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68" r:id="rId5"/>
    <p:sldId id="274" r:id="rId6"/>
    <p:sldId id="269" r:id="rId7"/>
    <p:sldId id="277" r:id="rId8"/>
    <p:sldId id="270" r:id="rId9"/>
    <p:sldId id="271" r:id="rId10"/>
    <p:sldId id="266" r:id="rId11"/>
    <p:sldId id="276" r:id="rId12"/>
    <p:sldId id="267" r:id="rId13"/>
    <p:sldId id="275" r:id="rId14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86" y="-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925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301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7019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62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21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783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492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144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656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720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684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364A-A5BF-442A-B9CE-A8F9D312BA8D}" type="datetimeFigureOut">
              <a:rPr lang="lt-LT" smtClean="0"/>
              <a:t>2022-01-10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92468-F36B-4CBE-BB2A-A84F7FC1142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9364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Voragyviai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lideserve.com/lynley/voragyviai" TargetMode="External"/><Relationship Id="rId4" Type="http://schemas.openxmlformats.org/officeDocument/2006/relationships/hyperlink" Target="https://www.youtube.com/watch?v=1G3-kwZRwN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lt-LT" sz="2000" dirty="0"/>
              <a:t>P</a:t>
            </a:r>
            <a:r>
              <a:rPr lang="lt-LT" sz="2000" dirty="0" smtClean="0"/>
              <a:t>asaulio pažinimas</a:t>
            </a:r>
            <a:br>
              <a:rPr lang="lt-LT" sz="2000" dirty="0" smtClean="0"/>
            </a:br>
            <a:r>
              <a:rPr lang="lt-LT" sz="4000" b="1" dirty="0" smtClean="0"/>
              <a:t>Kas ropoja aštuoniomis kojomis?</a:t>
            </a:r>
            <a:endParaRPr lang="lt-LT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4293096"/>
            <a:ext cx="3096343" cy="258899"/>
          </a:xfrm>
        </p:spPr>
        <p:txBody>
          <a:bodyPr>
            <a:normAutofit fontScale="40000" lnSpcReduction="20000"/>
          </a:bodyPr>
          <a:lstStyle/>
          <a:p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4" y="1946205"/>
            <a:ext cx="7825144" cy="437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74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lt-LT" sz="1800" dirty="0"/>
              <a:t>https://www.delfi.lt/video/uzsienis/tukstanciai-voru-ir-ju-voratinkliai-nuklojo-laukus-australijoje.d?id=87476117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23432"/>
            <a:ext cx="5672484" cy="445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07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https://www.youtube.com/watch?v=1G3-kwZRwNA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6488356" cy="471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85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Tokį vorą gaminsime per dailės ir technologijų pamoką</a:t>
            </a:r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2234828" cy="520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37360"/>
            <a:ext cx="2229048" cy="50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81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427984" y="4941168"/>
            <a:ext cx="4258816" cy="1584176"/>
          </a:xfrm>
        </p:spPr>
        <p:txBody>
          <a:bodyPr>
            <a:normAutofit/>
          </a:bodyPr>
          <a:lstStyle/>
          <a:p>
            <a:pPr algn="l"/>
            <a:r>
              <a:rPr lang="lt-LT" sz="2000" dirty="0" smtClean="0"/>
              <a:t>Parengė </a:t>
            </a:r>
            <a:r>
              <a:rPr lang="lt-LT" sz="2000" dirty="0" smtClean="0"/>
              <a:t/>
            </a:r>
            <a:br>
              <a:rPr lang="lt-LT" sz="2000" dirty="0" smtClean="0"/>
            </a:br>
            <a:r>
              <a:rPr lang="lt-LT" sz="2000" dirty="0" smtClean="0"/>
              <a:t>Jūratė </a:t>
            </a:r>
            <a:r>
              <a:rPr lang="lt-LT" sz="2000" dirty="0" err="1"/>
              <a:t>Š</a:t>
            </a:r>
            <a:r>
              <a:rPr lang="lt-LT" sz="2000" dirty="0" err="1" smtClean="0"/>
              <a:t>alkauskienė</a:t>
            </a:r>
            <a:r>
              <a:rPr lang="lt-LT" sz="2000" dirty="0" smtClean="0"/>
              <a:t/>
            </a:r>
            <a:br>
              <a:rPr lang="lt-LT" sz="2000" dirty="0" smtClean="0"/>
            </a:br>
            <a:r>
              <a:rPr lang="lt-LT" sz="2000" dirty="0" smtClean="0"/>
              <a:t>Ignalinos r. Vidiškių </a:t>
            </a:r>
            <a:r>
              <a:rPr lang="lt-LT" sz="2000" dirty="0" smtClean="0"/>
              <a:t>gimnazijos</a:t>
            </a:r>
            <a:br>
              <a:rPr lang="lt-LT" sz="2000" dirty="0" smtClean="0"/>
            </a:br>
            <a:r>
              <a:rPr lang="lt-LT" sz="2000" dirty="0" smtClean="0"/>
              <a:t>pradinių klasių vyresnioji mokytoja</a:t>
            </a:r>
            <a:endParaRPr lang="lt-L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3749147" cy="281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ačiakampis 2"/>
          <p:cNvSpPr/>
          <p:nvPr/>
        </p:nvSpPr>
        <p:spPr>
          <a:xfrm>
            <a:off x="4283968" y="2551837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err="1"/>
              <a:t>Šaltinaiai</a:t>
            </a:r>
            <a:r>
              <a:rPr lang="lt-LT" dirty="0"/>
              <a:t>: </a:t>
            </a:r>
          </a:p>
          <a:p>
            <a:r>
              <a:rPr lang="lt-LT" u="sng" dirty="0">
                <a:hlinkClick r:id="rId3"/>
              </a:rPr>
              <a:t>https://lt.wikipedia.org/wiki/Voragyviai</a:t>
            </a:r>
            <a:endParaRPr lang="lt-LT" dirty="0"/>
          </a:p>
          <a:p>
            <a:r>
              <a:rPr lang="lt-LT" u="sng" dirty="0">
                <a:hlinkClick r:id="rId4"/>
              </a:rPr>
              <a:t>https://www.youtube.com/watch?v=1G3-kwZRwNA</a:t>
            </a:r>
            <a:endParaRPr lang="lt-LT" dirty="0"/>
          </a:p>
          <a:p>
            <a:r>
              <a:rPr lang="lt-LT" u="sng" dirty="0">
                <a:hlinkClick r:id="rId5"/>
              </a:rPr>
              <a:t>https://www.slideserve.com/lynley/voragyviai</a:t>
            </a:r>
            <a:endParaRPr lang="lt-LT" dirty="0"/>
          </a:p>
          <a:p>
            <a:r>
              <a:rPr lang="lt-LT" dirty="0"/>
              <a:t>http://www.ltvirtove.lt/faktai.php?lt=vorai</a:t>
            </a:r>
          </a:p>
        </p:txBody>
      </p:sp>
    </p:spTree>
    <p:extLst>
      <p:ext uri="{BB962C8B-B14F-4D97-AF65-F5344CB8AC3E}">
        <p14:creationId xmlns:p14="http://schemas.microsoft.com/office/powerpoint/2010/main" val="319100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dirty="0" smtClean="0"/>
              <a:t>Remdamiesi pateikta medžiaga ir asmeninėmis žiniomis, dirbdami kartu ir grupėse, atpažinsite 3-4 voragyvius ir išskirsite voragyvius iš kelių semantinių grupių </a:t>
            </a:r>
            <a:endParaRPr lang="lt-LT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317354" cy="465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483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Kuprotas senelis palubėj tinklą rezga. Kas?</a:t>
            </a:r>
            <a:endParaRPr lang="lt-L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61920"/>
            <a:ext cx="3751684" cy="468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32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dirty="0" smtClean="0"/>
              <a:t>Vorų kūnas sudarytas iš dviejų dalių – </a:t>
            </a:r>
            <a:r>
              <a:rPr lang="lt-LT" sz="2000" dirty="0" err="1" smtClean="0"/>
              <a:t>galvakrūtinės</a:t>
            </a:r>
            <a:r>
              <a:rPr lang="lt-LT" sz="2000" dirty="0" smtClean="0"/>
              <a:t> ir pilvelio. </a:t>
            </a:r>
            <a:r>
              <a:rPr lang="lt-LT" sz="2000" dirty="0" err="1" smtClean="0"/>
              <a:t>Galvakrūtinę</a:t>
            </a:r>
            <a:r>
              <a:rPr lang="lt-LT" sz="2000" dirty="0" smtClean="0"/>
              <a:t> sudaro </a:t>
            </a:r>
            <a:r>
              <a:rPr lang="lt-LT" sz="2000" dirty="0"/>
              <a:t>8 paprastos akys, </a:t>
            </a:r>
            <a:r>
              <a:rPr lang="lt-LT" sz="2000" dirty="0" err="1"/>
              <a:t>žandikojai</a:t>
            </a:r>
            <a:r>
              <a:rPr lang="lt-LT" sz="2000" dirty="0"/>
              <a:t> su nuodų liauka, </a:t>
            </a:r>
            <a:r>
              <a:rPr lang="lt-LT" sz="2000" dirty="0" err="1"/>
              <a:t>čiuopikliai-</a:t>
            </a:r>
            <a:r>
              <a:rPr lang="lt-LT" sz="2000" dirty="0"/>
              <a:t> jais voras </a:t>
            </a:r>
            <a:r>
              <a:rPr lang="lt-LT" sz="2000" dirty="0" smtClean="0"/>
              <a:t>vilioja </a:t>
            </a:r>
            <a:r>
              <a:rPr lang="lt-LT" sz="2000" dirty="0"/>
              <a:t>auką ir 4 poros nariuotų kojų </a:t>
            </a:r>
            <a:r>
              <a:rPr lang="lt-LT" sz="2000" dirty="0" smtClean="0"/>
              <a:t> .</a:t>
            </a:r>
            <a:endParaRPr lang="lt-LT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801691" cy="508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62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2400" dirty="0" smtClean="0"/>
              <a:t>Vorų akių skaičius nevienodas: nuo nulio (kai kurių erkių rūšių) iki 12 (kai kurių skorpionų rūšių. Tačiau regėjimas nėra </a:t>
            </a:r>
            <a:r>
              <a:rPr lang="lt-LT" sz="2400" dirty="0"/>
              <a:t>g</a:t>
            </a:r>
            <a:r>
              <a:rPr lang="lt-LT" sz="2400" dirty="0" smtClean="0"/>
              <a:t>erai išsivystęs.</a:t>
            </a:r>
            <a:endParaRPr lang="lt-LT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90" y="1700808"/>
            <a:ext cx="757237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685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2400" dirty="0" smtClean="0"/>
              <a:t>Voro šilko siūlelis toks tvirtas, kad voratinkliu, išaustu iš pieštuko storio gijų, būtų galima sustabdyti skrendantį lėktuvą.</a:t>
            </a:r>
            <a:endParaRPr lang="lt-LT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984776" cy="52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33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2000" dirty="0"/>
              <a:t>Didžiausias pasaulio voras, tai tarantulas – didysis </a:t>
            </a:r>
            <a:r>
              <a:rPr lang="lt-LT" sz="2000" dirty="0" err="1"/>
              <a:t>paukštėda</a:t>
            </a:r>
            <a:r>
              <a:rPr lang="lt-LT" sz="2000" dirty="0"/>
              <a:t>, gyvenantis </a:t>
            </a:r>
            <a:r>
              <a:rPr lang="lt-LT" sz="2000" dirty="0" err="1"/>
              <a:t>Amazonijoje</a:t>
            </a:r>
            <a:r>
              <a:rPr lang="lt-LT" sz="2000" dirty="0"/>
              <a:t>, užaugantis iki 30 cm ilgio ir sveriantis iki 120 </a:t>
            </a:r>
            <a:r>
              <a:rPr lang="lt-LT" sz="2000" dirty="0" err="1"/>
              <a:t>g</a:t>
            </a:r>
            <a:r>
              <a:rPr lang="lt-LT" sz="2000" dirty="0"/>
              <a:t>. Patelės išgyvena 15-25 metus, patinai – 3-6 </a:t>
            </a:r>
            <a:r>
              <a:rPr lang="lt-LT" sz="2000" dirty="0" err="1"/>
              <a:t>m</a:t>
            </a:r>
            <a:r>
              <a:rPr lang="lt-LT" sz="2000" dirty="0"/>
              <a:t>. Spalva nuo tamsiai iki šviesiai rudos, kojos dryžuotos.</a:t>
            </a:r>
            <a:r>
              <a:rPr lang="lt-LT" sz="2000" dirty="0"/>
              <a:t/>
            </a:r>
            <a:br>
              <a:rPr lang="lt-LT" sz="2000" dirty="0"/>
            </a:br>
            <a:endParaRPr lang="lt-LT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70" y="1556792"/>
            <a:ext cx="56515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5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700" dirty="0" smtClean="0"/>
              <a:t>Erkės </a:t>
            </a:r>
            <a:r>
              <a:rPr lang="lt-LT" sz="2700" dirty="0" smtClean="0"/>
              <a:t>– gausiausia voragyvių grupė. </a:t>
            </a:r>
            <a:r>
              <a:rPr lang="lt-LT" sz="2700" dirty="0"/>
              <a:t>M</a:t>
            </a:r>
            <a:r>
              <a:rPr lang="lt-LT" sz="2700" dirty="0" smtClean="0"/>
              <a:t>inta </a:t>
            </a:r>
            <a:r>
              <a:rPr lang="lt-LT" sz="2700" dirty="0" smtClean="0"/>
              <a:t>gyvūnų ir žmonių krauju</a:t>
            </a:r>
            <a:r>
              <a:rPr lang="lt-LT" sz="2700" dirty="0" smtClean="0"/>
              <a:t>. Jų įkandimas sukelia įvairias ligas.</a:t>
            </a:r>
            <a:endParaRPr lang="lt-L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34481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29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Skorpionai yra grobuonys. Jie čiumpa grobį ir nužudo žnyplėmis. Skorpionai veda gyvus jauniklius.</a:t>
            </a:r>
            <a:endParaRPr lang="lt-L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6038180" cy="401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961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219</Words>
  <Application>Microsoft Office PowerPoint</Application>
  <PresentationFormat>Demonstracija ekrane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4" baseType="lpstr">
      <vt:lpstr>Office Theme</vt:lpstr>
      <vt:lpstr>Pasaulio pažinimas Kas ropoja aštuoniomis kojomis?</vt:lpstr>
      <vt:lpstr>Remdamiesi pateikta medžiaga ir asmeninėmis žiniomis, dirbdami kartu ir grupėse, atpažinsite 3-4 voragyvius ir išskirsite voragyvius iš kelių semantinių grupių </vt:lpstr>
      <vt:lpstr>Kuprotas senelis palubėj tinklą rezga. Kas?</vt:lpstr>
      <vt:lpstr>Vorų kūnas sudarytas iš dviejų dalių – galvakrūtinės ir pilvelio. Galvakrūtinę sudaro 8 paprastos akys, žandikojai su nuodų liauka, čiuopikliai- jais voras vilioja auką ir 4 poros nariuotų kojų  .</vt:lpstr>
      <vt:lpstr>Vorų akių skaičius nevienodas: nuo nulio (kai kurių erkių rūšių) iki 12 (kai kurių skorpionų rūšių. Tačiau regėjimas nėra gerai išsivystęs.</vt:lpstr>
      <vt:lpstr>Voro šilko siūlelis toks tvirtas, kad voratinkliu, išaustu iš pieštuko storio gijų, būtų galima sustabdyti skrendantį lėktuvą.</vt:lpstr>
      <vt:lpstr>Didžiausias pasaulio voras, tai tarantulas – didysis paukštėda, gyvenantis Amazonijoje, užaugantis iki 30 cm ilgio ir sveriantis iki 120 g. Patelės išgyvena 15-25 metus, patinai – 3-6 m. Spalva nuo tamsiai iki šviesiai rudos, kojos dryžuotos. </vt:lpstr>
      <vt:lpstr>Erkės – gausiausia voragyvių grupė. Minta gyvūnų ir žmonių krauju. Jų įkandimas sukelia įvairias ligas.</vt:lpstr>
      <vt:lpstr>Skorpionai yra grobuonys. Jie čiumpa grobį ir nužudo žnyplėmis. Skorpionai veda gyvus jauniklius.</vt:lpstr>
      <vt:lpstr>https://www.delfi.lt/video/uzsienis/tukstanciai-voru-ir-ju-voratinkliai-nuklojo-laukus-australijoje.d?id=87476117</vt:lpstr>
      <vt:lpstr>https://www.youtube.com/watch?v=1G3-kwZRwNA</vt:lpstr>
      <vt:lpstr>Tokį vorą gaminsime per dailės ir technologijų pamoką</vt:lpstr>
      <vt:lpstr>Parengė  Jūratė Šalkauskienė Ignalinos r. Vidiškių gimnazijos pradinių klasių vyresnioji mokytoja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Vorai ir voragyviai</dc:title>
  <dc:creator>Windows User</dc:creator>
  <cp:lastModifiedBy>Jūratė</cp:lastModifiedBy>
  <cp:revision>11</cp:revision>
  <dcterms:created xsi:type="dcterms:W3CDTF">2018-09-13T18:32:41Z</dcterms:created>
  <dcterms:modified xsi:type="dcterms:W3CDTF">2022-01-10T18:42:16Z</dcterms:modified>
</cp:coreProperties>
</file>