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69AA501-5648-4A20-A0F5-36295DF0F484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38F101-CA33-4AB1-B75F-06C2DB7DB7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293096"/>
            <a:ext cx="4104456" cy="914400"/>
          </a:xfrm>
        </p:spPr>
        <p:txBody>
          <a:bodyPr>
            <a:noAutofit/>
          </a:bodyPr>
          <a:lstStyle/>
          <a:p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</a:t>
            </a:r>
            <a:r>
              <a:rPr lang="lt-LT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įslės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686800" cy="5733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t-LT" sz="2800" dirty="0"/>
              <a:t>1.Skrido antys:viena priekyje ir dvi už jos,viena gale ir dvi priekyje,viena tarp jų ir trys eilėje.Kiek iš viso skrido ančių?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2.Dalia turi 3 brolius ir 2 seseris.Kiek brolių ir sesrų turi kiekvienas Dalios brolis?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3.Pora arklių nubėgo 10 km.Kiek kilometrų nubėgo kiekvienas arklys?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740080" cy="49553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t-LT" sz="2800" dirty="0"/>
              <a:t>4.Tėvui 80 metų,o sūnui 45.Kiek metų reikia nugyventi sūnui ,kad būtų vienmetis su tėvu?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5.Koks laikrodis du kartus per parą rodo teisingą laiką?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6.Medyje turėjo 8 varnos.Atėjo medžiotojas ir dvi nušovė.Kiek varnų liko medyje?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812088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t-LT" sz="2800" dirty="0"/>
              <a:t>7.Du tėvai ir du sūnūs pusryčiams išsivirė ir suvalgė 3 kiaušinius.Visi suvalgė po lygiai.Kiek ir kokių asmenų pusryčiavo?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8.Kaip iš 19 atėmus 1 gauti 20?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9.Ant stalo guli 3 pagaliukai.Nė vieno pagaliuko nepridėdami iš 3 padarykite 4.Laužti pagaliuko negalima.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t-LT" sz="2800" dirty="0"/>
              <a:t>10.Yra 3 metrų ilgio rąstas.Vieną šio rąsto metrą galima nupjauti per 1 min 30 s.Per kiek laiko laiko supjaustysime rąstą vieno metro gabalais?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11.Rąstas sveria 100kg.Kiek svertųvienas rąstgalys,jeigu rąstą perpjautume tris kartus?</a:t>
            </a:r>
          </a:p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400" dirty="0"/>
              <a:t>12.Antanas atsigulė miegotri 19 val.,užsukęs žadintuvą taip,kad pažadintų 8 val. Ryto.Kiek laiko miegojo Antanas,jeigu žinoma,kad atsigulęs jis iš karto užsnūdo?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/>
          </a:bodyPr>
          <a:lstStyle/>
          <a:p>
            <a:pPr>
              <a:buNone/>
            </a:pPr>
            <a:endParaRPr lang="lt-LT" sz="2800" dirty="0"/>
          </a:p>
          <a:p>
            <a:pPr>
              <a:buNone/>
            </a:pPr>
            <a:r>
              <a:rPr lang="lt-LT" sz="2800" dirty="0"/>
              <a:t>13.Du keliautojai atėjo prie upės.Ant jos kranto buvo tik viena valtis,kuria galėjo plaukti tik vienas žmogus.Abu keliautojai be kitų pagalbos persikėlė per upę ir patraukė toliau.Kaip jie tai padarė?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</TotalTime>
  <Words>294</Words>
  <Application>Microsoft Office PowerPoint</Application>
  <PresentationFormat>Demonstracija ekrane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0" baseType="lpstr">
      <vt:lpstr>Franklin Gothic Book</vt:lpstr>
      <vt:lpstr>Franklin Gothic Medium</vt:lpstr>
      <vt:lpstr>Wingdings 2</vt:lpstr>
      <vt:lpstr>Трек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Namai</dc:creator>
  <cp:lastModifiedBy>Dainius Vaitkevičius</cp:lastModifiedBy>
  <cp:revision>4</cp:revision>
  <dcterms:created xsi:type="dcterms:W3CDTF">2021-12-30T16:11:06Z</dcterms:created>
  <dcterms:modified xsi:type="dcterms:W3CDTF">2022-01-04T09:12:44Z</dcterms:modified>
</cp:coreProperties>
</file>