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2" r:id="rId7"/>
    <p:sldId id="263" r:id="rId8"/>
    <p:sldId id="260" r:id="rId9"/>
  </p:sldIdLst>
  <p:sldSz cx="12192000" cy="6858000"/>
  <p:notesSz cx="6858000" cy="9144000"/>
  <p:defaultTextStyle>
    <a:defPPr>
      <a:defRPr lang="lt-L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7" d="100"/>
          <a:sy n="87" d="100"/>
        </p:scale>
        <p:origin x="566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B90F10C-28D3-4C71-B6D6-6D9F2F96EDBF}" type="doc">
      <dgm:prSet loTypeId="urn:microsoft.com/office/officeart/2005/8/layout/venn3" loCatId="relationship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lt-LT"/>
        </a:p>
      </dgm:t>
    </dgm:pt>
    <dgm:pt modelId="{1CBBEF0A-FEDA-45CD-9F94-1D3FB2D592BC}">
      <dgm:prSet/>
      <dgm:spPr/>
      <dgm:t>
        <a:bodyPr/>
        <a:lstStyle/>
        <a:p>
          <a:pPr rtl="0"/>
          <a:r>
            <a:rPr lang="lt-LT" smtClean="0"/>
            <a:t>Mergaitė priėjo prie vyšnių, ,,ėmė žiūrėti į dideles, raudonas uogas“.</a:t>
          </a:r>
          <a:endParaRPr lang="lt-LT"/>
        </a:p>
      </dgm:t>
    </dgm:pt>
    <dgm:pt modelId="{F0379C92-B871-4744-833F-F976A73A1451}" type="parTrans" cxnId="{2513EB5D-8A2C-4C12-B041-3AD8377ECF1B}">
      <dgm:prSet/>
      <dgm:spPr/>
      <dgm:t>
        <a:bodyPr/>
        <a:lstStyle/>
        <a:p>
          <a:endParaRPr lang="lt-LT"/>
        </a:p>
      </dgm:t>
    </dgm:pt>
    <dgm:pt modelId="{AD704AE7-BCF5-4E0A-8C3C-ED90D83FA620}" type="sibTrans" cxnId="{2513EB5D-8A2C-4C12-B041-3AD8377ECF1B}">
      <dgm:prSet/>
      <dgm:spPr/>
      <dgm:t>
        <a:bodyPr/>
        <a:lstStyle/>
        <a:p>
          <a:endParaRPr lang="lt-LT"/>
        </a:p>
      </dgm:t>
    </dgm:pt>
    <dgm:pt modelId="{EFEB13DE-A56C-424E-80FA-161283CDCE96}">
      <dgm:prSet/>
      <dgm:spPr/>
      <dgm:t>
        <a:bodyPr/>
        <a:lstStyle/>
        <a:p>
          <a:pPr rtl="0"/>
          <a:r>
            <a:rPr lang="lt-LT" smtClean="0"/>
            <a:t>Paėmusi dvi vyšnias mergaitė ,,Dar valandėlę žiūri...“ bet paskui padeda uogas į vietą.</a:t>
          </a:r>
          <a:endParaRPr lang="lt-LT"/>
        </a:p>
      </dgm:t>
    </dgm:pt>
    <dgm:pt modelId="{C175E6C6-9733-4DA2-B7E3-403C42BB4C30}" type="parTrans" cxnId="{7A2D9702-E108-4693-88FA-3D0B4937B4C4}">
      <dgm:prSet/>
      <dgm:spPr/>
      <dgm:t>
        <a:bodyPr/>
        <a:lstStyle/>
        <a:p>
          <a:endParaRPr lang="lt-LT"/>
        </a:p>
      </dgm:t>
    </dgm:pt>
    <dgm:pt modelId="{E7BFF92F-6502-4A23-B1DD-DD6D82461393}" type="sibTrans" cxnId="{7A2D9702-E108-4693-88FA-3D0B4937B4C4}">
      <dgm:prSet/>
      <dgm:spPr/>
      <dgm:t>
        <a:bodyPr/>
        <a:lstStyle/>
        <a:p>
          <a:endParaRPr lang="lt-LT"/>
        </a:p>
      </dgm:t>
    </dgm:pt>
    <dgm:pt modelId="{0DF3CC8D-1054-463D-AEB7-D838F9525571}">
      <dgm:prSet/>
      <dgm:spPr/>
      <dgm:t>
        <a:bodyPr/>
        <a:lstStyle/>
        <a:p>
          <a:pPr rtl="0"/>
          <a:r>
            <a:rPr lang="lt-LT" smtClean="0"/>
            <a:t>Parašykite 1- 2 sakinius apie ką, jūsų manymu, galvoja mergaitė.</a:t>
          </a:r>
          <a:endParaRPr lang="lt-LT"/>
        </a:p>
      </dgm:t>
    </dgm:pt>
    <dgm:pt modelId="{78E559A8-22D6-43E9-9282-8B8DC26BFDA1}" type="parTrans" cxnId="{D6722620-8470-41D5-814B-EB7EE8D9BE9F}">
      <dgm:prSet/>
      <dgm:spPr/>
      <dgm:t>
        <a:bodyPr/>
        <a:lstStyle/>
        <a:p>
          <a:endParaRPr lang="lt-LT"/>
        </a:p>
      </dgm:t>
    </dgm:pt>
    <dgm:pt modelId="{FFD65980-676B-4684-8465-8DEC1005ED15}" type="sibTrans" cxnId="{D6722620-8470-41D5-814B-EB7EE8D9BE9F}">
      <dgm:prSet/>
      <dgm:spPr/>
      <dgm:t>
        <a:bodyPr/>
        <a:lstStyle/>
        <a:p>
          <a:endParaRPr lang="lt-LT"/>
        </a:p>
      </dgm:t>
    </dgm:pt>
    <dgm:pt modelId="{E02C15E1-D9B3-4578-ACBE-9D6BA198B5EF}" type="pres">
      <dgm:prSet presAssocID="{EB90F10C-28D3-4C71-B6D6-6D9F2F96EDBF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lt-LT"/>
        </a:p>
      </dgm:t>
    </dgm:pt>
    <dgm:pt modelId="{7375BC46-AEA9-4DD8-8FCC-419AF66AF2A2}" type="pres">
      <dgm:prSet presAssocID="{1CBBEF0A-FEDA-45CD-9F94-1D3FB2D592BC}" presName="Name5" presStyleLbl="vennNode1" presStyleIdx="0" presStyleCnt="3">
        <dgm:presLayoutVars>
          <dgm:bulletEnabled val="1"/>
        </dgm:presLayoutVars>
      </dgm:prSet>
      <dgm:spPr/>
      <dgm:t>
        <a:bodyPr/>
        <a:lstStyle/>
        <a:p>
          <a:endParaRPr lang="lt-LT"/>
        </a:p>
      </dgm:t>
    </dgm:pt>
    <dgm:pt modelId="{75FCA730-E1D0-45EE-95C8-5ECCC0E8D280}" type="pres">
      <dgm:prSet presAssocID="{AD704AE7-BCF5-4E0A-8C3C-ED90D83FA620}" presName="space" presStyleCnt="0"/>
      <dgm:spPr/>
    </dgm:pt>
    <dgm:pt modelId="{AFE1D85A-6804-490F-A39C-9A4FFB08B443}" type="pres">
      <dgm:prSet presAssocID="{EFEB13DE-A56C-424E-80FA-161283CDCE96}" presName="Name5" presStyleLbl="vennNode1" presStyleIdx="1" presStyleCnt="3">
        <dgm:presLayoutVars>
          <dgm:bulletEnabled val="1"/>
        </dgm:presLayoutVars>
      </dgm:prSet>
      <dgm:spPr/>
      <dgm:t>
        <a:bodyPr/>
        <a:lstStyle/>
        <a:p>
          <a:endParaRPr lang="lt-LT"/>
        </a:p>
      </dgm:t>
    </dgm:pt>
    <dgm:pt modelId="{028BD41F-7365-47D7-BE5E-9AF88DB5A088}" type="pres">
      <dgm:prSet presAssocID="{E7BFF92F-6502-4A23-B1DD-DD6D82461393}" presName="space" presStyleCnt="0"/>
      <dgm:spPr/>
    </dgm:pt>
    <dgm:pt modelId="{59F48CF7-D7FF-41B9-B032-CE943126D067}" type="pres">
      <dgm:prSet presAssocID="{0DF3CC8D-1054-463D-AEB7-D838F9525571}" presName="Name5" presStyleLbl="vennNode1" presStyleIdx="2" presStyleCnt="3">
        <dgm:presLayoutVars>
          <dgm:bulletEnabled val="1"/>
        </dgm:presLayoutVars>
      </dgm:prSet>
      <dgm:spPr/>
      <dgm:t>
        <a:bodyPr/>
        <a:lstStyle/>
        <a:p>
          <a:endParaRPr lang="lt-LT"/>
        </a:p>
      </dgm:t>
    </dgm:pt>
  </dgm:ptLst>
  <dgm:cxnLst>
    <dgm:cxn modelId="{12D41614-F902-4DB5-AE6B-BC9BD8DF0157}" type="presOf" srcId="{EFEB13DE-A56C-424E-80FA-161283CDCE96}" destId="{AFE1D85A-6804-490F-A39C-9A4FFB08B443}" srcOrd="0" destOrd="0" presId="urn:microsoft.com/office/officeart/2005/8/layout/venn3"/>
    <dgm:cxn modelId="{9D63330F-EBEB-4ADC-9EC3-BCB504AE8648}" type="presOf" srcId="{0DF3CC8D-1054-463D-AEB7-D838F9525571}" destId="{59F48CF7-D7FF-41B9-B032-CE943126D067}" srcOrd="0" destOrd="0" presId="urn:microsoft.com/office/officeart/2005/8/layout/venn3"/>
    <dgm:cxn modelId="{D6722620-8470-41D5-814B-EB7EE8D9BE9F}" srcId="{EB90F10C-28D3-4C71-B6D6-6D9F2F96EDBF}" destId="{0DF3CC8D-1054-463D-AEB7-D838F9525571}" srcOrd="2" destOrd="0" parTransId="{78E559A8-22D6-43E9-9282-8B8DC26BFDA1}" sibTransId="{FFD65980-676B-4684-8465-8DEC1005ED15}"/>
    <dgm:cxn modelId="{432CC9CD-BA1A-4C91-8F54-44435E237C29}" type="presOf" srcId="{1CBBEF0A-FEDA-45CD-9F94-1D3FB2D592BC}" destId="{7375BC46-AEA9-4DD8-8FCC-419AF66AF2A2}" srcOrd="0" destOrd="0" presId="urn:microsoft.com/office/officeart/2005/8/layout/venn3"/>
    <dgm:cxn modelId="{2513EB5D-8A2C-4C12-B041-3AD8377ECF1B}" srcId="{EB90F10C-28D3-4C71-B6D6-6D9F2F96EDBF}" destId="{1CBBEF0A-FEDA-45CD-9F94-1D3FB2D592BC}" srcOrd="0" destOrd="0" parTransId="{F0379C92-B871-4744-833F-F976A73A1451}" sibTransId="{AD704AE7-BCF5-4E0A-8C3C-ED90D83FA620}"/>
    <dgm:cxn modelId="{86D3BF7E-C04D-454B-BE69-C81AFBAB61C9}" type="presOf" srcId="{EB90F10C-28D3-4C71-B6D6-6D9F2F96EDBF}" destId="{E02C15E1-D9B3-4578-ACBE-9D6BA198B5EF}" srcOrd="0" destOrd="0" presId="urn:microsoft.com/office/officeart/2005/8/layout/venn3"/>
    <dgm:cxn modelId="{7A2D9702-E108-4693-88FA-3D0B4937B4C4}" srcId="{EB90F10C-28D3-4C71-B6D6-6D9F2F96EDBF}" destId="{EFEB13DE-A56C-424E-80FA-161283CDCE96}" srcOrd="1" destOrd="0" parTransId="{C175E6C6-9733-4DA2-B7E3-403C42BB4C30}" sibTransId="{E7BFF92F-6502-4A23-B1DD-DD6D82461393}"/>
    <dgm:cxn modelId="{F4474EAA-9E63-4AFD-91CC-91C6906A6D6F}" type="presParOf" srcId="{E02C15E1-D9B3-4578-ACBE-9D6BA198B5EF}" destId="{7375BC46-AEA9-4DD8-8FCC-419AF66AF2A2}" srcOrd="0" destOrd="0" presId="urn:microsoft.com/office/officeart/2005/8/layout/venn3"/>
    <dgm:cxn modelId="{44AC85FD-B3B9-49AA-BB33-EC3CFAC79D05}" type="presParOf" srcId="{E02C15E1-D9B3-4578-ACBE-9D6BA198B5EF}" destId="{75FCA730-E1D0-45EE-95C8-5ECCC0E8D280}" srcOrd="1" destOrd="0" presId="urn:microsoft.com/office/officeart/2005/8/layout/venn3"/>
    <dgm:cxn modelId="{2ECE152D-C908-47FF-966F-D43BAC071D8F}" type="presParOf" srcId="{E02C15E1-D9B3-4578-ACBE-9D6BA198B5EF}" destId="{AFE1D85A-6804-490F-A39C-9A4FFB08B443}" srcOrd="2" destOrd="0" presId="urn:microsoft.com/office/officeart/2005/8/layout/venn3"/>
    <dgm:cxn modelId="{CBF99714-B485-4B40-AF07-2E04D4B21F5F}" type="presParOf" srcId="{E02C15E1-D9B3-4578-ACBE-9D6BA198B5EF}" destId="{028BD41F-7365-47D7-BE5E-9AF88DB5A088}" srcOrd="3" destOrd="0" presId="urn:microsoft.com/office/officeart/2005/8/layout/venn3"/>
    <dgm:cxn modelId="{31253875-5111-4C26-9615-F5E2FA9AA14E}" type="presParOf" srcId="{E02C15E1-D9B3-4578-ACBE-9D6BA198B5EF}" destId="{59F48CF7-D7FF-41B9-B032-CE943126D067}" srcOrd="4" destOrd="0" presId="urn:microsoft.com/office/officeart/2005/8/layout/venn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375BC46-AEA9-4DD8-8FCC-419AF66AF2A2}">
      <dsp:nvSpPr>
        <dsp:cNvPr id="0" name=""/>
        <dsp:cNvSpPr/>
      </dsp:nvSpPr>
      <dsp:spPr>
        <a:xfrm>
          <a:off x="4621" y="155215"/>
          <a:ext cx="4040906" cy="4040906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222385" tIns="35560" rIns="222385" bIns="35560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t-LT" sz="2800" kern="1200" smtClean="0"/>
            <a:t>Mergaitė priėjo prie vyšnių, ,,ėmė žiūrėti į dideles, raudonas uogas“.</a:t>
          </a:r>
          <a:endParaRPr lang="lt-LT" sz="2800" kern="1200"/>
        </a:p>
      </dsp:txBody>
      <dsp:txXfrm>
        <a:off x="596398" y="746992"/>
        <a:ext cx="2857352" cy="2857352"/>
      </dsp:txXfrm>
    </dsp:sp>
    <dsp:sp modelId="{AFE1D85A-6804-490F-A39C-9A4FFB08B443}">
      <dsp:nvSpPr>
        <dsp:cNvPr id="0" name=""/>
        <dsp:cNvSpPr/>
      </dsp:nvSpPr>
      <dsp:spPr>
        <a:xfrm>
          <a:off x="3237346" y="155215"/>
          <a:ext cx="4040906" cy="4040906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222385" tIns="35560" rIns="222385" bIns="35560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t-LT" sz="2800" kern="1200" smtClean="0"/>
            <a:t>Paėmusi dvi vyšnias mergaitė ,,Dar valandėlę žiūri...“ bet paskui padeda uogas į vietą.</a:t>
          </a:r>
          <a:endParaRPr lang="lt-LT" sz="2800" kern="1200"/>
        </a:p>
      </dsp:txBody>
      <dsp:txXfrm>
        <a:off x="3829123" y="746992"/>
        <a:ext cx="2857352" cy="2857352"/>
      </dsp:txXfrm>
    </dsp:sp>
    <dsp:sp modelId="{59F48CF7-D7FF-41B9-B032-CE943126D067}">
      <dsp:nvSpPr>
        <dsp:cNvPr id="0" name=""/>
        <dsp:cNvSpPr/>
      </dsp:nvSpPr>
      <dsp:spPr>
        <a:xfrm>
          <a:off x="6470072" y="155215"/>
          <a:ext cx="4040906" cy="4040906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222385" tIns="35560" rIns="222385" bIns="35560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t-LT" sz="2800" kern="1200" smtClean="0"/>
            <a:t>Parašykite 1- 2 sakinius apie ką, jūsų manymu, galvoja mergaitė.</a:t>
          </a:r>
          <a:endParaRPr lang="lt-LT" sz="2800" kern="1200"/>
        </a:p>
      </dsp:txBody>
      <dsp:txXfrm>
        <a:off x="7061849" y="746992"/>
        <a:ext cx="2857352" cy="285735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enn3">
  <dgm:title val=""/>
  <dgm:desc val=""/>
  <dgm:catLst>
    <dgm:cat type="relationship" pri="2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>
          <dgm:param type="fallback" val="2D"/>
        </dgm:alg>
      </dgm:if>
      <dgm:else name="Name3">
        <dgm:alg type="lin">
          <dgm:param type="fallback" val="2D"/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refType="w" refFor="ch" refPtType="node"/>
      <dgm:constr type="w" for="ch" forName="space" refType="w" refFor="ch" refPtType="node" fact="-0.2"/>
      <dgm:constr type="primFontSz" for="ch" ptType="node" op="equ" val="65"/>
    </dgm:constrLst>
    <dgm:ruleLst/>
    <dgm:forEach name="Name4" axis="ch" ptType="node">
      <dgm:layoutNode name="Name5" styleLbl="vennNode1">
        <dgm:varLst>
          <dgm:bulletEnabled val="1"/>
        </dgm:varLst>
        <dgm:alg type="tx">
          <dgm:param type="txAnchorVertCh" val="mid"/>
          <dgm:param type="txAnchorHorzCh" val="ctr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tMarg" refType="primFontSz" fact="0.1"/>
          <dgm:constr type="bMarg" refType="primFontSz" fact="0.1"/>
          <dgm:constr type="lMarg" refType="w" fact="0.156"/>
          <dgm:constr type="rMarg" refType="w" fact="0.156"/>
        </dgm:constrLst>
        <dgm:ruleLst>
          <dgm:rule type="primFontSz" val="5" fact="NaN" max="NaN"/>
        </dgm:ruleLst>
      </dgm:layoutNode>
      <dgm:forEach name="Name6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Pavadinimo skaidr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lt-LT" smtClean="0"/>
              <a:t>Spustelėję redag. ruoš. pavad. stilių</a:t>
            </a:r>
            <a:endParaRPr lang="lt-LT"/>
          </a:p>
        </p:txBody>
      </p:sp>
      <p:sp>
        <p:nvSpPr>
          <p:cNvPr id="3" name="Antrinis pavadinima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lt-LT" smtClean="0"/>
              <a:t>Spustelėkite norėdami redaguoti šablono paantraštės stilių</a:t>
            </a:r>
            <a:endParaRPr lang="lt-LT"/>
          </a:p>
        </p:txBody>
      </p:sp>
      <p:sp>
        <p:nvSpPr>
          <p:cNvPr id="4" name="Datos vietos rezervavimo ženkla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45D22A-F069-40EA-85A5-F3A04F272E85}" type="datetimeFigureOut">
              <a:rPr lang="lt-LT" smtClean="0"/>
              <a:t>2022-01-04</a:t>
            </a:fld>
            <a:endParaRPr lang="lt-LT"/>
          </a:p>
        </p:txBody>
      </p:sp>
      <p:sp>
        <p:nvSpPr>
          <p:cNvPr id="5" name="Poraštės vietos rezervavimo ženkla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kaidrės numerio vietos rezervavimo ženkla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311580-1938-4AD3-B1D7-0C9F6DD8F9F0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74758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Pavadinimas ir vertikalus teks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smtClean="0"/>
              <a:t>Spustelėję redag. ruoš. pavad. stilių</a:t>
            </a:r>
            <a:endParaRPr lang="lt-LT"/>
          </a:p>
        </p:txBody>
      </p:sp>
      <p:sp>
        <p:nvSpPr>
          <p:cNvPr id="3" name="Vertikalaus teksto vietos rezervavimo ženklas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lt-LT" smtClean="0"/>
              <a:t>Redaguoti šablono teksto stilius</a:t>
            </a:r>
          </a:p>
          <a:p>
            <a:pPr lvl="1"/>
            <a:r>
              <a:rPr lang="lt-LT" smtClean="0"/>
              <a:t>Antras lygis</a:t>
            </a:r>
          </a:p>
          <a:p>
            <a:pPr lvl="2"/>
            <a:r>
              <a:rPr lang="lt-LT" smtClean="0"/>
              <a:t>Trečias lygis</a:t>
            </a:r>
          </a:p>
          <a:p>
            <a:pPr lvl="3"/>
            <a:r>
              <a:rPr lang="lt-LT" smtClean="0"/>
              <a:t>Ketvirtas lygis</a:t>
            </a:r>
          </a:p>
          <a:p>
            <a:pPr lvl="4"/>
            <a:r>
              <a:rPr lang="lt-LT" smtClean="0"/>
              <a:t>Penktas lygis</a:t>
            </a:r>
            <a:endParaRPr lang="lt-LT"/>
          </a:p>
        </p:txBody>
      </p:sp>
      <p:sp>
        <p:nvSpPr>
          <p:cNvPr id="4" name="Datos vietos rezervavimo ženkla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45D22A-F069-40EA-85A5-F3A04F272E85}" type="datetimeFigureOut">
              <a:rPr lang="lt-LT" smtClean="0"/>
              <a:t>2022-01-04</a:t>
            </a:fld>
            <a:endParaRPr lang="lt-LT"/>
          </a:p>
        </p:txBody>
      </p:sp>
      <p:sp>
        <p:nvSpPr>
          <p:cNvPr id="5" name="Poraštės vietos rezervavimo ženkla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kaidrės numerio vietos rezervavimo ženkla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311580-1938-4AD3-B1D7-0C9F6DD8F9F0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1050385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us pavadinimas ir teks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us pavadinima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lt-LT" smtClean="0"/>
              <a:t>Spustelėję redag. ruoš. pavad. stilių</a:t>
            </a:r>
            <a:endParaRPr lang="lt-LT"/>
          </a:p>
        </p:txBody>
      </p:sp>
      <p:sp>
        <p:nvSpPr>
          <p:cNvPr id="3" name="Vertikalaus teksto vietos rezervavimo ženklas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lt-LT" smtClean="0"/>
              <a:t>Redaguoti šablono teksto stilius</a:t>
            </a:r>
          </a:p>
          <a:p>
            <a:pPr lvl="1"/>
            <a:r>
              <a:rPr lang="lt-LT" smtClean="0"/>
              <a:t>Antras lygis</a:t>
            </a:r>
          </a:p>
          <a:p>
            <a:pPr lvl="2"/>
            <a:r>
              <a:rPr lang="lt-LT" smtClean="0"/>
              <a:t>Trečias lygis</a:t>
            </a:r>
          </a:p>
          <a:p>
            <a:pPr lvl="3"/>
            <a:r>
              <a:rPr lang="lt-LT" smtClean="0"/>
              <a:t>Ketvirtas lygis</a:t>
            </a:r>
          </a:p>
          <a:p>
            <a:pPr lvl="4"/>
            <a:r>
              <a:rPr lang="lt-LT" smtClean="0"/>
              <a:t>Penktas lygis</a:t>
            </a:r>
            <a:endParaRPr lang="lt-LT"/>
          </a:p>
        </p:txBody>
      </p:sp>
      <p:sp>
        <p:nvSpPr>
          <p:cNvPr id="4" name="Datos vietos rezervavimo ženkla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45D22A-F069-40EA-85A5-F3A04F272E85}" type="datetimeFigureOut">
              <a:rPr lang="lt-LT" smtClean="0"/>
              <a:t>2022-01-04</a:t>
            </a:fld>
            <a:endParaRPr lang="lt-LT"/>
          </a:p>
        </p:txBody>
      </p:sp>
      <p:sp>
        <p:nvSpPr>
          <p:cNvPr id="5" name="Poraštės vietos rezervavimo ženkla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kaidrės numerio vietos rezervavimo ženkla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311580-1938-4AD3-B1D7-0C9F6DD8F9F0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5145808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Pavadinimas ir turiny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smtClean="0"/>
              <a:t>Spustelėję redag. ruoš. pavad. stilių</a:t>
            </a:r>
            <a:endParaRPr lang="lt-LT"/>
          </a:p>
        </p:txBody>
      </p:sp>
      <p:sp>
        <p:nvSpPr>
          <p:cNvPr id="3" name="Turinio vietos rezervavimo ženklas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lt-LT" smtClean="0"/>
              <a:t>Redaguoti šablono teksto stilius</a:t>
            </a:r>
          </a:p>
          <a:p>
            <a:pPr lvl="1"/>
            <a:r>
              <a:rPr lang="lt-LT" smtClean="0"/>
              <a:t>Antras lygis</a:t>
            </a:r>
          </a:p>
          <a:p>
            <a:pPr lvl="2"/>
            <a:r>
              <a:rPr lang="lt-LT" smtClean="0"/>
              <a:t>Trečias lygis</a:t>
            </a:r>
          </a:p>
          <a:p>
            <a:pPr lvl="3"/>
            <a:r>
              <a:rPr lang="lt-LT" smtClean="0"/>
              <a:t>Ketvirtas lygis</a:t>
            </a:r>
          </a:p>
          <a:p>
            <a:pPr lvl="4"/>
            <a:r>
              <a:rPr lang="lt-LT" smtClean="0"/>
              <a:t>Penktas lygis</a:t>
            </a:r>
            <a:endParaRPr lang="lt-LT"/>
          </a:p>
        </p:txBody>
      </p:sp>
      <p:sp>
        <p:nvSpPr>
          <p:cNvPr id="4" name="Datos vietos rezervavimo ženkla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45D22A-F069-40EA-85A5-F3A04F272E85}" type="datetimeFigureOut">
              <a:rPr lang="lt-LT" smtClean="0"/>
              <a:t>2022-01-04</a:t>
            </a:fld>
            <a:endParaRPr lang="lt-LT"/>
          </a:p>
        </p:txBody>
      </p:sp>
      <p:sp>
        <p:nvSpPr>
          <p:cNvPr id="5" name="Poraštės vietos rezervavimo ženkla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kaidrės numerio vietos rezervavimo ženkla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311580-1938-4AD3-B1D7-0C9F6DD8F9F0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6406009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kcijos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lt-LT" smtClean="0"/>
              <a:t>Spustelėję redag. ruoš. pavad. stilių</a:t>
            </a:r>
            <a:endParaRPr lang="lt-LT"/>
          </a:p>
        </p:txBody>
      </p:sp>
      <p:sp>
        <p:nvSpPr>
          <p:cNvPr id="3" name="Teksto vietos rezervavimo ženklas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lt-LT" smtClean="0"/>
              <a:t>Redaguoti šablono teksto stilius</a:t>
            </a:r>
          </a:p>
        </p:txBody>
      </p:sp>
      <p:sp>
        <p:nvSpPr>
          <p:cNvPr id="4" name="Datos vietos rezervavimo ženkla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45D22A-F069-40EA-85A5-F3A04F272E85}" type="datetimeFigureOut">
              <a:rPr lang="lt-LT" smtClean="0"/>
              <a:t>2022-01-04</a:t>
            </a:fld>
            <a:endParaRPr lang="lt-LT"/>
          </a:p>
        </p:txBody>
      </p:sp>
      <p:sp>
        <p:nvSpPr>
          <p:cNvPr id="5" name="Poraštės vietos rezervavimo ženkla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kaidrės numerio vietos rezervavimo ženkla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311580-1938-4AD3-B1D7-0C9F6DD8F9F0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5425046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 turinia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smtClean="0"/>
              <a:t>Spustelėję redag. ruoš. pavad. stilių</a:t>
            </a:r>
            <a:endParaRPr lang="lt-LT"/>
          </a:p>
        </p:txBody>
      </p:sp>
      <p:sp>
        <p:nvSpPr>
          <p:cNvPr id="3" name="Turinio vietos rezervavimo ženklas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lt-LT" smtClean="0"/>
              <a:t>Redaguoti šablono teksto stilius</a:t>
            </a:r>
          </a:p>
          <a:p>
            <a:pPr lvl="1"/>
            <a:r>
              <a:rPr lang="lt-LT" smtClean="0"/>
              <a:t>Antras lygis</a:t>
            </a:r>
          </a:p>
          <a:p>
            <a:pPr lvl="2"/>
            <a:r>
              <a:rPr lang="lt-LT" smtClean="0"/>
              <a:t>Trečias lygis</a:t>
            </a:r>
          </a:p>
          <a:p>
            <a:pPr lvl="3"/>
            <a:r>
              <a:rPr lang="lt-LT" smtClean="0"/>
              <a:t>Ketvirtas lygis</a:t>
            </a:r>
          </a:p>
          <a:p>
            <a:pPr lvl="4"/>
            <a:r>
              <a:rPr lang="lt-LT" smtClean="0"/>
              <a:t>Penktas lygis</a:t>
            </a:r>
            <a:endParaRPr lang="lt-LT"/>
          </a:p>
        </p:txBody>
      </p:sp>
      <p:sp>
        <p:nvSpPr>
          <p:cNvPr id="4" name="Turinio vietos rezervavimo ženklas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lt-LT" smtClean="0"/>
              <a:t>Redaguoti šablono teksto stilius</a:t>
            </a:r>
          </a:p>
          <a:p>
            <a:pPr lvl="1"/>
            <a:r>
              <a:rPr lang="lt-LT" smtClean="0"/>
              <a:t>Antras lygis</a:t>
            </a:r>
          </a:p>
          <a:p>
            <a:pPr lvl="2"/>
            <a:r>
              <a:rPr lang="lt-LT" smtClean="0"/>
              <a:t>Trečias lygis</a:t>
            </a:r>
          </a:p>
          <a:p>
            <a:pPr lvl="3"/>
            <a:r>
              <a:rPr lang="lt-LT" smtClean="0"/>
              <a:t>Ketvirtas lygis</a:t>
            </a:r>
          </a:p>
          <a:p>
            <a:pPr lvl="4"/>
            <a:r>
              <a:rPr lang="lt-LT" smtClean="0"/>
              <a:t>Penktas lygis</a:t>
            </a:r>
            <a:endParaRPr lang="lt-LT"/>
          </a:p>
        </p:txBody>
      </p:sp>
      <p:sp>
        <p:nvSpPr>
          <p:cNvPr id="5" name="Datos vietos rezervavimo ženklas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45D22A-F069-40EA-85A5-F3A04F272E85}" type="datetimeFigureOut">
              <a:rPr lang="lt-LT" smtClean="0"/>
              <a:t>2022-01-04</a:t>
            </a:fld>
            <a:endParaRPr lang="lt-LT"/>
          </a:p>
        </p:txBody>
      </p:sp>
      <p:sp>
        <p:nvSpPr>
          <p:cNvPr id="6" name="Poraštės vietos rezervavimo ženklas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kaidrės numerio vietos rezervavimo ženklas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311580-1938-4AD3-B1D7-0C9F6DD8F9F0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0337040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Lyginim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lt-LT" smtClean="0"/>
              <a:t>Spustelėję redag. ruoš. pavad. stilių</a:t>
            </a:r>
            <a:endParaRPr lang="lt-LT"/>
          </a:p>
        </p:txBody>
      </p:sp>
      <p:sp>
        <p:nvSpPr>
          <p:cNvPr id="3" name="Teksto vietos rezervavimo ženklas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t-LT" smtClean="0"/>
              <a:t>Redaguoti šablono teksto stilius</a:t>
            </a:r>
          </a:p>
        </p:txBody>
      </p:sp>
      <p:sp>
        <p:nvSpPr>
          <p:cNvPr id="4" name="Turinio vietos rezervavimo ženklas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lt-LT" smtClean="0"/>
              <a:t>Redaguoti šablono teksto stilius</a:t>
            </a:r>
          </a:p>
          <a:p>
            <a:pPr lvl="1"/>
            <a:r>
              <a:rPr lang="lt-LT" smtClean="0"/>
              <a:t>Antras lygis</a:t>
            </a:r>
          </a:p>
          <a:p>
            <a:pPr lvl="2"/>
            <a:r>
              <a:rPr lang="lt-LT" smtClean="0"/>
              <a:t>Trečias lygis</a:t>
            </a:r>
          </a:p>
          <a:p>
            <a:pPr lvl="3"/>
            <a:r>
              <a:rPr lang="lt-LT" smtClean="0"/>
              <a:t>Ketvirtas lygis</a:t>
            </a:r>
          </a:p>
          <a:p>
            <a:pPr lvl="4"/>
            <a:r>
              <a:rPr lang="lt-LT" smtClean="0"/>
              <a:t>Penktas lygis</a:t>
            </a:r>
            <a:endParaRPr lang="lt-LT"/>
          </a:p>
        </p:txBody>
      </p:sp>
      <p:sp>
        <p:nvSpPr>
          <p:cNvPr id="5" name="Teksto vietos rezervavimo ženklas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t-LT" smtClean="0"/>
              <a:t>Redaguoti šablono teksto stilius</a:t>
            </a:r>
          </a:p>
        </p:txBody>
      </p:sp>
      <p:sp>
        <p:nvSpPr>
          <p:cNvPr id="6" name="Turinio vietos rezervavimo ženklas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lt-LT" smtClean="0"/>
              <a:t>Redaguoti šablono teksto stilius</a:t>
            </a:r>
          </a:p>
          <a:p>
            <a:pPr lvl="1"/>
            <a:r>
              <a:rPr lang="lt-LT" smtClean="0"/>
              <a:t>Antras lygis</a:t>
            </a:r>
          </a:p>
          <a:p>
            <a:pPr lvl="2"/>
            <a:r>
              <a:rPr lang="lt-LT" smtClean="0"/>
              <a:t>Trečias lygis</a:t>
            </a:r>
          </a:p>
          <a:p>
            <a:pPr lvl="3"/>
            <a:r>
              <a:rPr lang="lt-LT" smtClean="0"/>
              <a:t>Ketvirtas lygis</a:t>
            </a:r>
          </a:p>
          <a:p>
            <a:pPr lvl="4"/>
            <a:r>
              <a:rPr lang="lt-LT" smtClean="0"/>
              <a:t>Penktas lygis</a:t>
            </a:r>
            <a:endParaRPr lang="lt-LT"/>
          </a:p>
        </p:txBody>
      </p:sp>
      <p:sp>
        <p:nvSpPr>
          <p:cNvPr id="7" name="Datos vietos rezervavimo ženklas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45D22A-F069-40EA-85A5-F3A04F272E85}" type="datetimeFigureOut">
              <a:rPr lang="lt-LT" smtClean="0"/>
              <a:t>2022-01-04</a:t>
            </a:fld>
            <a:endParaRPr lang="lt-LT"/>
          </a:p>
        </p:txBody>
      </p:sp>
      <p:sp>
        <p:nvSpPr>
          <p:cNvPr id="8" name="Poraštės vietos rezervavimo ženklas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9" name="Skaidrės numerio vietos rezervavimo ženklas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311580-1938-4AD3-B1D7-0C9F6DD8F9F0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6960743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k pavadinim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smtClean="0"/>
              <a:t>Spustelėję redag. ruoš. pavad. stilių</a:t>
            </a:r>
            <a:endParaRPr lang="lt-LT"/>
          </a:p>
        </p:txBody>
      </p:sp>
      <p:sp>
        <p:nvSpPr>
          <p:cNvPr id="3" name="Datos vietos rezervavimo ženklas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45D22A-F069-40EA-85A5-F3A04F272E85}" type="datetimeFigureOut">
              <a:rPr lang="lt-LT" smtClean="0"/>
              <a:t>2022-01-04</a:t>
            </a:fld>
            <a:endParaRPr lang="lt-LT"/>
          </a:p>
        </p:txBody>
      </p:sp>
      <p:sp>
        <p:nvSpPr>
          <p:cNvPr id="4" name="Poraštės vietos rezervavimo ženklas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5" name="Skaidrės numerio vietos rezervavimo ženklas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311580-1938-4AD3-B1D7-0C9F6DD8F9F0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8163961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ušč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os vietos rezervavimo ženklas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45D22A-F069-40EA-85A5-F3A04F272E85}" type="datetimeFigureOut">
              <a:rPr lang="lt-LT" smtClean="0"/>
              <a:t>2022-01-04</a:t>
            </a:fld>
            <a:endParaRPr lang="lt-LT"/>
          </a:p>
        </p:txBody>
      </p:sp>
      <p:sp>
        <p:nvSpPr>
          <p:cNvPr id="3" name="Poraštės vietos rezervavimo ženklas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4" name="Skaidrės numerio vietos rezervavimo ženklas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311580-1938-4AD3-B1D7-0C9F6DD8F9F0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7852550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urinys ir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lt-LT" smtClean="0"/>
              <a:t>Spustelėję redag. ruoš. pavad. stilių</a:t>
            </a:r>
            <a:endParaRPr lang="lt-LT"/>
          </a:p>
        </p:txBody>
      </p:sp>
      <p:sp>
        <p:nvSpPr>
          <p:cNvPr id="3" name="Turinio vietos rezervavimo ženklas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lt-LT" smtClean="0"/>
              <a:t>Redaguoti šablono teksto stilius</a:t>
            </a:r>
          </a:p>
          <a:p>
            <a:pPr lvl="1"/>
            <a:r>
              <a:rPr lang="lt-LT" smtClean="0"/>
              <a:t>Antras lygis</a:t>
            </a:r>
          </a:p>
          <a:p>
            <a:pPr lvl="2"/>
            <a:r>
              <a:rPr lang="lt-LT" smtClean="0"/>
              <a:t>Trečias lygis</a:t>
            </a:r>
          </a:p>
          <a:p>
            <a:pPr lvl="3"/>
            <a:r>
              <a:rPr lang="lt-LT" smtClean="0"/>
              <a:t>Ketvirtas lygis</a:t>
            </a:r>
          </a:p>
          <a:p>
            <a:pPr lvl="4"/>
            <a:r>
              <a:rPr lang="lt-LT" smtClean="0"/>
              <a:t>Penktas lygis</a:t>
            </a:r>
            <a:endParaRPr lang="lt-LT"/>
          </a:p>
        </p:txBody>
      </p:sp>
      <p:sp>
        <p:nvSpPr>
          <p:cNvPr id="4" name="Teksto vietos rezervavimo ženklas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lt-LT" smtClean="0"/>
              <a:t>Redaguoti šablono teksto stilius</a:t>
            </a:r>
          </a:p>
        </p:txBody>
      </p:sp>
      <p:sp>
        <p:nvSpPr>
          <p:cNvPr id="5" name="Datos vietos rezervavimo ženklas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45D22A-F069-40EA-85A5-F3A04F272E85}" type="datetimeFigureOut">
              <a:rPr lang="lt-LT" smtClean="0"/>
              <a:t>2022-01-04</a:t>
            </a:fld>
            <a:endParaRPr lang="lt-LT"/>
          </a:p>
        </p:txBody>
      </p:sp>
      <p:sp>
        <p:nvSpPr>
          <p:cNvPr id="6" name="Poraštės vietos rezervavimo ženklas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kaidrės numerio vietos rezervavimo ženklas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311580-1938-4AD3-B1D7-0C9F6DD8F9F0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5257463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aveikslėlis ir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lt-LT" smtClean="0"/>
              <a:t>Spustelėję redag. ruoš. pavad. stilių</a:t>
            </a:r>
            <a:endParaRPr lang="lt-LT"/>
          </a:p>
        </p:txBody>
      </p:sp>
      <p:sp>
        <p:nvSpPr>
          <p:cNvPr id="3" name="Paveikslėlio vietos rezervavimo ženklas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lt-LT"/>
          </a:p>
        </p:txBody>
      </p:sp>
      <p:sp>
        <p:nvSpPr>
          <p:cNvPr id="4" name="Teksto vietos rezervavimo ženklas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lt-LT" smtClean="0"/>
              <a:t>Redaguoti šablono teksto stilius</a:t>
            </a:r>
          </a:p>
        </p:txBody>
      </p:sp>
      <p:sp>
        <p:nvSpPr>
          <p:cNvPr id="5" name="Datos vietos rezervavimo ženklas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45D22A-F069-40EA-85A5-F3A04F272E85}" type="datetimeFigureOut">
              <a:rPr lang="lt-LT" smtClean="0"/>
              <a:t>2022-01-04</a:t>
            </a:fld>
            <a:endParaRPr lang="lt-LT"/>
          </a:p>
        </p:txBody>
      </p:sp>
      <p:sp>
        <p:nvSpPr>
          <p:cNvPr id="6" name="Poraštės vietos rezervavimo ženklas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kaidrės numerio vietos rezervavimo ženklas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311580-1938-4AD3-B1D7-0C9F6DD8F9F0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9747857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o vietos rezervavimo ženkla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lt-LT" smtClean="0"/>
              <a:t>Spustelėję redag. ruoš. pavad. stilių</a:t>
            </a:r>
            <a:endParaRPr lang="lt-LT"/>
          </a:p>
        </p:txBody>
      </p:sp>
      <p:sp>
        <p:nvSpPr>
          <p:cNvPr id="3" name="Teksto vietos rezervavimo ženklas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lt-LT" smtClean="0"/>
              <a:t>Redaguoti šablono teksto stilius</a:t>
            </a:r>
          </a:p>
          <a:p>
            <a:pPr lvl="1"/>
            <a:r>
              <a:rPr lang="lt-LT" smtClean="0"/>
              <a:t>Antras lygis</a:t>
            </a:r>
          </a:p>
          <a:p>
            <a:pPr lvl="2"/>
            <a:r>
              <a:rPr lang="lt-LT" smtClean="0"/>
              <a:t>Trečias lygis</a:t>
            </a:r>
          </a:p>
          <a:p>
            <a:pPr lvl="3"/>
            <a:r>
              <a:rPr lang="lt-LT" smtClean="0"/>
              <a:t>Ketvirtas lygis</a:t>
            </a:r>
          </a:p>
          <a:p>
            <a:pPr lvl="4"/>
            <a:r>
              <a:rPr lang="lt-LT" smtClean="0"/>
              <a:t>Penktas lygis</a:t>
            </a:r>
            <a:endParaRPr lang="lt-LT"/>
          </a:p>
        </p:txBody>
      </p:sp>
      <p:sp>
        <p:nvSpPr>
          <p:cNvPr id="4" name="Datos vietos rezervavimo ženklas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45D22A-F069-40EA-85A5-F3A04F272E85}" type="datetimeFigureOut">
              <a:rPr lang="lt-LT" smtClean="0"/>
              <a:t>2022-01-04</a:t>
            </a:fld>
            <a:endParaRPr lang="lt-LT"/>
          </a:p>
        </p:txBody>
      </p:sp>
      <p:sp>
        <p:nvSpPr>
          <p:cNvPr id="5" name="Poraštės vietos rezervavimo ženklas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t-LT"/>
          </a:p>
        </p:txBody>
      </p:sp>
      <p:sp>
        <p:nvSpPr>
          <p:cNvPr id="6" name="Skaidrės numerio vietos rezervavimo ženklas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311580-1938-4AD3-B1D7-0C9F6DD8F9F0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3551087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t-L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715229"/>
          </a:xfrm>
        </p:spPr>
        <p:txBody>
          <a:bodyPr>
            <a:normAutofit fontScale="90000"/>
          </a:bodyPr>
          <a:lstStyle/>
          <a:p>
            <a:r>
              <a:rPr lang="lt-LT" sz="4400" dirty="0" smtClean="0">
                <a:latin typeface="Monotype Corsiva" panose="03010101010201010101" pitchFamily="66" charset="0"/>
              </a:rPr>
              <a:t>Šatrijos </a:t>
            </a:r>
            <a:r>
              <a:rPr lang="lt-LT" sz="4400" dirty="0" smtClean="0">
                <a:latin typeface="Monotype Corsiva" panose="03010101010201010101" pitchFamily="66" charset="0"/>
              </a:rPr>
              <a:t>Ragana „Vyšnios“ </a:t>
            </a:r>
            <a:br>
              <a:rPr lang="lt-LT" sz="4400" dirty="0" smtClean="0">
                <a:latin typeface="Monotype Corsiva" panose="03010101010201010101" pitchFamily="66" charset="0"/>
              </a:rPr>
            </a:br>
            <a:endParaRPr lang="lt-LT" sz="2200" dirty="0">
              <a:latin typeface="Monotype Corsiva" panose="03010101010201010101" pitchFamily="66" charset="0"/>
            </a:endParaRPr>
          </a:p>
        </p:txBody>
      </p:sp>
      <p:sp>
        <p:nvSpPr>
          <p:cNvPr id="3" name="Antrinis pavadinimas 2"/>
          <p:cNvSpPr>
            <a:spLocks noGrp="1"/>
          </p:cNvSpPr>
          <p:nvPr>
            <p:ph type="subTitle" idx="1"/>
          </p:nvPr>
        </p:nvSpPr>
        <p:spPr>
          <a:xfrm>
            <a:off x="1524000" y="1943100"/>
            <a:ext cx="9144000" cy="3314700"/>
          </a:xfrm>
        </p:spPr>
        <p:txBody>
          <a:bodyPr>
            <a:normAutofit lnSpcReduction="10000"/>
          </a:bodyPr>
          <a:lstStyle/>
          <a:p>
            <a:endParaRPr lang="lt-LT" sz="2000" dirty="0" smtClean="0">
              <a:latin typeface="Monotype Corsiva" panose="03010101010201010101" pitchFamily="66" charset="0"/>
            </a:endParaRPr>
          </a:p>
          <a:p>
            <a:endParaRPr lang="lt-LT" sz="2000" dirty="0">
              <a:latin typeface="Monotype Corsiva" panose="03010101010201010101" pitchFamily="66" charset="0"/>
            </a:endParaRPr>
          </a:p>
          <a:p>
            <a:endParaRPr lang="lt-LT" sz="2000" dirty="0" smtClean="0">
              <a:latin typeface="Monotype Corsiva" panose="03010101010201010101" pitchFamily="66" charset="0"/>
            </a:endParaRPr>
          </a:p>
          <a:p>
            <a:endParaRPr lang="lt-LT" sz="2000" dirty="0">
              <a:latin typeface="Monotype Corsiva" panose="03010101010201010101" pitchFamily="66" charset="0"/>
            </a:endParaRPr>
          </a:p>
          <a:p>
            <a:endParaRPr lang="lt-LT" sz="2000" dirty="0" smtClean="0">
              <a:latin typeface="Monotype Corsiva" panose="03010101010201010101" pitchFamily="66" charset="0"/>
            </a:endParaRPr>
          </a:p>
          <a:p>
            <a:endParaRPr lang="lt-LT" sz="2000" dirty="0">
              <a:latin typeface="Monotype Corsiva" panose="03010101010201010101" pitchFamily="66" charset="0"/>
            </a:endParaRPr>
          </a:p>
          <a:p>
            <a:endParaRPr lang="lt-LT" sz="2000" dirty="0" smtClean="0">
              <a:latin typeface="Monotype Corsiva" panose="03010101010201010101" pitchFamily="66" charset="0"/>
            </a:endParaRPr>
          </a:p>
          <a:p>
            <a:endParaRPr lang="lt-LT" sz="2000" dirty="0">
              <a:latin typeface="Monotype Corsiva" panose="03010101010201010101" pitchFamily="66" charset="0"/>
            </a:endParaRPr>
          </a:p>
          <a:p>
            <a:r>
              <a:rPr lang="lt-LT" sz="2000" dirty="0" smtClean="0">
                <a:latin typeface="Monotype Corsiva" panose="03010101010201010101" pitchFamily="66" charset="0"/>
              </a:rPr>
              <a:t>Skaidres </a:t>
            </a:r>
            <a:r>
              <a:rPr lang="lt-LT" sz="2000" dirty="0">
                <a:latin typeface="Monotype Corsiva" panose="03010101010201010101" pitchFamily="66" charset="0"/>
              </a:rPr>
              <a:t>parengė lietuvių kalbos mokytoja Virginija Maskoliūnienė</a:t>
            </a:r>
            <a:endParaRPr lang="lt-LT" sz="2000" dirty="0">
              <a:latin typeface="Monotype Corsiva" panose="03010101010201010101" pitchFamily="66" charset="0"/>
            </a:endParaRPr>
          </a:p>
        </p:txBody>
      </p:sp>
      <p:pic>
        <p:nvPicPr>
          <p:cNvPr id="4" name="Paveikslėlis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4380" y="1661746"/>
            <a:ext cx="6592389" cy="31740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81158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dirty="0" smtClean="0"/>
              <a:t>Pamokos uždavinys</a:t>
            </a:r>
            <a:endParaRPr lang="lt-LT" dirty="0"/>
          </a:p>
        </p:txBody>
      </p:sp>
      <p:sp>
        <p:nvSpPr>
          <p:cNvPr id="3" name="Turinio vietos rezervavimo ženklas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lt-LT" dirty="0" smtClean="0">
                <a:effectLst/>
              </a:rPr>
              <a:t>Perskaitę kūrinį apibūdinsite veikėjos išorę ir bandysite nuspėti mintis;</a:t>
            </a:r>
          </a:p>
          <a:p>
            <a:r>
              <a:rPr lang="lt-LT" dirty="0" smtClean="0">
                <a:effectLst/>
              </a:rPr>
              <a:t> </a:t>
            </a:r>
          </a:p>
          <a:p>
            <a:r>
              <a:rPr lang="lt-LT" dirty="0" smtClean="0">
                <a:effectLst/>
              </a:rPr>
              <a:t>Lavinsite sakytinės kalbos įgūdžius atsakydami į klausimus;</a:t>
            </a:r>
          </a:p>
          <a:p>
            <a:r>
              <a:rPr lang="lt-LT" dirty="0" smtClean="0">
                <a:effectLst/>
              </a:rPr>
              <a:t> </a:t>
            </a:r>
          </a:p>
          <a:p>
            <a:r>
              <a:rPr lang="lt-LT" dirty="0" smtClean="0">
                <a:effectLst/>
              </a:rPr>
              <a:t>Dirbdami grupėmis, papildysite kūrinio mintis savo mintimis.</a:t>
            </a:r>
          </a:p>
          <a:p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9634935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877435"/>
          </a:xfrm>
        </p:spPr>
        <p:txBody>
          <a:bodyPr>
            <a:normAutofit/>
          </a:bodyPr>
          <a:lstStyle/>
          <a:p>
            <a:r>
              <a:rPr lang="lt-LT" dirty="0" smtClean="0">
                <a:latin typeface="Monotype Corsiva" panose="03010101010201010101" pitchFamily="66" charset="0"/>
              </a:rPr>
              <a:t>Rašytoja Marija </a:t>
            </a:r>
            <a:br>
              <a:rPr lang="lt-LT" dirty="0" smtClean="0">
                <a:latin typeface="Monotype Corsiva" panose="03010101010201010101" pitchFamily="66" charset="0"/>
              </a:rPr>
            </a:br>
            <a:r>
              <a:rPr lang="lt-LT" dirty="0" smtClean="0">
                <a:latin typeface="Monotype Corsiva" panose="03010101010201010101" pitchFamily="66" charset="0"/>
              </a:rPr>
              <a:t>Pečkauskaitė – </a:t>
            </a:r>
            <a:br>
              <a:rPr lang="lt-LT" dirty="0" smtClean="0">
                <a:latin typeface="Monotype Corsiva" panose="03010101010201010101" pitchFamily="66" charset="0"/>
              </a:rPr>
            </a:br>
            <a:r>
              <a:rPr lang="lt-LT" dirty="0" smtClean="0">
                <a:latin typeface="Monotype Corsiva" panose="03010101010201010101" pitchFamily="66" charset="0"/>
              </a:rPr>
              <a:t>Šatrijos Ragana</a:t>
            </a:r>
            <a:endParaRPr lang="lt-LT" dirty="0">
              <a:latin typeface="Monotype Corsiva" panose="03010101010201010101" pitchFamily="66" charset="0"/>
            </a:endParaRPr>
          </a:p>
        </p:txBody>
      </p:sp>
      <p:pic>
        <p:nvPicPr>
          <p:cNvPr id="4" name="Turinio vietos rezervavimo ženklas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08320" y="452846"/>
            <a:ext cx="4598126" cy="6061459"/>
          </a:xfrm>
        </p:spPr>
      </p:pic>
    </p:spTree>
    <p:extLst>
      <p:ext uri="{BB962C8B-B14F-4D97-AF65-F5344CB8AC3E}">
        <p14:creationId xmlns:p14="http://schemas.microsoft.com/office/powerpoint/2010/main" val="11229669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2160361"/>
          </a:xfrm>
        </p:spPr>
        <p:txBody>
          <a:bodyPr>
            <a:noAutofit/>
          </a:bodyPr>
          <a:lstStyle/>
          <a:p>
            <a:r>
              <a:rPr lang="lt-LT" sz="3200" dirty="0" smtClean="0">
                <a:effectLst/>
                <a:latin typeface="Monotype Corsiva" panose="03010101010201010101" pitchFamily="66" charset="0"/>
              </a:rPr>
              <a:t>1905–1907 metais Šatrijos Ragana Šveicarijos miestuose Ciuriche ir Fribūre studijavo etiką ir pedagogiką.</a:t>
            </a:r>
            <a:br>
              <a:rPr lang="lt-LT" sz="3200" dirty="0" smtClean="0">
                <a:effectLst/>
                <a:latin typeface="Monotype Corsiva" panose="03010101010201010101" pitchFamily="66" charset="0"/>
              </a:rPr>
            </a:br>
            <a:r>
              <a:rPr lang="lt-LT" sz="3200" dirty="0">
                <a:latin typeface="Monotype Corsiva" panose="03010101010201010101" pitchFamily="66" charset="0"/>
              </a:rPr>
              <a:t>Apsakyme „Vyšnios“ pasakojama apie šveicarų mergaitės poelgį.</a:t>
            </a:r>
            <a:r>
              <a:rPr lang="lt-LT" sz="3200" dirty="0" smtClean="0">
                <a:effectLst/>
                <a:latin typeface="Monotype Corsiva" panose="03010101010201010101" pitchFamily="66" charset="0"/>
              </a:rPr>
              <a:t/>
            </a:r>
            <a:br>
              <a:rPr lang="lt-LT" sz="3200" dirty="0" smtClean="0">
                <a:effectLst/>
                <a:latin typeface="Monotype Corsiva" panose="03010101010201010101" pitchFamily="66" charset="0"/>
              </a:rPr>
            </a:br>
            <a:endParaRPr lang="lt-LT" sz="3200" dirty="0">
              <a:latin typeface="Monotype Corsiva" panose="03010101010201010101" pitchFamily="66" charset="0"/>
            </a:endParaRPr>
          </a:p>
        </p:txBody>
      </p:sp>
      <p:pic>
        <p:nvPicPr>
          <p:cNvPr id="4" name="Turinio vietos rezervavimo ženklas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34194" y="2020389"/>
            <a:ext cx="7036525" cy="4371702"/>
          </a:xfrm>
        </p:spPr>
      </p:pic>
    </p:spTree>
    <p:extLst>
      <p:ext uri="{BB962C8B-B14F-4D97-AF65-F5344CB8AC3E}">
        <p14:creationId xmlns:p14="http://schemas.microsoft.com/office/powerpoint/2010/main" val="12899867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452201"/>
          </a:xfrm>
        </p:spPr>
        <p:txBody>
          <a:bodyPr>
            <a:normAutofit/>
          </a:bodyPr>
          <a:lstStyle/>
          <a:p>
            <a:r>
              <a:rPr lang="lt-LT" dirty="0" smtClean="0">
                <a:latin typeface="Monotype Corsiva" panose="03010101010201010101" pitchFamily="66" charset="0"/>
              </a:rPr>
              <a:t>Kūrinyje rask ir nurašyk </a:t>
            </a:r>
            <a:br>
              <a:rPr lang="lt-LT" dirty="0" smtClean="0">
                <a:latin typeface="Monotype Corsiva" panose="03010101010201010101" pitchFamily="66" charset="0"/>
              </a:rPr>
            </a:br>
            <a:r>
              <a:rPr lang="lt-LT" dirty="0" smtClean="0">
                <a:latin typeface="Monotype Corsiva" panose="03010101010201010101" pitchFamily="66" charset="0"/>
              </a:rPr>
              <a:t>pasakotojos žodžius apie </a:t>
            </a:r>
            <a:br>
              <a:rPr lang="lt-LT" dirty="0" smtClean="0">
                <a:latin typeface="Monotype Corsiva" panose="03010101010201010101" pitchFamily="66" charset="0"/>
              </a:rPr>
            </a:br>
            <a:r>
              <a:rPr lang="lt-LT" dirty="0" smtClean="0">
                <a:latin typeface="Monotype Corsiva" panose="03010101010201010101" pitchFamily="66" charset="0"/>
              </a:rPr>
              <a:t>mergaitės išvaizdą.</a:t>
            </a:r>
            <a:endParaRPr lang="lt-LT" dirty="0">
              <a:latin typeface="Monotype Corsiva" panose="03010101010201010101" pitchFamily="66" charset="0"/>
            </a:endParaRPr>
          </a:p>
        </p:txBody>
      </p:sp>
      <p:pic>
        <p:nvPicPr>
          <p:cNvPr id="4" name="Turinio vietos rezervavimo ženklas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17623" y="740229"/>
            <a:ext cx="5033554" cy="5294811"/>
          </a:xfrm>
        </p:spPr>
      </p:pic>
    </p:spTree>
    <p:extLst>
      <p:ext uri="{BB962C8B-B14F-4D97-AF65-F5344CB8AC3E}">
        <p14:creationId xmlns:p14="http://schemas.microsoft.com/office/powerpoint/2010/main" val="16549279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dirty="0" smtClean="0"/>
              <a:t>Užduotis grupėms</a:t>
            </a:r>
            <a:endParaRPr lang="lt-LT" dirty="0"/>
          </a:p>
        </p:txBody>
      </p:sp>
      <p:graphicFrame>
        <p:nvGraphicFramePr>
          <p:cNvPr id="4" name="Turinio vietos rezervavimo ženklas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73145322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1148174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lt-LT" sz="3600" dirty="0" smtClean="0">
                <a:latin typeface="Monotype Corsiva" panose="03010101010201010101" pitchFamily="66" charset="0"/>
              </a:rPr>
              <a:t>Papildykite savo tekstą atsakydami į klausimus:</a:t>
            </a:r>
            <a:endParaRPr lang="lt-LT" sz="3600" dirty="0">
              <a:latin typeface="Monotype Corsiva" panose="03010101010201010101" pitchFamily="66" charset="0"/>
            </a:endParaRPr>
          </a:p>
        </p:txBody>
      </p:sp>
      <p:sp>
        <p:nvSpPr>
          <p:cNvPr id="3" name="Turinio vietos rezervavimo ženklas 2"/>
          <p:cNvSpPr>
            <a:spLocks noGrp="1"/>
          </p:cNvSpPr>
          <p:nvPr>
            <p:ph idx="1"/>
          </p:nvPr>
        </p:nvSpPr>
        <p:spPr>
          <a:xfrm>
            <a:off x="838200" y="2943497"/>
            <a:ext cx="10515600" cy="3233466"/>
          </a:xfrm>
        </p:spPr>
        <p:txBody>
          <a:bodyPr>
            <a:normAutofit/>
          </a:bodyPr>
          <a:lstStyle/>
          <a:p>
            <a:r>
              <a:rPr lang="lt-LT" sz="4800" dirty="0" smtClean="0">
                <a:latin typeface="Monotype Corsiva" panose="03010101010201010101" pitchFamily="66" charset="0"/>
              </a:rPr>
              <a:t>Ar didelis nusikaltimas būtų buvęs, jei mergaitė būtų suvalgiusi tas dvi uogas?</a:t>
            </a:r>
          </a:p>
          <a:p>
            <a:r>
              <a:rPr lang="lt-LT" sz="4800" dirty="0" smtClean="0">
                <a:latin typeface="Monotype Corsiva" panose="03010101010201010101" pitchFamily="66" charset="0"/>
              </a:rPr>
              <a:t>Kas pasikeitė, kad mergaitė vyšnių nepaėmė?</a:t>
            </a:r>
            <a:endParaRPr lang="lt-LT" sz="4800" dirty="0">
              <a:latin typeface="Monotype Corsiva" panose="03010101010201010101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210966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49275"/>
          </a:xfrm>
        </p:spPr>
        <p:txBody>
          <a:bodyPr>
            <a:normAutofit/>
          </a:bodyPr>
          <a:lstStyle/>
          <a:p>
            <a:pPr algn="ctr"/>
            <a:r>
              <a:rPr lang="lt-LT" sz="2800" dirty="0" smtClean="0">
                <a:latin typeface="Monotype Corsiva" panose="03010101010201010101" pitchFamily="66" charset="0"/>
              </a:rPr>
              <a:t>Įsivertinimas</a:t>
            </a:r>
            <a:endParaRPr lang="lt-LT" sz="2800" dirty="0">
              <a:latin typeface="Monotype Corsiva" panose="03010101010201010101" pitchFamily="66" charset="0"/>
            </a:endParaRPr>
          </a:p>
        </p:txBody>
      </p:sp>
      <p:sp>
        <p:nvSpPr>
          <p:cNvPr id="3" name="Turinio vietos rezervavimo ženklas 2"/>
          <p:cNvSpPr>
            <a:spLocks noGrp="1"/>
          </p:cNvSpPr>
          <p:nvPr>
            <p:ph idx="1"/>
          </p:nvPr>
        </p:nvSpPr>
        <p:spPr>
          <a:xfrm>
            <a:off x="838200" y="914400"/>
            <a:ext cx="10515600" cy="5262563"/>
          </a:xfrm>
        </p:spPr>
        <p:txBody>
          <a:bodyPr>
            <a:normAutofit fontScale="92500" lnSpcReduction="20000"/>
          </a:bodyPr>
          <a:lstStyle/>
          <a:p>
            <a:r>
              <a:rPr lang="lt-LT" sz="2000" b="1" dirty="0" smtClean="0"/>
              <a:t>Tikrasis rašytojos Šatrijos Raganos vardas ir pavardė.</a:t>
            </a:r>
          </a:p>
          <a:p>
            <a:r>
              <a:rPr lang="lt-LT" sz="2000" dirty="0"/>
              <a:t>a</a:t>
            </a:r>
            <a:r>
              <a:rPr lang="lt-LT" sz="2000" dirty="0" smtClean="0"/>
              <a:t>) Sofija Kymantaitė.</a:t>
            </a:r>
          </a:p>
          <a:p>
            <a:r>
              <a:rPr lang="lt-LT" sz="2000" dirty="0"/>
              <a:t>b</a:t>
            </a:r>
            <a:r>
              <a:rPr lang="lt-LT" sz="2000" dirty="0" smtClean="0"/>
              <a:t>) Julija Žymantienė.</a:t>
            </a:r>
          </a:p>
          <a:p>
            <a:r>
              <a:rPr lang="lt-LT" sz="2000" dirty="0"/>
              <a:t>c</a:t>
            </a:r>
            <a:r>
              <a:rPr lang="lt-LT" sz="2000" dirty="0" smtClean="0"/>
              <a:t>) Marija Pečkauskaitė.</a:t>
            </a:r>
          </a:p>
          <a:p>
            <a:r>
              <a:rPr lang="lt-LT" sz="2000" b="1" dirty="0" smtClean="0"/>
              <a:t>Nurodykite kūrinio temą:</a:t>
            </a:r>
          </a:p>
          <a:p>
            <a:r>
              <a:rPr lang="lt-LT" sz="2000" dirty="0"/>
              <a:t>a</a:t>
            </a:r>
            <a:r>
              <a:rPr lang="lt-LT" sz="2000" dirty="0" smtClean="0"/>
              <a:t>) apie Šveicarijoje gyvenančią pardavėją;</a:t>
            </a:r>
          </a:p>
          <a:p>
            <a:r>
              <a:rPr lang="lt-LT" sz="2000" dirty="0"/>
              <a:t>b</a:t>
            </a:r>
            <a:r>
              <a:rPr lang="lt-LT" sz="2000" dirty="0" smtClean="0"/>
              <a:t>) apie vagystę;</a:t>
            </a:r>
          </a:p>
          <a:p>
            <a:r>
              <a:rPr lang="lt-LT" sz="2000" dirty="0"/>
              <a:t>c</a:t>
            </a:r>
            <a:r>
              <a:rPr lang="lt-LT" sz="2000" dirty="0" smtClean="0"/>
              <a:t>) apie mergaitę, kuri labai norėjo vyšnių, bet nepaėmė, nes jos svetimos.</a:t>
            </a:r>
          </a:p>
          <a:p>
            <a:r>
              <a:rPr lang="lt-LT" sz="2000" b="1" dirty="0" smtClean="0"/>
              <a:t>Kokia kūrinio pagrindinė mintis?</a:t>
            </a:r>
          </a:p>
          <a:p>
            <a:r>
              <a:rPr lang="lt-LT" sz="2000" dirty="0"/>
              <a:t>a</a:t>
            </a:r>
            <a:r>
              <a:rPr lang="lt-LT" sz="2000" dirty="0" smtClean="0"/>
              <a:t>) imti svetima nedora, tėvai turi auklėti vaikus, kad negalima vogti;</a:t>
            </a:r>
          </a:p>
          <a:p>
            <a:r>
              <a:rPr lang="lt-LT" sz="2000" dirty="0"/>
              <a:t>b</a:t>
            </a:r>
            <a:r>
              <a:rPr lang="lt-LT" sz="2000" dirty="0" smtClean="0"/>
              <a:t>) nieko tokio, kad pavogsi nedidelį daiktą, juk niekas nepastebės;</a:t>
            </a:r>
          </a:p>
          <a:p>
            <a:r>
              <a:rPr lang="lt-LT" sz="2000" dirty="0"/>
              <a:t>c</a:t>
            </a:r>
            <a:r>
              <a:rPr lang="lt-LT" sz="2000" dirty="0" smtClean="0"/>
              <a:t>) neskubėk ir būsi pirmas.</a:t>
            </a:r>
          </a:p>
          <a:p>
            <a:r>
              <a:rPr lang="lt-LT" sz="2000" b="1" dirty="0" smtClean="0"/>
              <a:t>Nurodykite kūrinio vertybes:</a:t>
            </a:r>
          </a:p>
          <a:p>
            <a:r>
              <a:rPr lang="lt-LT" sz="2000" dirty="0"/>
              <a:t>a</a:t>
            </a:r>
            <a:r>
              <a:rPr lang="lt-LT" sz="2000" dirty="0" smtClean="0"/>
              <a:t>) atsakomybė, sąžiningumas;</a:t>
            </a:r>
          </a:p>
          <a:p>
            <a:r>
              <a:rPr lang="lt-LT" sz="2000" dirty="0"/>
              <a:t>b</a:t>
            </a:r>
            <a:r>
              <a:rPr lang="lt-LT" sz="2000" dirty="0" smtClean="0"/>
              <a:t>) darbštumas, draugystė;</a:t>
            </a:r>
          </a:p>
          <a:p>
            <a:r>
              <a:rPr lang="lt-LT" sz="2000" dirty="0"/>
              <a:t>c</a:t>
            </a:r>
            <a:r>
              <a:rPr lang="lt-LT" sz="2000" dirty="0" smtClean="0"/>
              <a:t>) pagarba, tolerancija.</a:t>
            </a:r>
            <a:endParaRPr lang="lt-LT" sz="2000" dirty="0"/>
          </a:p>
        </p:txBody>
      </p:sp>
    </p:spTree>
    <p:extLst>
      <p:ext uri="{BB962C8B-B14F-4D97-AF65-F5344CB8AC3E}">
        <p14:creationId xmlns:p14="http://schemas.microsoft.com/office/powerpoint/2010/main" val="527325221"/>
      </p:ext>
    </p:extLst>
  </p:cSld>
  <p:clrMapOvr>
    <a:masterClrMapping/>
  </p:clrMapOvr>
</p:sld>
</file>

<file path=ppt/theme/theme1.xml><?xml version="1.0" encoding="utf-8"?>
<a:theme xmlns:a="http://schemas.openxmlformats.org/drawingml/2006/main" name="„Office“ 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63</TotalTime>
  <Words>238</Words>
  <Application>Microsoft Office PowerPoint</Application>
  <PresentationFormat>Plačiaekranė</PresentationFormat>
  <Paragraphs>43</Paragraphs>
  <Slides>8</Slides>
  <Notes>0</Notes>
  <HiddenSlides>0</HiddenSlides>
  <MMClips>0</MMClips>
  <ScaleCrop>false</ScaleCrop>
  <HeadingPairs>
    <vt:vector size="6" baseType="variant">
      <vt:variant>
        <vt:lpstr>Naudojami šriftai</vt:lpstr>
      </vt:variant>
      <vt:variant>
        <vt:i4>4</vt:i4>
      </vt:variant>
      <vt:variant>
        <vt:lpstr>Tema</vt:lpstr>
      </vt:variant>
      <vt:variant>
        <vt:i4>1</vt:i4>
      </vt:variant>
      <vt:variant>
        <vt:lpstr>Skaidrių pavadinimai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Monotype Corsiva</vt:lpstr>
      <vt:lpstr>„Office“ tema</vt:lpstr>
      <vt:lpstr>Šatrijos Ragana „Vyšnios“  </vt:lpstr>
      <vt:lpstr>Pamokos uždavinys</vt:lpstr>
      <vt:lpstr>Rašytoja Marija  Pečkauskaitė –  Šatrijos Ragana</vt:lpstr>
      <vt:lpstr>1905–1907 metais Šatrijos Ragana Šveicarijos miestuose Ciuriche ir Fribūre studijavo etiką ir pedagogiką. Apsakyme „Vyšnios“ pasakojama apie šveicarų mergaitės poelgį. </vt:lpstr>
      <vt:lpstr>Kūrinyje rask ir nurašyk  pasakotojos žodžius apie  mergaitės išvaizdą.</vt:lpstr>
      <vt:lpstr>Užduotis grupėms</vt:lpstr>
      <vt:lpstr>Papildykite savo tekstą atsakydami į klausimus:</vt:lpstr>
      <vt:lpstr>Įsivertinimas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Šatrijos Ragana</dc:title>
  <dc:creator>virginija</dc:creator>
  <cp:lastModifiedBy>Virginija Maskoliūnienė</cp:lastModifiedBy>
  <cp:revision>9</cp:revision>
  <dcterms:created xsi:type="dcterms:W3CDTF">2021-09-26T15:49:48Z</dcterms:created>
  <dcterms:modified xsi:type="dcterms:W3CDTF">2022-01-04T07:57:55Z</dcterms:modified>
</cp:coreProperties>
</file>