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58" r:id="rId6"/>
    <p:sldId id="262" r:id="rId7"/>
    <p:sldId id="261" r:id="rId8"/>
  </p:sldIdLst>
  <p:sldSz cx="9144000" cy="6858000" type="screen4x3"/>
  <p:notesSz cx="6858000" cy="9144000"/>
  <p:defaultTextStyle>
    <a:defPPr>
      <a:defRPr lang="lt-L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9" autoAdjust="0"/>
    <p:restoredTop sz="94618" autoAdjust="0"/>
  </p:normalViewPr>
  <p:slideViewPr>
    <p:cSldViewPr>
      <p:cViewPr varScale="1">
        <p:scale>
          <a:sx n="40" d="100"/>
          <a:sy n="40" d="100"/>
        </p:scale>
        <p:origin x="137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>
            <a:extLst>
              <a:ext uri="{FF2B5EF4-FFF2-40B4-BE49-F238E27FC236}">
                <a16:creationId xmlns:a16="http://schemas.microsoft.com/office/drawing/2014/main" id="{797FBF33-CC53-4F05-B54A-EBA240A436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B742B416-BC3C-4EA6-9E79-1812363B8B6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AB576B-1785-4254-943F-57CACC5EB197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4" name="Skaidrės vaizdo vietos rezervavimo ženklas 3">
            <a:extLst>
              <a:ext uri="{FF2B5EF4-FFF2-40B4-BE49-F238E27FC236}">
                <a16:creationId xmlns:a16="http://schemas.microsoft.com/office/drawing/2014/main" id="{02D9123F-E741-4E66-A8D0-6F97CF1BE5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t-LT" noProof="0"/>
          </a:p>
        </p:txBody>
      </p:sp>
      <p:sp>
        <p:nvSpPr>
          <p:cNvPr id="5" name="Pastabų vietos rezervavimo ženklas 4">
            <a:extLst>
              <a:ext uri="{FF2B5EF4-FFF2-40B4-BE49-F238E27FC236}">
                <a16:creationId xmlns:a16="http://schemas.microsoft.com/office/drawing/2014/main" id="{6066B9FB-8FBA-4644-9712-1745DE8F3A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noProof="0"/>
              <a:t>Spustelėkite ruošinio teksto stiliams keisti</a:t>
            </a:r>
          </a:p>
          <a:p>
            <a:pPr lvl="1"/>
            <a:r>
              <a:rPr lang="lt-LT" noProof="0"/>
              <a:t>Antras lygmuo</a:t>
            </a:r>
          </a:p>
          <a:p>
            <a:pPr lvl="2"/>
            <a:r>
              <a:rPr lang="lt-LT" noProof="0"/>
              <a:t>Trečias lygmuo</a:t>
            </a:r>
          </a:p>
          <a:p>
            <a:pPr lvl="3"/>
            <a:r>
              <a:rPr lang="lt-LT" noProof="0"/>
              <a:t>Ketvirtas lygmuo</a:t>
            </a:r>
          </a:p>
          <a:p>
            <a:pPr lvl="4"/>
            <a:r>
              <a:rPr lang="lt-LT" noProof="0"/>
              <a:t>Penktas lygmuo</a:t>
            </a:r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E5F5E6A7-BA52-46A8-8FA1-CA6EA516480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A54B2506-AE6E-478A-B3B7-EAEF8F7BB9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4BEF242-517A-498E-A697-A0E99F01396E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kaidrės vaizdo vietos rezervavimo ženklas 1">
            <a:extLst>
              <a:ext uri="{FF2B5EF4-FFF2-40B4-BE49-F238E27FC236}">
                <a16:creationId xmlns:a16="http://schemas.microsoft.com/office/drawing/2014/main" id="{CA4B127E-FD0E-4B11-B708-B47B104EE2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Pastabų vietos rezervavimo ženklas 2">
            <a:extLst>
              <a:ext uri="{FF2B5EF4-FFF2-40B4-BE49-F238E27FC236}">
                <a16:creationId xmlns:a16="http://schemas.microsoft.com/office/drawing/2014/main" id="{FBD20D42-C90F-47B0-AD4A-ECFE9757EA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340" name="Skaidrės numerio vietos rezervavimo ženklas 3">
            <a:extLst>
              <a:ext uri="{FF2B5EF4-FFF2-40B4-BE49-F238E27FC236}">
                <a16:creationId xmlns:a16="http://schemas.microsoft.com/office/drawing/2014/main" id="{1EBDE213-992E-4CF1-A5CC-1639674AD2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27707C-D4B2-45B0-9447-6CBA22740988}" type="slidenum">
              <a:rPr lang="lt-LT" altLang="en-US"/>
              <a:pPr>
                <a:spcBef>
                  <a:spcPct val="0"/>
                </a:spcBef>
              </a:pPr>
              <a:t>3</a:t>
            </a:fld>
            <a:endParaRPr lang="lt-LT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esioji jungtis 3">
            <a:extLst>
              <a:ext uri="{FF2B5EF4-FFF2-40B4-BE49-F238E27FC236}">
                <a16:creationId xmlns:a16="http://schemas.microsoft.com/office/drawing/2014/main" id="{A1D7FEB6-5052-490E-89A2-44D26D155F8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Antraštė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9" name="Paantraštė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lt-LT"/>
              <a:t>Spustelėkite ruošinio paantraštės stiliui keisti</a:t>
            </a:r>
            <a:endParaRPr lang="en-US"/>
          </a:p>
        </p:txBody>
      </p:sp>
      <p:sp>
        <p:nvSpPr>
          <p:cNvPr id="5" name="Datos vietos rezervavimo ženklas 15">
            <a:extLst>
              <a:ext uri="{FF2B5EF4-FFF2-40B4-BE49-F238E27FC236}">
                <a16:creationId xmlns:a16="http://schemas.microsoft.com/office/drawing/2014/main" id="{710AE645-4E38-4042-AFBE-93725919C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1E7CB-C06C-407E-8569-664A059D2291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6" name="Poraštės vietos rezervavimo ženklas 1">
            <a:extLst>
              <a:ext uri="{FF2B5EF4-FFF2-40B4-BE49-F238E27FC236}">
                <a16:creationId xmlns:a16="http://schemas.microsoft.com/office/drawing/2014/main" id="{5ADAA91E-B382-4251-AB90-277E1BA72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kaidrės numerio vietos rezervavimo ženklas 14">
            <a:extLst>
              <a:ext uri="{FF2B5EF4-FFF2-40B4-BE49-F238E27FC236}">
                <a16:creationId xmlns:a16="http://schemas.microsoft.com/office/drawing/2014/main" id="{727F1A35-4CA6-4348-BE83-0BF3A680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E27E34-9D7D-4F0F-ABCA-9179F1887798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279809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10">
            <a:extLst>
              <a:ext uri="{FF2B5EF4-FFF2-40B4-BE49-F238E27FC236}">
                <a16:creationId xmlns:a16="http://schemas.microsoft.com/office/drawing/2014/main" id="{283CC19C-5DF3-406D-B49B-61035CFB8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E4384-EC8A-4F65-A46B-D72CBD7C5164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5" name="Poraštės vietos rezervavimo ženklas 27">
            <a:extLst>
              <a:ext uri="{FF2B5EF4-FFF2-40B4-BE49-F238E27FC236}">
                <a16:creationId xmlns:a16="http://schemas.microsoft.com/office/drawing/2014/main" id="{CACBC4FD-27DF-4EC0-836B-AC3F2B7E7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kaidrės numerio vietos rezervavimo ženklas 4">
            <a:extLst>
              <a:ext uri="{FF2B5EF4-FFF2-40B4-BE49-F238E27FC236}">
                <a16:creationId xmlns:a16="http://schemas.microsoft.com/office/drawing/2014/main" id="{1E428488-C61B-4189-969C-F4AE94C8B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2F4EB-2EC1-40CA-90F6-3C294076A649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324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15103663-84CB-4348-A5DF-70A10C2C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0EFD3-741E-440C-A9CB-6D93E67240F5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42BB21D-72B9-48CD-9946-771B1076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D424C86-2700-4E22-A957-08732B4CE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EB0691-19E7-4D12-852A-5349F7E8F984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421838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ntraštė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27" name="Turinio vietos rezervavimo ženklas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24">
            <a:extLst>
              <a:ext uri="{FF2B5EF4-FFF2-40B4-BE49-F238E27FC236}">
                <a16:creationId xmlns:a16="http://schemas.microsoft.com/office/drawing/2014/main" id="{86A02338-ACD7-4B24-8491-AE6EE34B2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73A19-64CB-4BAF-B084-3243AFA72285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5" name="Poraštės vietos rezervavimo ženklas 18">
            <a:extLst>
              <a:ext uri="{FF2B5EF4-FFF2-40B4-BE49-F238E27FC236}">
                <a16:creationId xmlns:a16="http://schemas.microsoft.com/office/drawing/2014/main" id="{6682D3D5-9DC6-40CE-A8F5-289A12B90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kaidrės numerio vietos rezervavimo ženklas 15">
            <a:extLst>
              <a:ext uri="{FF2B5EF4-FFF2-40B4-BE49-F238E27FC236}">
                <a16:creationId xmlns:a16="http://schemas.microsoft.com/office/drawing/2014/main" id="{BF368B88-BB9A-4BC7-B1DE-B6E334821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8C8E25-D3AB-418B-B629-28182AA0483F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88512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esioji jungtis 3">
            <a:extLst>
              <a:ext uri="{FF2B5EF4-FFF2-40B4-BE49-F238E27FC236}">
                <a16:creationId xmlns:a16="http://schemas.microsoft.com/office/drawing/2014/main" id="{14AF0309-C6E9-4E4E-A659-0C1F9A35FEB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Teksto vietos rezervavimo ženklas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8" name="Antraštė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5" name="Datos vietos rezervavimo ženklas 18">
            <a:extLst>
              <a:ext uri="{FF2B5EF4-FFF2-40B4-BE49-F238E27FC236}">
                <a16:creationId xmlns:a16="http://schemas.microsoft.com/office/drawing/2014/main" id="{674FF999-41B5-4EA9-B2B0-D9AF8A1BA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FB3B6-3AD6-45D8-B7B7-694185E1E6B0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7" name="Poraštės vietos rezervavimo ženklas 10">
            <a:extLst>
              <a:ext uri="{FF2B5EF4-FFF2-40B4-BE49-F238E27FC236}">
                <a16:creationId xmlns:a16="http://schemas.microsoft.com/office/drawing/2014/main" id="{3D544F50-3609-49F2-AB7A-E46521744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9" name="Skaidrės numerio vietos rezervavimo ženklas 15">
            <a:extLst>
              <a:ext uri="{FF2B5EF4-FFF2-40B4-BE49-F238E27FC236}">
                <a16:creationId xmlns:a16="http://schemas.microsoft.com/office/drawing/2014/main" id="{3AC252E5-F8A3-4727-969E-886B9E5C2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ECDD0CA-15A1-4603-B969-1433893F4193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4380305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ntraštė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14" name="Turinio vietos rezervavimo ženklas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13" name="Turinio vietos rezervavimo ženklas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Datos vietos rezervavimo ženklas 10">
            <a:extLst>
              <a:ext uri="{FF2B5EF4-FFF2-40B4-BE49-F238E27FC236}">
                <a16:creationId xmlns:a16="http://schemas.microsoft.com/office/drawing/2014/main" id="{A3041A30-77C9-4C82-960A-7946321A5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18FA9-FB4B-4135-A1CA-00BC74480257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6" name="Poraštės vietos rezervavimo ženklas 27">
            <a:extLst>
              <a:ext uri="{FF2B5EF4-FFF2-40B4-BE49-F238E27FC236}">
                <a16:creationId xmlns:a16="http://schemas.microsoft.com/office/drawing/2014/main" id="{B090E64A-87F8-49FF-A082-A2685155A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kaidrės numerio vietos rezervavimo ženklas 4">
            <a:extLst>
              <a:ext uri="{FF2B5EF4-FFF2-40B4-BE49-F238E27FC236}">
                <a16:creationId xmlns:a16="http://schemas.microsoft.com/office/drawing/2014/main" id="{79517040-1FE2-4BA3-B79E-F92CDE361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A8BCF-C9F1-4750-A927-9292E7E704DD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21870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esioji jungtis 6">
            <a:extLst>
              <a:ext uri="{FF2B5EF4-FFF2-40B4-BE49-F238E27FC236}">
                <a16:creationId xmlns:a16="http://schemas.microsoft.com/office/drawing/2014/main" id="{FDFFD56D-E0A8-4964-8FF2-0DE1A3C1EC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Antraštė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13" name="Teksto vietos rezervavimo ženklas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25" name="Teksto vietos rezervavimo ženklas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28" name="Turinio vietos rezervavimo ženklas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8" name="Datos vietos rezervavimo ženklas 9">
            <a:extLst>
              <a:ext uri="{FF2B5EF4-FFF2-40B4-BE49-F238E27FC236}">
                <a16:creationId xmlns:a16="http://schemas.microsoft.com/office/drawing/2014/main" id="{ED995DAB-4B31-4934-911D-D49F84337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C1918-2EF8-4308-A6E3-18134B542263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9" name="Poraštės vietos rezervavimo ženklas 5">
            <a:extLst>
              <a:ext uri="{FF2B5EF4-FFF2-40B4-BE49-F238E27FC236}">
                <a16:creationId xmlns:a16="http://schemas.microsoft.com/office/drawing/2014/main" id="{BDEABA37-70C8-4CE5-A35D-725DEBCCF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10" name="Skaidrės numerio vietos rezervavimo ženklas 6">
            <a:extLst>
              <a:ext uri="{FF2B5EF4-FFF2-40B4-BE49-F238E27FC236}">
                <a16:creationId xmlns:a16="http://schemas.microsoft.com/office/drawing/2014/main" id="{1A471699-1283-418C-9FEE-095935D4E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863AC2-4BE0-4AEE-B74A-35B5A4170BD5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690824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ntraštė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Datos vietos rezervavimo ženklas 10">
            <a:extLst>
              <a:ext uri="{FF2B5EF4-FFF2-40B4-BE49-F238E27FC236}">
                <a16:creationId xmlns:a16="http://schemas.microsoft.com/office/drawing/2014/main" id="{BFFCF3AB-99C8-44D2-94C4-F15E8523E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63E07-AFE2-4F38-9AC1-B93EE0370439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4" name="Poraštės vietos rezervavimo ženklas 27">
            <a:extLst>
              <a:ext uri="{FF2B5EF4-FFF2-40B4-BE49-F238E27FC236}">
                <a16:creationId xmlns:a16="http://schemas.microsoft.com/office/drawing/2014/main" id="{F8FF8EB8-2A40-40BA-A234-76E194435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4F3BDC0D-4DCD-4CEB-94E8-B7ADF0665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95225-4EE6-467B-AE91-C254FDE8748A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3899444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2">
            <a:extLst>
              <a:ext uri="{FF2B5EF4-FFF2-40B4-BE49-F238E27FC236}">
                <a16:creationId xmlns:a16="http://schemas.microsoft.com/office/drawing/2014/main" id="{6CBDEA40-1EB0-4569-9E25-3D8B7F921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BF32-B287-4572-B347-D03BB1878FBF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3" name="Poraštės vietos rezervavimo ženklas 23">
            <a:extLst>
              <a:ext uri="{FF2B5EF4-FFF2-40B4-BE49-F238E27FC236}">
                <a16:creationId xmlns:a16="http://schemas.microsoft.com/office/drawing/2014/main" id="{472BBE65-02A5-428A-9448-A7A3E004D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Skaidrės numerio vietos rezervavimo ženklas 6">
            <a:extLst>
              <a:ext uri="{FF2B5EF4-FFF2-40B4-BE49-F238E27FC236}">
                <a16:creationId xmlns:a16="http://schemas.microsoft.com/office/drawing/2014/main" id="{F7D63AE8-D893-4CA9-B6D0-64BE21967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676C3A-E289-4BD0-BEA6-37151EBB7872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715722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esioji jungtis 4">
            <a:extLst>
              <a:ext uri="{FF2B5EF4-FFF2-40B4-BE49-F238E27FC236}">
                <a16:creationId xmlns:a16="http://schemas.microsoft.com/office/drawing/2014/main" id="{617D9328-40EA-4AA5-8559-67B03F09B4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Antraštė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26" name="Teksto vietos rezervavimo ženklas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14" name="Turinio vietos rezervavimo ženklas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6" name="Datos vietos rezervavimo ženklas 24">
            <a:extLst>
              <a:ext uri="{FF2B5EF4-FFF2-40B4-BE49-F238E27FC236}">
                <a16:creationId xmlns:a16="http://schemas.microsoft.com/office/drawing/2014/main" id="{56E6A409-D719-4424-82AD-134030B35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331D2-C243-4B53-B9FD-C16E8204E6D4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7" name="Poraštės vietos rezervavimo ženklas 28">
            <a:extLst>
              <a:ext uri="{FF2B5EF4-FFF2-40B4-BE49-F238E27FC236}">
                <a16:creationId xmlns:a16="http://schemas.microsoft.com/office/drawing/2014/main" id="{05008EA8-5B9B-4A13-83E7-2CBAF0EE6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8" name="Skaidrės numerio vietos rezervavimo ženklas 6">
            <a:extLst>
              <a:ext uri="{FF2B5EF4-FFF2-40B4-BE49-F238E27FC236}">
                <a16:creationId xmlns:a16="http://schemas.microsoft.com/office/drawing/2014/main" id="{5647B1F9-D4FD-4880-A2EA-113F7F0C1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D4FB27-C37D-420B-A794-A1DDC0AC473B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66960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veikslėlio vietos rezervavimo ženklas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lt-LT" noProof="0"/>
              <a:t>Spustelėkite piktogramą, jei norite įtraukti paveikslėlį</a:t>
            </a:r>
            <a:endParaRPr lang="en-US" noProof="0" dirty="0"/>
          </a:p>
        </p:txBody>
      </p:sp>
      <p:sp>
        <p:nvSpPr>
          <p:cNvPr id="17" name="Antraštė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26" name="Teksto vietos rezervavimo ženklas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5" name="Datos vietos rezervavimo ženklas 6">
            <a:extLst>
              <a:ext uri="{FF2B5EF4-FFF2-40B4-BE49-F238E27FC236}">
                <a16:creationId xmlns:a16="http://schemas.microsoft.com/office/drawing/2014/main" id="{73BCD300-17AC-4770-888B-DA897BA21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DFA63-524D-4232-83C2-E0CC6401492B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6" name="Poraštės vietos rezervavimo ženklas 4">
            <a:extLst>
              <a:ext uri="{FF2B5EF4-FFF2-40B4-BE49-F238E27FC236}">
                <a16:creationId xmlns:a16="http://schemas.microsoft.com/office/drawing/2014/main" id="{54C09683-52E6-435E-9504-A584FC4C4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kaidrės numerio vietos rezervavimo ženklas 30">
            <a:extLst>
              <a:ext uri="{FF2B5EF4-FFF2-40B4-BE49-F238E27FC236}">
                <a16:creationId xmlns:a16="http://schemas.microsoft.com/office/drawing/2014/main" id="{219C78F5-8CDB-4898-A57E-B0FA7627D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B7D32AD-C063-43DF-8452-5E2327ADE90E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3675953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esioji jungtis 6">
            <a:extLst>
              <a:ext uri="{FF2B5EF4-FFF2-40B4-BE49-F238E27FC236}">
                <a16:creationId xmlns:a16="http://schemas.microsoft.com/office/drawing/2014/main" id="{56B9F6B2-2FF9-48A4-B501-553CD264B4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Teksto vietos rezervavimo ženklas 7">
            <a:extLst>
              <a:ext uri="{FF2B5EF4-FFF2-40B4-BE49-F238E27FC236}">
                <a16:creationId xmlns:a16="http://schemas.microsoft.com/office/drawing/2014/main" id="{26F527E9-E0AA-4717-A55C-0E6CCA6FCC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en-US"/>
              <a:t>Spustelėkite ruošinio teksto stiliams keisti</a:t>
            </a:r>
          </a:p>
          <a:p>
            <a:pPr lvl="1"/>
            <a:r>
              <a:rPr lang="lt-LT" altLang="en-US"/>
              <a:t>Antras lygmuo</a:t>
            </a:r>
          </a:p>
          <a:p>
            <a:pPr lvl="2"/>
            <a:r>
              <a:rPr lang="lt-LT" altLang="en-US"/>
              <a:t>Trečias lygmuo</a:t>
            </a:r>
          </a:p>
          <a:p>
            <a:pPr lvl="3"/>
            <a:r>
              <a:rPr lang="lt-LT" altLang="en-US"/>
              <a:t>Ketvirtas lygmuo</a:t>
            </a:r>
          </a:p>
          <a:p>
            <a:pPr lvl="4"/>
            <a:r>
              <a:rPr lang="lt-LT" altLang="en-US"/>
              <a:t>Penktas lygmuo</a:t>
            </a:r>
            <a:endParaRPr lang="en-US" altLang="en-US"/>
          </a:p>
        </p:txBody>
      </p:sp>
      <p:sp>
        <p:nvSpPr>
          <p:cNvPr id="11" name="Datos vietos rezervavimo ženklas 10">
            <a:extLst>
              <a:ext uri="{FF2B5EF4-FFF2-40B4-BE49-F238E27FC236}">
                <a16:creationId xmlns:a16="http://schemas.microsoft.com/office/drawing/2014/main" id="{D81D0953-A9C6-400F-937D-E5D5D9198D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0834DB-A813-4746-8468-F14BFB5265A7}" type="datetimeFigureOut">
              <a:rPr lang="lt-LT"/>
              <a:pPr>
                <a:defRPr/>
              </a:pPr>
              <a:t>2022-01-10</a:t>
            </a:fld>
            <a:endParaRPr lang="lt-LT"/>
          </a:p>
        </p:txBody>
      </p:sp>
      <p:sp>
        <p:nvSpPr>
          <p:cNvPr id="28" name="Poraštės vietos rezervavimo ženklas 27">
            <a:extLst>
              <a:ext uri="{FF2B5EF4-FFF2-40B4-BE49-F238E27FC236}">
                <a16:creationId xmlns:a16="http://schemas.microsoft.com/office/drawing/2014/main" id="{A0A67FF0-2201-423E-8388-F60C19F5A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681ED176-2BBA-4DC8-BF70-CC86E1C753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D38E27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CB93782E-E9A8-45DA-AE0B-783FB45AAF4B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  <p:sp>
        <p:nvSpPr>
          <p:cNvPr id="10" name="Pavadinimo vietos rezervavimo ženklas 9">
            <a:extLst>
              <a:ext uri="{FF2B5EF4-FFF2-40B4-BE49-F238E27FC236}">
                <a16:creationId xmlns:a16="http://schemas.microsoft.com/office/drawing/2014/main" id="{E343C0A6-72F7-4D07-B9AB-C2E20F08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9" name="Tiesioji jungtis 8">
            <a:extLst>
              <a:ext uri="{FF2B5EF4-FFF2-40B4-BE49-F238E27FC236}">
                <a16:creationId xmlns:a16="http://schemas.microsoft.com/office/drawing/2014/main" id="{5770C716-6796-4EED-AEFF-8EF3A46615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esioji jungtis 11">
            <a:extLst>
              <a:ext uri="{FF2B5EF4-FFF2-40B4-BE49-F238E27FC236}">
                <a16:creationId xmlns:a16="http://schemas.microsoft.com/office/drawing/2014/main" id="{3E9C6AB4-E166-4C06-9249-BF3A94C5BC6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2" r:id="rId4"/>
    <p:sldLayoutId id="2147483798" r:id="rId5"/>
    <p:sldLayoutId id="2147483793" r:id="rId6"/>
    <p:sldLayoutId id="2147483799" r:id="rId7"/>
    <p:sldLayoutId id="2147483800" r:id="rId8"/>
    <p:sldLayoutId id="2147483801" r:id="rId9"/>
    <p:sldLayoutId id="2147483794" r:id="rId10"/>
    <p:sldLayoutId id="214748380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ebesėlio formos paaiškinimas 6">
            <a:extLst>
              <a:ext uri="{FF2B5EF4-FFF2-40B4-BE49-F238E27FC236}">
                <a16:creationId xmlns:a16="http://schemas.microsoft.com/office/drawing/2014/main" id="{5B8564EE-58E3-481F-B07F-645A0F77048B}"/>
              </a:ext>
            </a:extLst>
          </p:cNvPr>
          <p:cNvSpPr/>
          <p:nvPr/>
        </p:nvSpPr>
        <p:spPr>
          <a:xfrm>
            <a:off x="179388" y="981075"/>
            <a:ext cx="6121400" cy="5184775"/>
          </a:xfrm>
          <a:prstGeom prst="cloudCallout">
            <a:avLst>
              <a:gd name="adj1" fmla="val 61116"/>
              <a:gd name="adj2" fmla="val -496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5400" dirty="0"/>
              <a:t>Prisiminkime  žodžio dalis...</a:t>
            </a:r>
          </a:p>
        </p:txBody>
      </p:sp>
      <p:pic>
        <p:nvPicPr>
          <p:cNvPr id="8" name="Picture 2" descr="C:\Users\Giedrius\AppData\Local\Temp\Temporary Internet Files\Content.IE5\DBZQWVLR\MC900426442[1].wmf">
            <a:extLst>
              <a:ext uri="{FF2B5EF4-FFF2-40B4-BE49-F238E27FC236}">
                <a16:creationId xmlns:a16="http://schemas.microsoft.com/office/drawing/2014/main" id="{231B7561-A379-4A80-94F9-D37B64C784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650" y="549275"/>
            <a:ext cx="25463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id="{5281A0EB-EF3D-4B4B-8F1B-416D85D09BB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3933825"/>
            <a:ext cx="647700" cy="790575"/>
          </a:xfr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AB8234-09BE-4FCA-8265-1CB5A9CCD8ED}"/>
              </a:ext>
            </a:extLst>
          </p:cNvPr>
          <p:cNvSpPr txBox="1"/>
          <p:nvPr/>
        </p:nvSpPr>
        <p:spPr>
          <a:xfrm>
            <a:off x="900113" y="4005263"/>
            <a:ext cx="76327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800" kern="0" dirty="0">
                <a:latin typeface="+mn-lt"/>
                <a:cs typeface="+mn-cs"/>
              </a:rPr>
              <a:t>Įbėga, pribėga, pabėga, išbėga, atbėga, nebėga.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sz="4800" kern="0" spc="600" dirty="0">
              <a:latin typeface="+mn-lt"/>
              <a:cs typeface="+mn-cs"/>
            </a:endParaRPr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E8473674-8735-4841-B1C9-DED4E9F6C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3933825"/>
            <a:ext cx="1008063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8" name="Picture 1">
            <a:extLst>
              <a:ext uri="{FF2B5EF4-FFF2-40B4-BE49-F238E27FC236}">
                <a16:creationId xmlns:a16="http://schemas.microsoft.com/office/drawing/2014/main" id="{83A17538-8F69-4D7D-9666-618009DAB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933825"/>
            <a:ext cx="9366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9" name="Picture 1">
            <a:extLst>
              <a:ext uri="{FF2B5EF4-FFF2-40B4-BE49-F238E27FC236}">
                <a16:creationId xmlns:a16="http://schemas.microsoft.com/office/drawing/2014/main" id="{93CDA47D-DC9E-426D-B944-DE3E450B4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4652963"/>
            <a:ext cx="7191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" name="Picture 1">
            <a:extLst>
              <a:ext uri="{FF2B5EF4-FFF2-40B4-BE49-F238E27FC236}">
                <a16:creationId xmlns:a16="http://schemas.microsoft.com/office/drawing/2014/main" id="{BB01B222-A660-4BE2-8978-8ECB1FE32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724400"/>
            <a:ext cx="8636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1" name="Picture 1">
            <a:extLst>
              <a:ext uri="{FF2B5EF4-FFF2-40B4-BE49-F238E27FC236}">
                <a16:creationId xmlns:a16="http://schemas.microsoft.com/office/drawing/2014/main" id="{6D8B80A2-6D86-4269-820D-2F4D93F2BD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4724400"/>
            <a:ext cx="8636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2" name="Debesėlio formos paaiškinimas 11">
            <a:extLst>
              <a:ext uri="{FF2B5EF4-FFF2-40B4-BE49-F238E27FC236}">
                <a16:creationId xmlns:a16="http://schemas.microsoft.com/office/drawing/2014/main" id="{9E22F2FA-E2A2-4B25-9C9E-DF1997731219}"/>
              </a:ext>
            </a:extLst>
          </p:cNvPr>
          <p:cNvSpPr/>
          <p:nvPr/>
        </p:nvSpPr>
        <p:spPr>
          <a:xfrm>
            <a:off x="323850" y="404813"/>
            <a:ext cx="5256213" cy="3095625"/>
          </a:xfrm>
          <a:prstGeom prst="cloudCallout">
            <a:avLst>
              <a:gd name="adj1" fmla="val 81109"/>
              <a:gd name="adj2" fmla="val -34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Priešdėlis – tai žodžio dalis, einanti prieš šaknį.</a:t>
            </a:r>
          </a:p>
        </p:txBody>
      </p:sp>
      <p:pic>
        <p:nvPicPr>
          <p:cNvPr id="2050" name="Picture 2" descr="C:\Users\Giedrius\AppData\Local\Temp\Temporary Internet Files\Content.IE5\DBZQWVLR\MC900426442[1].wmf">
            <a:extLst>
              <a:ext uri="{FF2B5EF4-FFF2-40B4-BE49-F238E27FC236}">
                <a16:creationId xmlns:a16="http://schemas.microsoft.com/office/drawing/2014/main" id="{AC980D0D-078B-4306-8218-1280ADC5A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650" y="549275"/>
            <a:ext cx="25463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2FDAEC8-3EDE-420F-9283-441F438A30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3933825"/>
            <a:ext cx="1847850" cy="581025"/>
          </a:xfr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CECDD9A-8D47-4E19-A967-7F20B0B57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005263"/>
            <a:ext cx="705643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lt-LT" altLang="en-US" sz="4800">
                <a:solidFill>
                  <a:schemeClr val="tx1"/>
                </a:solidFill>
              </a:rPr>
              <a:t>Langas, langinė, palangė.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t-LT" altLang="en-US" sz="4800">
              <a:solidFill>
                <a:schemeClr val="tx1"/>
              </a:solidFill>
            </a:endParaRPr>
          </a:p>
        </p:txBody>
      </p:sp>
      <p:sp>
        <p:nvSpPr>
          <p:cNvPr id="8" name="Debesėlio formos paaiškinimas 7">
            <a:extLst>
              <a:ext uri="{FF2B5EF4-FFF2-40B4-BE49-F238E27FC236}">
                <a16:creationId xmlns:a16="http://schemas.microsoft.com/office/drawing/2014/main" id="{822610A7-1A02-419C-8A8A-C2D00B34637E}"/>
              </a:ext>
            </a:extLst>
          </p:cNvPr>
          <p:cNvSpPr/>
          <p:nvPr/>
        </p:nvSpPr>
        <p:spPr>
          <a:xfrm>
            <a:off x="323850" y="404813"/>
            <a:ext cx="5256213" cy="3095625"/>
          </a:xfrm>
          <a:prstGeom prst="cloudCallout">
            <a:avLst>
              <a:gd name="adj1" fmla="val 78391"/>
              <a:gd name="adj2" fmla="val -76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Šaknis   - bendra giminiškų žodžių dalis.</a:t>
            </a:r>
          </a:p>
        </p:txBody>
      </p:sp>
      <p:pic>
        <p:nvPicPr>
          <p:cNvPr id="10" name="Picture 3">
            <a:extLst>
              <a:ext uri="{FF2B5EF4-FFF2-40B4-BE49-F238E27FC236}">
                <a16:creationId xmlns:a16="http://schemas.microsoft.com/office/drawing/2014/main" id="{82630B8F-85CD-4756-8D81-40C7906AAA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933825"/>
            <a:ext cx="16557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D0AF9005-E6C5-4A1D-B67E-70AC9D536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3933825"/>
            <a:ext cx="1584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4" name="Picture 2" descr="C:\Users\Giedrius\AppData\Local\Temp\Temporary Internet Files\Content.IE5\DBZQWVLR\MC900426442[1].wmf">
            <a:extLst>
              <a:ext uri="{FF2B5EF4-FFF2-40B4-BE49-F238E27FC236}">
                <a16:creationId xmlns:a16="http://schemas.microsoft.com/office/drawing/2014/main" id="{EE9EE3D6-5B75-484D-8547-CFB21A092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650" y="549275"/>
            <a:ext cx="25463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C52C1FC9-829D-4557-8019-AB5B2988DF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3644900"/>
            <a:ext cx="792163" cy="792163"/>
          </a:xfr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C9DB92B-05F2-4554-B404-F8EA6936D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005263"/>
            <a:ext cx="76327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lt-LT" altLang="en-US" sz="4800">
                <a:solidFill>
                  <a:schemeClr val="tx1"/>
                </a:solidFill>
              </a:rPr>
              <a:t>Namukas, bitutė, dukrelė,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t-LT" altLang="en-US" sz="480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lt-LT" altLang="en-US" sz="4800">
                <a:solidFill>
                  <a:schemeClr val="tx1"/>
                </a:solidFill>
              </a:rPr>
              <a:t> akmenėlis, darbininkas. </a:t>
            </a:r>
          </a:p>
        </p:txBody>
      </p:sp>
      <p:sp>
        <p:nvSpPr>
          <p:cNvPr id="6" name="Debesėlio formos paaiškinimas 5">
            <a:extLst>
              <a:ext uri="{FF2B5EF4-FFF2-40B4-BE49-F238E27FC236}">
                <a16:creationId xmlns:a16="http://schemas.microsoft.com/office/drawing/2014/main" id="{7C66BE11-D508-4D30-804B-7E9C8D3556E2}"/>
              </a:ext>
            </a:extLst>
          </p:cNvPr>
          <p:cNvSpPr/>
          <p:nvPr/>
        </p:nvSpPr>
        <p:spPr>
          <a:xfrm>
            <a:off x="323850" y="404813"/>
            <a:ext cx="5256213" cy="3095625"/>
          </a:xfrm>
          <a:prstGeom prst="cloudCallout">
            <a:avLst>
              <a:gd name="adj1" fmla="val 74586"/>
              <a:gd name="adj2" fmla="val -228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Priesaga- tai žodžio dalis tarp šaknies ir galūnės.</a:t>
            </a: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E7CB0194-7162-488C-9D31-9E3838C91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3716338"/>
            <a:ext cx="79216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FDD9C16C-A561-460D-89EB-204DFAF6B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644900"/>
            <a:ext cx="7921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469E0ED7-A219-4B4E-9460-E12DCF7E8B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5084763"/>
            <a:ext cx="79216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D22B2FE2-7C9E-4ACF-B2B4-B40A7BCBD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5013325"/>
            <a:ext cx="14398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2" name="Picture 2" descr="C:\Users\Giedrius\AppData\Local\Temp\Temporary Internet Files\Content.IE5\DBZQWVLR\MC900426442[1].wmf">
            <a:extLst>
              <a:ext uri="{FF2B5EF4-FFF2-40B4-BE49-F238E27FC236}">
                <a16:creationId xmlns:a16="http://schemas.microsoft.com/office/drawing/2014/main" id="{691055F2-1531-46DB-8144-CE754057F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650" y="549275"/>
            <a:ext cx="25463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CABCCB-6A9C-4EAC-A312-CA47C99C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005263"/>
            <a:ext cx="76327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lt-LT" altLang="en-US" sz="4800">
                <a:solidFill>
                  <a:schemeClr val="tx1"/>
                </a:solidFill>
              </a:rPr>
              <a:t>Pasaka, pasakos, pasaką, pasakoje, pasakų, pasakas 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t-LT" altLang="en-US" sz="4800">
              <a:solidFill>
                <a:schemeClr val="tx1"/>
              </a:solidFill>
            </a:endParaRPr>
          </a:p>
        </p:txBody>
      </p:sp>
      <p:sp>
        <p:nvSpPr>
          <p:cNvPr id="9" name="Debesėlio formos paaiškinimas 8">
            <a:extLst>
              <a:ext uri="{FF2B5EF4-FFF2-40B4-BE49-F238E27FC236}">
                <a16:creationId xmlns:a16="http://schemas.microsoft.com/office/drawing/2014/main" id="{02AB543C-7D46-409E-BF01-A682F7139D15}"/>
              </a:ext>
            </a:extLst>
          </p:cNvPr>
          <p:cNvSpPr/>
          <p:nvPr/>
        </p:nvSpPr>
        <p:spPr>
          <a:xfrm>
            <a:off x="323850" y="404813"/>
            <a:ext cx="5256213" cy="3095625"/>
          </a:xfrm>
          <a:prstGeom prst="cloudCallout">
            <a:avLst>
              <a:gd name="adj1" fmla="val 76217"/>
              <a:gd name="adj2" fmla="val -90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sz="4000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Galūnė -  žodžio pabaigos dalis, kuri keičiasi.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sz="4000" dirty="0"/>
          </a:p>
        </p:txBody>
      </p:sp>
      <p:sp>
        <p:nvSpPr>
          <p:cNvPr id="12" name="Stačiakampis 11">
            <a:extLst>
              <a:ext uri="{FF2B5EF4-FFF2-40B4-BE49-F238E27FC236}">
                <a16:creationId xmlns:a16="http://schemas.microsoft.com/office/drawing/2014/main" id="{C21B06EC-A0B5-46F9-A675-A532FE3DAC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4149725"/>
            <a:ext cx="360363" cy="647700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defTabSz="449263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3" name="Stačiakampis 12">
            <a:extLst>
              <a:ext uri="{FF2B5EF4-FFF2-40B4-BE49-F238E27FC236}">
                <a16:creationId xmlns:a16="http://schemas.microsoft.com/office/drawing/2014/main" id="{03FEF1F0-0B19-4C01-82C5-E7D99CF21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4221163"/>
            <a:ext cx="647700" cy="576262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defTabSz="449263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" name="Stačiakampis 13">
            <a:extLst>
              <a:ext uri="{FF2B5EF4-FFF2-40B4-BE49-F238E27FC236}">
                <a16:creationId xmlns:a16="http://schemas.microsoft.com/office/drawing/2014/main" id="{8724EE7D-2599-4CAD-A23F-FA871969A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221163"/>
            <a:ext cx="360362" cy="503237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defTabSz="449263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" name="Stačiakampis 16">
            <a:extLst>
              <a:ext uri="{FF2B5EF4-FFF2-40B4-BE49-F238E27FC236}">
                <a16:creationId xmlns:a16="http://schemas.microsoft.com/office/drawing/2014/main" id="{4B38845F-BD23-4189-A893-655A25EAB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4941888"/>
            <a:ext cx="792163" cy="57467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defTabSz="449263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8" name="Stačiakampis 17">
            <a:extLst>
              <a:ext uri="{FF2B5EF4-FFF2-40B4-BE49-F238E27FC236}">
                <a16:creationId xmlns:a16="http://schemas.microsoft.com/office/drawing/2014/main" id="{8FBC4E32-90EC-4F20-B338-0A37E8693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5013325"/>
            <a:ext cx="360362" cy="503238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defTabSz="449263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" name="Stačiakampis 19">
            <a:extLst>
              <a:ext uri="{FF2B5EF4-FFF2-40B4-BE49-F238E27FC236}">
                <a16:creationId xmlns:a16="http://schemas.microsoft.com/office/drawing/2014/main" id="{5B6AF521-5D23-49B3-B5D1-01A3D0FEF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850" y="4941888"/>
            <a:ext cx="719138" cy="57467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defTabSz="449263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21" name="Picture 2" descr="C:\Users\Giedrius\AppData\Local\Temp\Temporary Internet Files\Content.IE5\DBZQWVLR\MC900426442[1].wmf">
            <a:extLst>
              <a:ext uri="{FF2B5EF4-FFF2-40B4-BE49-F238E27FC236}">
                <a16:creationId xmlns:a16="http://schemas.microsoft.com/office/drawing/2014/main" id="{D825CAF3-C0C5-4AAB-A635-4BCC76FB5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650" y="549275"/>
            <a:ext cx="25463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00E0E2-1CAF-4139-886C-70A0D0987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732463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lt-LT" altLang="en-US" sz="4800">
                <a:solidFill>
                  <a:schemeClr val="tx1"/>
                </a:solidFill>
              </a:rPr>
              <a:t>Rugiagėlė, voratinklis, dailyraštis.</a:t>
            </a:r>
          </a:p>
        </p:txBody>
      </p:sp>
      <p:sp>
        <p:nvSpPr>
          <p:cNvPr id="9" name="Debesėlio formos paaiškinimas 8">
            <a:extLst>
              <a:ext uri="{FF2B5EF4-FFF2-40B4-BE49-F238E27FC236}">
                <a16:creationId xmlns:a16="http://schemas.microsoft.com/office/drawing/2014/main" id="{2FD08FEE-B99A-4B55-8B6B-70E8CD4B42AE}"/>
              </a:ext>
            </a:extLst>
          </p:cNvPr>
          <p:cNvSpPr/>
          <p:nvPr/>
        </p:nvSpPr>
        <p:spPr>
          <a:xfrm>
            <a:off x="323850" y="404813"/>
            <a:ext cx="5688013" cy="4968875"/>
          </a:xfrm>
          <a:prstGeom prst="cloudCallout">
            <a:avLst>
              <a:gd name="adj1" fmla="val 72952"/>
              <a:gd name="adj2" fmla="val -248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sz="4000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Sudurtiniai žodžiai – tai žodžiai, sudaryti iš dviejų žodžių ir turintys dvi šaknis.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sz="4000" dirty="0"/>
          </a:p>
        </p:txBody>
      </p:sp>
      <p:pic>
        <p:nvPicPr>
          <p:cNvPr id="21" name="Picture 2" descr="C:\Users\Giedrius\AppData\Local\Temp\Temporary Internet Files\Content.IE5\DBZQWVLR\MC900426442[1].wmf">
            <a:extLst>
              <a:ext uri="{FF2B5EF4-FFF2-40B4-BE49-F238E27FC236}">
                <a16:creationId xmlns:a16="http://schemas.microsoft.com/office/drawing/2014/main" id="{10986A2E-E906-4BD0-9214-0FC85C2B2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650" y="549275"/>
            <a:ext cx="25463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valas 10">
            <a:extLst>
              <a:ext uri="{FF2B5EF4-FFF2-40B4-BE49-F238E27FC236}">
                <a16:creationId xmlns:a16="http://schemas.microsoft.com/office/drawing/2014/main" id="{50F33304-2550-4119-AE89-FAA396FAFAA7}"/>
              </a:ext>
            </a:extLst>
          </p:cNvPr>
          <p:cNvSpPr/>
          <p:nvPr/>
        </p:nvSpPr>
        <p:spPr>
          <a:xfrm>
            <a:off x="6732588" y="6021388"/>
            <a:ext cx="360362" cy="5762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lt-LT"/>
          </a:p>
        </p:txBody>
      </p:sp>
      <p:sp>
        <p:nvSpPr>
          <p:cNvPr id="15" name="Ovalas 14">
            <a:extLst>
              <a:ext uri="{FF2B5EF4-FFF2-40B4-BE49-F238E27FC236}">
                <a16:creationId xmlns:a16="http://schemas.microsoft.com/office/drawing/2014/main" id="{1E1F7312-C9EE-4280-8385-6D25226EB82F}"/>
              </a:ext>
            </a:extLst>
          </p:cNvPr>
          <p:cNvSpPr/>
          <p:nvPr/>
        </p:nvSpPr>
        <p:spPr>
          <a:xfrm>
            <a:off x="1042988" y="5876925"/>
            <a:ext cx="504825" cy="5762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lt-LT"/>
          </a:p>
        </p:txBody>
      </p:sp>
      <p:sp>
        <p:nvSpPr>
          <p:cNvPr id="19" name="Ovalas 18">
            <a:extLst>
              <a:ext uri="{FF2B5EF4-FFF2-40B4-BE49-F238E27FC236}">
                <a16:creationId xmlns:a16="http://schemas.microsoft.com/office/drawing/2014/main" id="{FFFDAB18-0104-4C86-861C-1820E885D4FC}"/>
              </a:ext>
            </a:extLst>
          </p:cNvPr>
          <p:cNvSpPr/>
          <p:nvPr/>
        </p:nvSpPr>
        <p:spPr>
          <a:xfrm>
            <a:off x="3635375" y="6021388"/>
            <a:ext cx="360363" cy="431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lt-LT"/>
          </a:p>
        </p:txBody>
      </p:sp>
      <p:pic>
        <p:nvPicPr>
          <p:cNvPr id="23" name="Picture 3">
            <a:extLst>
              <a:ext uri="{FF2B5EF4-FFF2-40B4-BE49-F238E27FC236}">
                <a16:creationId xmlns:a16="http://schemas.microsoft.com/office/drawing/2014/main" id="{DCFBF42B-E2F3-425E-932D-68D795FFB3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1025"/>
            <a:ext cx="11874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016DD9EA-2101-4253-8B4A-6C9D233BC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5661025"/>
            <a:ext cx="10080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5" name="Picture 3">
            <a:extLst>
              <a:ext uri="{FF2B5EF4-FFF2-40B4-BE49-F238E27FC236}">
                <a16:creationId xmlns:a16="http://schemas.microsoft.com/office/drawing/2014/main" id="{A42C55D4-11F2-44F1-B089-031F99628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5732463"/>
            <a:ext cx="9366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6" name="Picture 3">
            <a:extLst>
              <a:ext uri="{FF2B5EF4-FFF2-40B4-BE49-F238E27FC236}">
                <a16:creationId xmlns:a16="http://schemas.microsoft.com/office/drawing/2014/main" id="{9E698ECB-BB78-466C-9265-B0DD5DD4D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5661025"/>
            <a:ext cx="1368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7" name="Picture 3">
            <a:extLst>
              <a:ext uri="{FF2B5EF4-FFF2-40B4-BE49-F238E27FC236}">
                <a16:creationId xmlns:a16="http://schemas.microsoft.com/office/drawing/2014/main" id="{AB439722-E621-4458-9004-115012186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5732463"/>
            <a:ext cx="122396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8" name="Picture 3">
            <a:extLst>
              <a:ext uri="{FF2B5EF4-FFF2-40B4-BE49-F238E27FC236}">
                <a16:creationId xmlns:a16="http://schemas.microsoft.com/office/drawing/2014/main" id="{D64D8204-21FE-4308-8D71-F8D7C4336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5661025"/>
            <a:ext cx="115093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5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>
            <a:extLst>
              <a:ext uri="{FF2B5EF4-FFF2-40B4-BE49-F238E27FC236}">
                <a16:creationId xmlns:a16="http://schemas.microsoft.com/office/drawing/2014/main" id="{6B60DF1E-2856-4179-B6BF-A9C934264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lt-LT"/>
          </a:p>
        </p:txBody>
      </p:sp>
      <p:sp>
        <p:nvSpPr>
          <p:cNvPr id="18435" name="Turinio vietos rezervavimo ženklas 2">
            <a:extLst>
              <a:ext uri="{FF2B5EF4-FFF2-40B4-BE49-F238E27FC236}">
                <a16:creationId xmlns:a16="http://schemas.microsoft.com/office/drawing/2014/main" id="{BA3B8BFF-BBE7-44A3-95B8-2F5D0B926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4" name="Picture 2" descr="C:\Users\Giedrius\AppData\Local\Temp\Temporary Internet Files\Content.IE5\DBZQWVLR\MC900426442[1].wmf">
            <a:extLst>
              <a:ext uri="{FF2B5EF4-FFF2-40B4-BE49-F238E27FC236}">
                <a16:creationId xmlns:a16="http://schemas.microsoft.com/office/drawing/2014/main" id="{9A0057B4-DB85-4D7F-AB6D-5769CE996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650" y="549275"/>
            <a:ext cx="25463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ebesėlio formos paaiškinimas 4">
            <a:extLst>
              <a:ext uri="{FF2B5EF4-FFF2-40B4-BE49-F238E27FC236}">
                <a16:creationId xmlns:a16="http://schemas.microsoft.com/office/drawing/2014/main" id="{F323F891-6D8A-477A-82F8-29ACAA05B12D}"/>
              </a:ext>
            </a:extLst>
          </p:cNvPr>
          <p:cNvSpPr/>
          <p:nvPr/>
        </p:nvSpPr>
        <p:spPr>
          <a:xfrm>
            <a:off x="0" y="404813"/>
            <a:ext cx="6372225" cy="5688012"/>
          </a:xfrm>
          <a:prstGeom prst="cloudCallout">
            <a:avLst>
              <a:gd name="adj1" fmla="val 65393"/>
              <a:gd name="adj2" fmla="val -283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sz="4000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Priešdėlis –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Šaknis –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Priesaga –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Galūnė –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Dalelytė </a:t>
            </a:r>
            <a:r>
              <a:rPr lang="lt-LT" sz="4000" i="1" dirty="0"/>
              <a:t>–si-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Jungiamasis balsis -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dirty="0"/>
              <a:t>  </a:t>
            </a: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A4DE5650-B930-4700-825A-1A0B2A7B3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981075"/>
            <a:ext cx="6477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tačiakampis 6">
            <a:extLst>
              <a:ext uri="{FF2B5EF4-FFF2-40B4-BE49-F238E27FC236}">
                <a16:creationId xmlns:a16="http://schemas.microsoft.com/office/drawing/2014/main" id="{AA020F58-7438-40F0-A914-C64BB015F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2852738"/>
            <a:ext cx="576263" cy="576262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defTabSz="449263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defTabSz="449263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1AFC2D49-229B-4907-BF15-672AE498A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060575"/>
            <a:ext cx="7921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0D0BFEB8-46A5-484D-AB73-2F205A36A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700213"/>
            <a:ext cx="10810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6AE7DA21-20F7-4805-ABD7-40C89E0834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3500438"/>
            <a:ext cx="10810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as 11">
            <a:extLst>
              <a:ext uri="{FF2B5EF4-FFF2-40B4-BE49-F238E27FC236}">
                <a16:creationId xmlns:a16="http://schemas.microsoft.com/office/drawing/2014/main" id="{B060B4C3-1469-4D00-A0A2-BD3694763A3D}"/>
              </a:ext>
            </a:extLst>
          </p:cNvPr>
          <p:cNvSpPr/>
          <p:nvPr/>
        </p:nvSpPr>
        <p:spPr>
          <a:xfrm>
            <a:off x="4427538" y="4365625"/>
            <a:ext cx="720725" cy="7191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Žygis">
  <a:themeElements>
    <a:clrScheme name="Žygi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Žygi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Žygi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Žygis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375</TotalTime>
  <Words>117</Words>
  <Application>Microsoft Office PowerPoint</Application>
  <PresentationFormat>Demonstracija ekrane (4:3)</PresentationFormat>
  <Paragraphs>24</Paragraphs>
  <Slides>7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14" baseType="lpstr">
      <vt:lpstr>Arial</vt:lpstr>
      <vt:lpstr>Franklin Gothic Medium</vt:lpstr>
      <vt:lpstr>Franklin Gothic Book</vt:lpstr>
      <vt:lpstr>Wingdings 2</vt:lpstr>
      <vt:lpstr>Calibri</vt:lpstr>
      <vt:lpstr>Wingdings</vt:lpstr>
      <vt:lpstr>Žygis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Skaidrė 1</dc:title>
  <dc:creator>Ilona</dc:creator>
  <cp:lastModifiedBy>Dainius Vaitkevičius</cp:lastModifiedBy>
  <cp:revision>33</cp:revision>
  <dcterms:created xsi:type="dcterms:W3CDTF">2012-04-18T09:35:43Z</dcterms:created>
  <dcterms:modified xsi:type="dcterms:W3CDTF">2022-01-10T16:38:36Z</dcterms:modified>
</cp:coreProperties>
</file>