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83" r:id="rId3"/>
    <p:sldId id="258" r:id="rId4"/>
    <p:sldId id="387" r:id="rId5"/>
    <p:sldId id="257" r:id="rId6"/>
    <p:sldId id="381" r:id="rId7"/>
    <p:sldId id="318" r:id="rId8"/>
    <p:sldId id="317" r:id="rId9"/>
    <p:sldId id="319" r:id="rId10"/>
    <p:sldId id="320" r:id="rId11"/>
    <p:sldId id="321" r:id="rId12"/>
    <p:sldId id="322" r:id="rId13"/>
    <p:sldId id="323" r:id="rId14"/>
    <p:sldId id="324" r:id="rId15"/>
    <p:sldId id="316" r:id="rId16"/>
    <p:sldId id="315" r:id="rId17"/>
    <p:sldId id="314" r:id="rId18"/>
    <p:sldId id="313" r:id="rId19"/>
    <p:sldId id="312" r:id="rId20"/>
    <p:sldId id="311" r:id="rId21"/>
    <p:sldId id="310" r:id="rId22"/>
    <p:sldId id="309" r:id="rId23"/>
    <p:sldId id="308" r:id="rId24"/>
    <p:sldId id="327" r:id="rId25"/>
    <p:sldId id="326" r:id="rId26"/>
    <p:sldId id="331" r:id="rId27"/>
    <p:sldId id="330" r:id="rId28"/>
    <p:sldId id="329" r:id="rId29"/>
    <p:sldId id="328" r:id="rId30"/>
    <p:sldId id="351" r:id="rId31"/>
    <p:sldId id="341" r:id="rId32"/>
    <p:sldId id="340" r:id="rId33"/>
    <p:sldId id="339" r:id="rId34"/>
    <p:sldId id="338" r:id="rId35"/>
    <p:sldId id="337" r:id="rId36"/>
    <p:sldId id="336" r:id="rId37"/>
    <p:sldId id="335" r:id="rId38"/>
    <p:sldId id="334" r:id="rId39"/>
    <p:sldId id="333" r:id="rId40"/>
    <p:sldId id="350" r:id="rId41"/>
    <p:sldId id="349" r:id="rId42"/>
    <p:sldId id="348" r:id="rId43"/>
    <p:sldId id="347" r:id="rId44"/>
    <p:sldId id="346" r:id="rId45"/>
    <p:sldId id="345" r:id="rId46"/>
    <p:sldId id="344" r:id="rId47"/>
    <p:sldId id="343" r:id="rId48"/>
    <p:sldId id="342" r:id="rId49"/>
    <p:sldId id="332" r:id="rId50"/>
    <p:sldId id="325" r:id="rId51"/>
    <p:sldId id="353" r:id="rId52"/>
    <p:sldId id="259" r:id="rId53"/>
    <p:sldId id="262" r:id="rId54"/>
    <p:sldId id="263" r:id="rId55"/>
    <p:sldId id="264" r:id="rId56"/>
    <p:sldId id="265" r:id="rId57"/>
    <p:sldId id="266" r:id="rId58"/>
    <p:sldId id="267" r:id="rId59"/>
    <p:sldId id="268" r:id="rId60"/>
    <p:sldId id="269" r:id="rId61"/>
    <p:sldId id="270" r:id="rId62"/>
    <p:sldId id="271" r:id="rId63"/>
    <p:sldId id="272" r:id="rId64"/>
    <p:sldId id="273" r:id="rId65"/>
    <p:sldId id="274" r:id="rId66"/>
    <p:sldId id="275" r:id="rId67"/>
    <p:sldId id="276" r:id="rId68"/>
    <p:sldId id="277" r:id="rId69"/>
    <p:sldId id="412" r:id="rId70"/>
    <p:sldId id="278" r:id="rId71"/>
    <p:sldId id="279" r:id="rId72"/>
    <p:sldId id="280" r:id="rId73"/>
    <p:sldId id="281" r:id="rId74"/>
    <p:sldId id="282" r:id="rId75"/>
    <p:sldId id="283" r:id="rId76"/>
    <p:sldId id="284" r:id="rId77"/>
    <p:sldId id="285" r:id="rId78"/>
    <p:sldId id="286" r:id="rId79"/>
    <p:sldId id="287" r:id="rId80"/>
    <p:sldId id="288" r:id="rId81"/>
    <p:sldId id="289" r:id="rId82"/>
    <p:sldId id="261" r:id="rId83"/>
    <p:sldId id="260" r:id="rId84"/>
    <p:sldId id="296" r:id="rId85"/>
    <p:sldId id="297" r:id="rId86"/>
    <p:sldId id="298" r:id="rId87"/>
    <p:sldId id="291" r:id="rId88"/>
    <p:sldId id="292" r:id="rId89"/>
    <p:sldId id="293" r:id="rId90"/>
    <p:sldId id="294" r:id="rId91"/>
    <p:sldId id="295" r:id="rId92"/>
    <p:sldId id="290" r:id="rId93"/>
    <p:sldId id="299" r:id="rId94"/>
    <p:sldId id="300" r:id="rId95"/>
    <p:sldId id="306" r:id="rId96"/>
    <p:sldId id="307" r:id="rId97"/>
    <p:sldId id="301" r:id="rId98"/>
    <p:sldId id="302" r:id="rId99"/>
    <p:sldId id="303" r:id="rId100"/>
    <p:sldId id="304" r:id="rId101"/>
    <p:sldId id="305" r:id="rId102"/>
    <p:sldId id="356" r:id="rId103"/>
    <p:sldId id="357" r:id="rId104"/>
    <p:sldId id="369" r:id="rId105"/>
    <p:sldId id="370" r:id="rId106"/>
    <p:sldId id="371" r:id="rId107"/>
    <p:sldId id="358" r:id="rId108"/>
    <p:sldId id="372" r:id="rId109"/>
    <p:sldId id="373" r:id="rId110"/>
    <p:sldId id="359" r:id="rId111"/>
    <p:sldId id="374" r:id="rId112"/>
    <p:sldId id="360" r:id="rId113"/>
    <p:sldId id="375" r:id="rId114"/>
    <p:sldId id="376" r:id="rId115"/>
    <p:sldId id="377" r:id="rId116"/>
    <p:sldId id="378" r:id="rId117"/>
    <p:sldId id="362" r:id="rId118"/>
    <p:sldId id="363" r:id="rId119"/>
    <p:sldId id="382" r:id="rId120"/>
    <p:sldId id="368" r:id="rId121"/>
    <p:sldId id="379" r:id="rId122"/>
    <p:sldId id="380" r:id="rId123"/>
    <p:sldId id="364" r:id="rId124"/>
    <p:sldId id="365" r:id="rId125"/>
    <p:sldId id="366" r:id="rId126"/>
    <p:sldId id="367" r:id="rId127"/>
    <p:sldId id="403" r:id="rId128"/>
    <p:sldId id="404" r:id="rId129"/>
    <p:sldId id="405" r:id="rId130"/>
    <p:sldId id="406" r:id="rId131"/>
    <p:sldId id="408" r:id="rId132"/>
    <p:sldId id="407" r:id="rId133"/>
    <p:sldId id="409" r:id="rId134"/>
    <p:sldId id="411" r:id="rId135"/>
    <p:sldId id="410" r:id="rId136"/>
    <p:sldId id="384" r:id="rId137"/>
    <p:sldId id="385" r:id="rId138"/>
    <p:sldId id="388" r:id="rId139"/>
    <p:sldId id="390" r:id="rId140"/>
    <p:sldId id="391" r:id="rId141"/>
    <p:sldId id="392" r:id="rId142"/>
    <p:sldId id="397" r:id="rId143"/>
    <p:sldId id="396" r:id="rId144"/>
    <p:sldId id="395" r:id="rId145"/>
    <p:sldId id="394" r:id="rId146"/>
    <p:sldId id="393" r:id="rId147"/>
    <p:sldId id="398" r:id="rId148"/>
    <p:sldId id="402" r:id="rId149"/>
    <p:sldId id="399" r:id="rId150"/>
    <p:sldId id="400" r:id="rId151"/>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inius Vaitkevičius" initials="DV" lastIdx="1" clrIdx="0">
    <p:extLst>
      <p:ext uri="{19B8F6BF-5375-455C-9EA6-DF929625EA0E}">
        <p15:presenceInfo xmlns:p15="http://schemas.microsoft.com/office/powerpoint/2012/main" userId="S::davaitk5693@emokykla.lt::cbbc4cf8-e00a-46de-8679-acc3c46f5d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Vidutinis stilius 2 – paryškinima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F05D7D5-2AF1-41B2-841C-E9DD77F0BC7B}"/>
              </a:ext>
            </a:extLst>
          </p:cNvPr>
          <p:cNvSpPr>
            <a:spLocks noGrp="1"/>
          </p:cNvSpPr>
          <p:nvPr>
            <p:ph type="ctrTitle"/>
          </p:nvPr>
        </p:nvSpPr>
        <p:spPr>
          <a:xfrm>
            <a:off x="1524000" y="1122363"/>
            <a:ext cx="9144000" cy="2387600"/>
          </a:xfrm>
        </p:spPr>
        <p:txBody>
          <a:bodyPr anchor="b"/>
          <a:lstStyle>
            <a:lvl1pPr algn="ctr">
              <a:defRPr sz="6000"/>
            </a:lvl1pPr>
          </a:lstStyle>
          <a:p>
            <a:r>
              <a:rPr lang="lt-LT"/>
              <a:t>Spustelėję redaguokite stilių</a:t>
            </a:r>
          </a:p>
        </p:txBody>
      </p:sp>
      <p:sp>
        <p:nvSpPr>
          <p:cNvPr id="3" name="Antrinis pavadinimas 2">
            <a:extLst>
              <a:ext uri="{FF2B5EF4-FFF2-40B4-BE49-F238E27FC236}">
                <a16:creationId xmlns:a16="http://schemas.microsoft.com/office/drawing/2014/main" id="{A33C7D5D-DC64-4764-AC51-5BD4E5512E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Spustelėkite norėdami redaguoti šablono paantraštės stilių</a:t>
            </a:r>
          </a:p>
        </p:txBody>
      </p:sp>
      <p:sp>
        <p:nvSpPr>
          <p:cNvPr id="4" name="Datos vietos rezervavimo ženklas 3">
            <a:extLst>
              <a:ext uri="{FF2B5EF4-FFF2-40B4-BE49-F238E27FC236}">
                <a16:creationId xmlns:a16="http://schemas.microsoft.com/office/drawing/2014/main" id="{DEAB2809-868B-4468-B044-3105EAF773E1}"/>
              </a:ext>
            </a:extLst>
          </p:cNvPr>
          <p:cNvSpPr>
            <a:spLocks noGrp="1"/>
          </p:cNvSpPr>
          <p:nvPr>
            <p:ph type="dt" sz="half" idx="10"/>
          </p:nvPr>
        </p:nvSpPr>
        <p:spPr/>
        <p:txBody>
          <a:bodyPr/>
          <a:lstStyle/>
          <a:p>
            <a:fld id="{F79ED7EE-B0BF-4C23-93E5-31C3F7A51820}" type="datetimeFigureOut">
              <a:rPr lang="lt-LT" smtClean="0"/>
              <a:t>2021-06-15</a:t>
            </a:fld>
            <a:endParaRPr lang="lt-LT"/>
          </a:p>
        </p:txBody>
      </p:sp>
      <p:sp>
        <p:nvSpPr>
          <p:cNvPr id="5" name="Poraštės vietos rezervavimo ženklas 4">
            <a:extLst>
              <a:ext uri="{FF2B5EF4-FFF2-40B4-BE49-F238E27FC236}">
                <a16:creationId xmlns:a16="http://schemas.microsoft.com/office/drawing/2014/main" id="{CCAD9579-7ECB-4FD3-B9A3-D84B95146738}"/>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2A24A0F2-F57B-47A2-852A-FBA60A1D1AA0}"/>
              </a:ext>
            </a:extLst>
          </p:cNvPr>
          <p:cNvSpPr>
            <a:spLocks noGrp="1"/>
          </p:cNvSpPr>
          <p:nvPr>
            <p:ph type="sldNum" sz="quarter" idx="12"/>
          </p:nvPr>
        </p:nvSpPr>
        <p:spPr/>
        <p:txBody>
          <a:bodyPr/>
          <a:lstStyle/>
          <a:p>
            <a:fld id="{9CBB24DF-B53B-49CB-974B-A4455E740DF6}" type="slidenum">
              <a:rPr lang="lt-LT" smtClean="0"/>
              <a:t>‹#›</a:t>
            </a:fld>
            <a:endParaRPr lang="lt-LT"/>
          </a:p>
        </p:txBody>
      </p:sp>
    </p:spTree>
    <p:extLst>
      <p:ext uri="{BB962C8B-B14F-4D97-AF65-F5344CB8AC3E}">
        <p14:creationId xmlns:p14="http://schemas.microsoft.com/office/powerpoint/2010/main" val="2264008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94BB96E2-64FA-415E-B290-838110C065B2}"/>
              </a:ext>
            </a:extLst>
          </p:cNvPr>
          <p:cNvSpPr>
            <a:spLocks noGrp="1"/>
          </p:cNvSpPr>
          <p:nvPr>
            <p:ph type="title"/>
          </p:nvPr>
        </p:nvSpPr>
        <p:spPr/>
        <p:txBody>
          <a:bodyPr/>
          <a:lstStyle/>
          <a:p>
            <a:r>
              <a:rPr lang="lt-LT"/>
              <a:t>Spustelėję redaguokite stilių</a:t>
            </a:r>
          </a:p>
        </p:txBody>
      </p:sp>
      <p:sp>
        <p:nvSpPr>
          <p:cNvPr id="3" name="Vertikalaus teksto vietos rezervavimo ženklas 2">
            <a:extLst>
              <a:ext uri="{FF2B5EF4-FFF2-40B4-BE49-F238E27FC236}">
                <a16:creationId xmlns:a16="http://schemas.microsoft.com/office/drawing/2014/main" id="{0268A646-79FB-4CA3-BC56-B40726057CF0}"/>
              </a:ext>
            </a:extLst>
          </p:cNvPr>
          <p:cNvSpPr>
            <a:spLocks noGrp="1"/>
          </p:cNvSpPr>
          <p:nvPr>
            <p:ph type="body" orient="vert" idx="1"/>
          </p:nvPr>
        </p:nvSpPr>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ACD7B07E-CAFC-4A75-95DD-ACA2E2479487}"/>
              </a:ext>
            </a:extLst>
          </p:cNvPr>
          <p:cNvSpPr>
            <a:spLocks noGrp="1"/>
          </p:cNvSpPr>
          <p:nvPr>
            <p:ph type="dt" sz="half" idx="10"/>
          </p:nvPr>
        </p:nvSpPr>
        <p:spPr/>
        <p:txBody>
          <a:bodyPr/>
          <a:lstStyle/>
          <a:p>
            <a:fld id="{F79ED7EE-B0BF-4C23-93E5-31C3F7A51820}" type="datetimeFigureOut">
              <a:rPr lang="lt-LT" smtClean="0"/>
              <a:t>2021-06-15</a:t>
            </a:fld>
            <a:endParaRPr lang="lt-LT"/>
          </a:p>
        </p:txBody>
      </p:sp>
      <p:sp>
        <p:nvSpPr>
          <p:cNvPr id="5" name="Poraštės vietos rezervavimo ženklas 4">
            <a:extLst>
              <a:ext uri="{FF2B5EF4-FFF2-40B4-BE49-F238E27FC236}">
                <a16:creationId xmlns:a16="http://schemas.microsoft.com/office/drawing/2014/main" id="{88B8739D-409D-4CBF-A5ED-9D01544537C6}"/>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1BA7E448-1575-4ED1-A703-41F978EB1E0C}"/>
              </a:ext>
            </a:extLst>
          </p:cNvPr>
          <p:cNvSpPr>
            <a:spLocks noGrp="1"/>
          </p:cNvSpPr>
          <p:nvPr>
            <p:ph type="sldNum" sz="quarter" idx="12"/>
          </p:nvPr>
        </p:nvSpPr>
        <p:spPr/>
        <p:txBody>
          <a:bodyPr/>
          <a:lstStyle/>
          <a:p>
            <a:fld id="{9CBB24DF-B53B-49CB-974B-A4455E740DF6}" type="slidenum">
              <a:rPr lang="lt-LT" smtClean="0"/>
              <a:t>‹#›</a:t>
            </a:fld>
            <a:endParaRPr lang="lt-LT"/>
          </a:p>
        </p:txBody>
      </p:sp>
    </p:spTree>
    <p:extLst>
      <p:ext uri="{BB962C8B-B14F-4D97-AF65-F5344CB8AC3E}">
        <p14:creationId xmlns:p14="http://schemas.microsoft.com/office/powerpoint/2010/main" val="91715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a:extLst>
              <a:ext uri="{FF2B5EF4-FFF2-40B4-BE49-F238E27FC236}">
                <a16:creationId xmlns:a16="http://schemas.microsoft.com/office/drawing/2014/main" id="{D94DC67A-6E0D-474D-887E-028CBA2236E0}"/>
              </a:ext>
            </a:extLst>
          </p:cNvPr>
          <p:cNvSpPr>
            <a:spLocks noGrp="1"/>
          </p:cNvSpPr>
          <p:nvPr>
            <p:ph type="title" orient="vert"/>
          </p:nvPr>
        </p:nvSpPr>
        <p:spPr>
          <a:xfrm>
            <a:off x="8724900" y="365125"/>
            <a:ext cx="2628900" cy="5811838"/>
          </a:xfrm>
        </p:spPr>
        <p:txBody>
          <a:bodyPr vert="eaVert"/>
          <a:lstStyle/>
          <a:p>
            <a:r>
              <a:rPr lang="lt-LT"/>
              <a:t>Spustelėję redaguokite stilių</a:t>
            </a:r>
          </a:p>
        </p:txBody>
      </p:sp>
      <p:sp>
        <p:nvSpPr>
          <p:cNvPr id="3" name="Vertikalaus teksto vietos rezervavimo ženklas 2">
            <a:extLst>
              <a:ext uri="{FF2B5EF4-FFF2-40B4-BE49-F238E27FC236}">
                <a16:creationId xmlns:a16="http://schemas.microsoft.com/office/drawing/2014/main" id="{D05AB282-B571-4E0F-9943-0A64D6303B86}"/>
              </a:ext>
            </a:extLst>
          </p:cNvPr>
          <p:cNvSpPr>
            <a:spLocks noGrp="1"/>
          </p:cNvSpPr>
          <p:nvPr>
            <p:ph type="body" orient="vert" idx="1"/>
          </p:nvPr>
        </p:nvSpPr>
        <p:spPr>
          <a:xfrm>
            <a:off x="838200" y="365125"/>
            <a:ext cx="7734300" cy="5811838"/>
          </a:xfrm>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D52A1FB8-D1B6-4769-BE50-00AB84D17AA8}"/>
              </a:ext>
            </a:extLst>
          </p:cNvPr>
          <p:cNvSpPr>
            <a:spLocks noGrp="1"/>
          </p:cNvSpPr>
          <p:nvPr>
            <p:ph type="dt" sz="half" idx="10"/>
          </p:nvPr>
        </p:nvSpPr>
        <p:spPr/>
        <p:txBody>
          <a:bodyPr/>
          <a:lstStyle/>
          <a:p>
            <a:fld id="{F79ED7EE-B0BF-4C23-93E5-31C3F7A51820}" type="datetimeFigureOut">
              <a:rPr lang="lt-LT" smtClean="0"/>
              <a:t>2021-06-15</a:t>
            </a:fld>
            <a:endParaRPr lang="lt-LT"/>
          </a:p>
        </p:txBody>
      </p:sp>
      <p:sp>
        <p:nvSpPr>
          <p:cNvPr id="5" name="Poraštės vietos rezervavimo ženklas 4">
            <a:extLst>
              <a:ext uri="{FF2B5EF4-FFF2-40B4-BE49-F238E27FC236}">
                <a16:creationId xmlns:a16="http://schemas.microsoft.com/office/drawing/2014/main" id="{A0B89CA5-3EFC-4A2F-9138-F6BAFD669869}"/>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2FDBCBEE-02C5-4E07-83B7-EB6236DE812E}"/>
              </a:ext>
            </a:extLst>
          </p:cNvPr>
          <p:cNvSpPr>
            <a:spLocks noGrp="1"/>
          </p:cNvSpPr>
          <p:nvPr>
            <p:ph type="sldNum" sz="quarter" idx="12"/>
          </p:nvPr>
        </p:nvSpPr>
        <p:spPr/>
        <p:txBody>
          <a:bodyPr/>
          <a:lstStyle/>
          <a:p>
            <a:fld id="{9CBB24DF-B53B-49CB-974B-A4455E740DF6}" type="slidenum">
              <a:rPr lang="lt-LT" smtClean="0"/>
              <a:t>‹#›</a:t>
            </a:fld>
            <a:endParaRPr lang="lt-LT"/>
          </a:p>
        </p:txBody>
      </p:sp>
    </p:spTree>
    <p:extLst>
      <p:ext uri="{BB962C8B-B14F-4D97-AF65-F5344CB8AC3E}">
        <p14:creationId xmlns:p14="http://schemas.microsoft.com/office/powerpoint/2010/main" val="2134965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632EDE3-F018-4361-8292-44F1CC9550BD}"/>
              </a:ext>
            </a:extLst>
          </p:cNvPr>
          <p:cNvSpPr>
            <a:spLocks noGrp="1"/>
          </p:cNvSpPr>
          <p:nvPr>
            <p:ph type="title"/>
          </p:nvPr>
        </p:nvSpPr>
        <p:spPr/>
        <p:txBody>
          <a:bodyPr/>
          <a:lstStyle/>
          <a:p>
            <a:r>
              <a:rPr lang="lt-LT"/>
              <a:t>Spustelėję redaguokite stilių</a:t>
            </a:r>
          </a:p>
        </p:txBody>
      </p:sp>
      <p:sp>
        <p:nvSpPr>
          <p:cNvPr id="3" name="Turinio vietos rezervavimo ženklas 2">
            <a:extLst>
              <a:ext uri="{FF2B5EF4-FFF2-40B4-BE49-F238E27FC236}">
                <a16:creationId xmlns:a16="http://schemas.microsoft.com/office/drawing/2014/main" id="{8C525EC2-FD7E-49E1-AD2A-DACEF7FCC131}"/>
              </a:ext>
            </a:extLst>
          </p:cNvPr>
          <p:cNvSpPr>
            <a:spLocks noGrp="1"/>
          </p:cNvSpPr>
          <p:nvPr>
            <p:ph idx="1"/>
          </p:nvPr>
        </p:nvSpPr>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E2725F92-D7FE-44C1-99EF-94B1C1998C9C}"/>
              </a:ext>
            </a:extLst>
          </p:cNvPr>
          <p:cNvSpPr>
            <a:spLocks noGrp="1"/>
          </p:cNvSpPr>
          <p:nvPr>
            <p:ph type="dt" sz="half" idx="10"/>
          </p:nvPr>
        </p:nvSpPr>
        <p:spPr/>
        <p:txBody>
          <a:bodyPr/>
          <a:lstStyle/>
          <a:p>
            <a:fld id="{F79ED7EE-B0BF-4C23-93E5-31C3F7A51820}" type="datetimeFigureOut">
              <a:rPr lang="lt-LT" smtClean="0"/>
              <a:t>2021-06-15</a:t>
            </a:fld>
            <a:endParaRPr lang="lt-LT"/>
          </a:p>
        </p:txBody>
      </p:sp>
      <p:sp>
        <p:nvSpPr>
          <p:cNvPr id="5" name="Poraštės vietos rezervavimo ženklas 4">
            <a:extLst>
              <a:ext uri="{FF2B5EF4-FFF2-40B4-BE49-F238E27FC236}">
                <a16:creationId xmlns:a16="http://schemas.microsoft.com/office/drawing/2014/main" id="{2A45253C-2F18-4577-8EB2-E2259D55BBDB}"/>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4501911B-3F16-497C-B23A-25E1F2795AD1}"/>
              </a:ext>
            </a:extLst>
          </p:cNvPr>
          <p:cNvSpPr>
            <a:spLocks noGrp="1"/>
          </p:cNvSpPr>
          <p:nvPr>
            <p:ph type="sldNum" sz="quarter" idx="12"/>
          </p:nvPr>
        </p:nvSpPr>
        <p:spPr/>
        <p:txBody>
          <a:bodyPr/>
          <a:lstStyle/>
          <a:p>
            <a:fld id="{9CBB24DF-B53B-49CB-974B-A4455E740DF6}" type="slidenum">
              <a:rPr lang="lt-LT" smtClean="0"/>
              <a:t>‹#›</a:t>
            </a:fld>
            <a:endParaRPr lang="lt-LT"/>
          </a:p>
        </p:txBody>
      </p:sp>
    </p:spTree>
    <p:extLst>
      <p:ext uri="{BB962C8B-B14F-4D97-AF65-F5344CB8AC3E}">
        <p14:creationId xmlns:p14="http://schemas.microsoft.com/office/powerpoint/2010/main" val="1336321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579E38B-8A27-4ABB-8210-5FE4E393D5DF}"/>
              </a:ext>
            </a:extLst>
          </p:cNvPr>
          <p:cNvSpPr>
            <a:spLocks noGrp="1"/>
          </p:cNvSpPr>
          <p:nvPr>
            <p:ph type="title"/>
          </p:nvPr>
        </p:nvSpPr>
        <p:spPr>
          <a:xfrm>
            <a:off x="831850" y="1709738"/>
            <a:ext cx="10515600" cy="2852737"/>
          </a:xfrm>
        </p:spPr>
        <p:txBody>
          <a:bodyPr anchor="b"/>
          <a:lstStyle>
            <a:lvl1pPr>
              <a:defRPr sz="6000"/>
            </a:lvl1pPr>
          </a:lstStyle>
          <a:p>
            <a:r>
              <a:rPr lang="lt-LT"/>
              <a:t>Spustelėję redaguokite stilių</a:t>
            </a:r>
          </a:p>
        </p:txBody>
      </p:sp>
      <p:sp>
        <p:nvSpPr>
          <p:cNvPr id="3" name="Teksto vietos rezervavimo ženklas 2">
            <a:extLst>
              <a:ext uri="{FF2B5EF4-FFF2-40B4-BE49-F238E27FC236}">
                <a16:creationId xmlns:a16="http://schemas.microsoft.com/office/drawing/2014/main" id="{B76CD06A-5689-40ED-BBBD-C7F3E58F42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a:t>Spustelėkite, kad galėtumėte redaguoti šablono teksto stilius</a:t>
            </a:r>
          </a:p>
        </p:txBody>
      </p:sp>
      <p:sp>
        <p:nvSpPr>
          <p:cNvPr id="4" name="Datos vietos rezervavimo ženklas 3">
            <a:extLst>
              <a:ext uri="{FF2B5EF4-FFF2-40B4-BE49-F238E27FC236}">
                <a16:creationId xmlns:a16="http://schemas.microsoft.com/office/drawing/2014/main" id="{56DDFC63-48B0-4BF2-BF93-07E3A87F93F9}"/>
              </a:ext>
            </a:extLst>
          </p:cNvPr>
          <p:cNvSpPr>
            <a:spLocks noGrp="1"/>
          </p:cNvSpPr>
          <p:nvPr>
            <p:ph type="dt" sz="half" idx="10"/>
          </p:nvPr>
        </p:nvSpPr>
        <p:spPr/>
        <p:txBody>
          <a:bodyPr/>
          <a:lstStyle/>
          <a:p>
            <a:fld id="{F79ED7EE-B0BF-4C23-93E5-31C3F7A51820}" type="datetimeFigureOut">
              <a:rPr lang="lt-LT" smtClean="0"/>
              <a:t>2021-06-15</a:t>
            </a:fld>
            <a:endParaRPr lang="lt-LT"/>
          </a:p>
        </p:txBody>
      </p:sp>
      <p:sp>
        <p:nvSpPr>
          <p:cNvPr id="5" name="Poraštės vietos rezervavimo ženklas 4">
            <a:extLst>
              <a:ext uri="{FF2B5EF4-FFF2-40B4-BE49-F238E27FC236}">
                <a16:creationId xmlns:a16="http://schemas.microsoft.com/office/drawing/2014/main" id="{E39809B6-AE3B-4A8C-9D93-EAE5B4459F6E}"/>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C4B142B8-C38F-45BF-BD9E-D9112A046014}"/>
              </a:ext>
            </a:extLst>
          </p:cNvPr>
          <p:cNvSpPr>
            <a:spLocks noGrp="1"/>
          </p:cNvSpPr>
          <p:nvPr>
            <p:ph type="sldNum" sz="quarter" idx="12"/>
          </p:nvPr>
        </p:nvSpPr>
        <p:spPr/>
        <p:txBody>
          <a:bodyPr/>
          <a:lstStyle/>
          <a:p>
            <a:fld id="{9CBB24DF-B53B-49CB-974B-A4455E740DF6}" type="slidenum">
              <a:rPr lang="lt-LT" smtClean="0"/>
              <a:t>‹#›</a:t>
            </a:fld>
            <a:endParaRPr lang="lt-LT"/>
          </a:p>
        </p:txBody>
      </p:sp>
    </p:spTree>
    <p:extLst>
      <p:ext uri="{BB962C8B-B14F-4D97-AF65-F5344CB8AC3E}">
        <p14:creationId xmlns:p14="http://schemas.microsoft.com/office/powerpoint/2010/main" val="439225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9AAAD87-55AB-4CC2-9C28-9CC441F0C5BE}"/>
              </a:ext>
            </a:extLst>
          </p:cNvPr>
          <p:cNvSpPr>
            <a:spLocks noGrp="1"/>
          </p:cNvSpPr>
          <p:nvPr>
            <p:ph type="title"/>
          </p:nvPr>
        </p:nvSpPr>
        <p:spPr/>
        <p:txBody>
          <a:bodyPr/>
          <a:lstStyle/>
          <a:p>
            <a:r>
              <a:rPr lang="lt-LT"/>
              <a:t>Spustelėję redaguokite stilių</a:t>
            </a:r>
          </a:p>
        </p:txBody>
      </p:sp>
      <p:sp>
        <p:nvSpPr>
          <p:cNvPr id="3" name="Turinio vietos rezervavimo ženklas 2">
            <a:extLst>
              <a:ext uri="{FF2B5EF4-FFF2-40B4-BE49-F238E27FC236}">
                <a16:creationId xmlns:a16="http://schemas.microsoft.com/office/drawing/2014/main" id="{F4D2FB25-9892-49A3-9390-69EAAF0D82E6}"/>
              </a:ext>
            </a:extLst>
          </p:cNvPr>
          <p:cNvSpPr>
            <a:spLocks noGrp="1"/>
          </p:cNvSpPr>
          <p:nvPr>
            <p:ph sz="half" idx="1"/>
          </p:nvPr>
        </p:nvSpPr>
        <p:spPr>
          <a:xfrm>
            <a:off x="838200" y="1825625"/>
            <a:ext cx="5181600" cy="435133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urinio vietos rezervavimo ženklas 3">
            <a:extLst>
              <a:ext uri="{FF2B5EF4-FFF2-40B4-BE49-F238E27FC236}">
                <a16:creationId xmlns:a16="http://schemas.microsoft.com/office/drawing/2014/main" id="{A91A83FA-8952-47AC-9CAC-0980ADC4FC42}"/>
              </a:ext>
            </a:extLst>
          </p:cNvPr>
          <p:cNvSpPr>
            <a:spLocks noGrp="1"/>
          </p:cNvSpPr>
          <p:nvPr>
            <p:ph sz="half" idx="2"/>
          </p:nvPr>
        </p:nvSpPr>
        <p:spPr>
          <a:xfrm>
            <a:off x="6172200" y="1825625"/>
            <a:ext cx="5181600" cy="435133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Datos vietos rezervavimo ženklas 4">
            <a:extLst>
              <a:ext uri="{FF2B5EF4-FFF2-40B4-BE49-F238E27FC236}">
                <a16:creationId xmlns:a16="http://schemas.microsoft.com/office/drawing/2014/main" id="{724AE139-0ED4-4D6C-8B3B-59BA271AB688}"/>
              </a:ext>
            </a:extLst>
          </p:cNvPr>
          <p:cNvSpPr>
            <a:spLocks noGrp="1"/>
          </p:cNvSpPr>
          <p:nvPr>
            <p:ph type="dt" sz="half" idx="10"/>
          </p:nvPr>
        </p:nvSpPr>
        <p:spPr/>
        <p:txBody>
          <a:bodyPr/>
          <a:lstStyle/>
          <a:p>
            <a:fld id="{F79ED7EE-B0BF-4C23-93E5-31C3F7A51820}" type="datetimeFigureOut">
              <a:rPr lang="lt-LT" smtClean="0"/>
              <a:t>2021-06-15</a:t>
            </a:fld>
            <a:endParaRPr lang="lt-LT"/>
          </a:p>
        </p:txBody>
      </p:sp>
      <p:sp>
        <p:nvSpPr>
          <p:cNvPr id="6" name="Poraštės vietos rezervavimo ženklas 5">
            <a:extLst>
              <a:ext uri="{FF2B5EF4-FFF2-40B4-BE49-F238E27FC236}">
                <a16:creationId xmlns:a16="http://schemas.microsoft.com/office/drawing/2014/main" id="{EC8B9D27-74B9-453D-8BB0-DC70F3F73961}"/>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BFD18A68-F22D-42D1-87CA-CC789CD306BE}"/>
              </a:ext>
            </a:extLst>
          </p:cNvPr>
          <p:cNvSpPr>
            <a:spLocks noGrp="1"/>
          </p:cNvSpPr>
          <p:nvPr>
            <p:ph type="sldNum" sz="quarter" idx="12"/>
          </p:nvPr>
        </p:nvSpPr>
        <p:spPr/>
        <p:txBody>
          <a:bodyPr/>
          <a:lstStyle/>
          <a:p>
            <a:fld id="{9CBB24DF-B53B-49CB-974B-A4455E740DF6}" type="slidenum">
              <a:rPr lang="lt-LT" smtClean="0"/>
              <a:t>‹#›</a:t>
            </a:fld>
            <a:endParaRPr lang="lt-LT"/>
          </a:p>
        </p:txBody>
      </p:sp>
    </p:spTree>
    <p:extLst>
      <p:ext uri="{BB962C8B-B14F-4D97-AF65-F5344CB8AC3E}">
        <p14:creationId xmlns:p14="http://schemas.microsoft.com/office/powerpoint/2010/main" val="1810680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D2A5A2A-C8E3-4BD4-BC34-6314CE517E4C}"/>
              </a:ext>
            </a:extLst>
          </p:cNvPr>
          <p:cNvSpPr>
            <a:spLocks noGrp="1"/>
          </p:cNvSpPr>
          <p:nvPr>
            <p:ph type="title"/>
          </p:nvPr>
        </p:nvSpPr>
        <p:spPr>
          <a:xfrm>
            <a:off x="839788" y="365125"/>
            <a:ext cx="10515600" cy="1325563"/>
          </a:xfrm>
        </p:spPr>
        <p:txBody>
          <a:bodyPr/>
          <a:lstStyle/>
          <a:p>
            <a:r>
              <a:rPr lang="lt-LT"/>
              <a:t>Spustelėję redaguokite stilių</a:t>
            </a:r>
          </a:p>
        </p:txBody>
      </p:sp>
      <p:sp>
        <p:nvSpPr>
          <p:cNvPr id="3" name="Teksto vietos rezervavimo ženklas 2">
            <a:extLst>
              <a:ext uri="{FF2B5EF4-FFF2-40B4-BE49-F238E27FC236}">
                <a16:creationId xmlns:a16="http://schemas.microsoft.com/office/drawing/2014/main" id="{17CBD2A3-3C8E-4BF6-98BD-373E7D3346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4" name="Turinio vietos rezervavimo ženklas 3">
            <a:extLst>
              <a:ext uri="{FF2B5EF4-FFF2-40B4-BE49-F238E27FC236}">
                <a16:creationId xmlns:a16="http://schemas.microsoft.com/office/drawing/2014/main" id="{B9085E39-43C0-45A4-B05C-1F36CC2CF0FE}"/>
              </a:ext>
            </a:extLst>
          </p:cNvPr>
          <p:cNvSpPr>
            <a:spLocks noGrp="1"/>
          </p:cNvSpPr>
          <p:nvPr>
            <p:ph sz="half" idx="2"/>
          </p:nvPr>
        </p:nvSpPr>
        <p:spPr>
          <a:xfrm>
            <a:off x="839788" y="2505075"/>
            <a:ext cx="5157787" cy="368458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Teksto vietos rezervavimo ženklas 4">
            <a:extLst>
              <a:ext uri="{FF2B5EF4-FFF2-40B4-BE49-F238E27FC236}">
                <a16:creationId xmlns:a16="http://schemas.microsoft.com/office/drawing/2014/main" id="{B3A2DCC8-06B8-4527-9920-4982F17E81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6" name="Turinio vietos rezervavimo ženklas 5">
            <a:extLst>
              <a:ext uri="{FF2B5EF4-FFF2-40B4-BE49-F238E27FC236}">
                <a16:creationId xmlns:a16="http://schemas.microsoft.com/office/drawing/2014/main" id="{A79ED645-00A2-44A1-8FCA-14AE2192BF57}"/>
              </a:ext>
            </a:extLst>
          </p:cNvPr>
          <p:cNvSpPr>
            <a:spLocks noGrp="1"/>
          </p:cNvSpPr>
          <p:nvPr>
            <p:ph sz="quarter" idx="4"/>
          </p:nvPr>
        </p:nvSpPr>
        <p:spPr>
          <a:xfrm>
            <a:off x="6172200" y="2505075"/>
            <a:ext cx="5183188" cy="368458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7" name="Datos vietos rezervavimo ženklas 6">
            <a:extLst>
              <a:ext uri="{FF2B5EF4-FFF2-40B4-BE49-F238E27FC236}">
                <a16:creationId xmlns:a16="http://schemas.microsoft.com/office/drawing/2014/main" id="{5C3449A1-5F2E-44BB-9D74-7419CA30736D}"/>
              </a:ext>
            </a:extLst>
          </p:cNvPr>
          <p:cNvSpPr>
            <a:spLocks noGrp="1"/>
          </p:cNvSpPr>
          <p:nvPr>
            <p:ph type="dt" sz="half" idx="10"/>
          </p:nvPr>
        </p:nvSpPr>
        <p:spPr/>
        <p:txBody>
          <a:bodyPr/>
          <a:lstStyle/>
          <a:p>
            <a:fld id="{F79ED7EE-B0BF-4C23-93E5-31C3F7A51820}" type="datetimeFigureOut">
              <a:rPr lang="lt-LT" smtClean="0"/>
              <a:t>2021-06-15</a:t>
            </a:fld>
            <a:endParaRPr lang="lt-LT"/>
          </a:p>
        </p:txBody>
      </p:sp>
      <p:sp>
        <p:nvSpPr>
          <p:cNvPr id="8" name="Poraštės vietos rezervavimo ženklas 7">
            <a:extLst>
              <a:ext uri="{FF2B5EF4-FFF2-40B4-BE49-F238E27FC236}">
                <a16:creationId xmlns:a16="http://schemas.microsoft.com/office/drawing/2014/main" id="{B79669CA-D379-46BB-A099-9189D557EFA1}"/>
              </a:ext>
            </a:extLst>
          </p:cNvPr>
          <p:cNvSpPr>
            <a:spLocks noGrp="1"/>
          </p:cNvSpPr>
          <p:nvPr>
            <p:ph type="ftr" sz="quarter" idx="11"/>
          </p:nvPr>
        </p:nvSpPr>
        <p:spPr/>
        <p:txBody>
          <a:bodyPr/>
          <a:lstStyle/>
          <a:p>
            <a:endParaRPr lang="lt-LT"/>
          </a:p>
        </p:txBody>
      </p:sp>
      <p:sp>
        <p:nvSpPr>
          <p:cNvPr id="9" name="Skaidrės numerio vietos rezervavimo ženklas 8">
            <a:extLst>
              <a:ext uri="{FF2B5EF4-FFF2-40B4-BE49-F238E27FC236}">
                <a16:creationId xmlns:a16="http://schemas.microsoft.com/office/drawing/2014/main" id="{A02AA486-A647-40DF-B9E1-9F9FD7831D00}"/>
              </a:ext>
            </a:extLst>
          </p:cNvPr>
          <p:cNvSpPr>
            <a:spLocks noGrp="1"/>
          </p:cNvSpPr>
          <p:nvPr>
            <p:ph type="sldNum" sz="quarter" idx="12"/>
          </p:nvPr>
        </p:nvSpPr>
        <p:spPr/>
        <p:txBody>
          <a:bodyPr/>
          <a:lstStyle/>
          <a:p>
            <a:fld id="{9CBB24DF-B53B-49CB-974B-A4455E740DF6}" type="slidenum">
              <a:rPr lang="lt-LT" smtClean="0"/>
              <a:t>‹#›</a:t>
            </a:fld>
            <a:endParaRPr lang="lt-LT"/>
          </a:p>
        </p:txBody>
      </p:sp>
    </p:spTree>
    <p:extLst>
      <p:ext uri="{BB962C8B-B14F-4D97-AF65-F5344CB8AC3E}">
        <p14:creationId xmlns:p14="http://schemas.microsoft.com/office/powerpoint/2010/main" val="1864317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4703F50-BCC8-4239-95E3-CD14BF8889C8}"/>
              </a:ext>
            </a:extLst>
          </p:cNvPr>
          <p:cNvSpPr>
            <a:spLocks noGrp="1"/>
          </p:cNvSpPr>
          <p:nvPr>
            <p:ph type="title"/>
          </p:nvPr>
        </p:nvSpPr>
        <p:spPr/>
        <p:txBody>
          <a:bodyPr/>
          <a:lstStyle/>
          <a:p>
            <a:r>
              <a:rPr lang="lt-LT"/>
              <a:t>Spustelėję redaguokite stilių</a:t>
            </a:r>
          </a:p>
        </p:txBody>
      </p:sp>
      <p:sp>
        <p:nvSpPr>
          <p:cNvPr id="3" name="Datos vietos rezervavimo ženklas 2">
            <a:extLst>
              <a:ext uri="{FF2B5EF4-FFF2-40B4-BE49-F238E27FC236}">
                <a16:creationId xmlns:a16="http://schemas.microsoft.com/office/drawing/2014/main" id="{193F1C5E-3226-4378-82BB-284023BADE17}"/>
              </a:ext>
            </a:extLst>
          </p:cNvPr>
          <p:cNvSpPr>
            <a:spLocks noGrp="1"/>
          </p:cNvSpPr>
          <p:nvPr>
            <p:ph type="dt" sz="half" idx="10"/>
          </p:nvPr>
        </p:nvSpPr>
        <p:spPr/>
        <p:txBody>
          <a:bodyPr/>
          <a:lstStyle/>
          <a:p>
            <a:fld id="{F79ED7EE-B0BF-4C23-93E5-31C3F7A51820}" type="datetimeFigureOut">
              <a:rPr lang="lt-LT" smtClean="0"/>
              <a:t>2021-06-15</a:t>
            </a:fld>
            <a:endParaRPr lang="lt-LT"/>
          </a:p>
        </p:txBody>
      </p:sp>
      <p:sp>
        <p:nvSpPr>
          <p:cNvPr id="4" name="Poraštės vietos rezervavimo ženklas 3">
            <a:extLst>
              <a:ext uri="{FF2B5EF4-FFF2-40B4-BE49-F238E27FC236}">
                <a16:creationId xmlns:a16="http://schemas.microsoft.com/office/drawing/2014/main" id="{7511F4F2-DBAC-4DB9-A6BD-3E8B71E6D10F}"/>
              </a:ext>
            </a:extLst>
          </p:cNvPr>
          <p:cNvSpPr>
            <a:spLocks noGrp="1"/>
          </p:cNvSpPr>
          <p:nvPr>
            <p:ph type="ftr" sz="quarter" idx="11"/>
          </p:nvPr>
        </p:nvSpPr>
        <p:spPr/>
        <p:txBody>
          <a:bodyPr/>
          <a:lstStyle/>
          <a:p>
            <a:endParaRPr lang="lt-LT"/>
          </a:p>
        </p:txBody>
      </p:sp>
      <p:sp>
        <p:nvSpPr>
          <p:cNvPr id="5" name="Skaidrės numerio vietos rezervavimo ženklas 4">
            <a:extLst>
              <a:ext uri="{FF2B5EF4-FFF2-40B4-BE49-F238E27FC236}">
                <a16:creationId xmlns:a16="http://schemas.microsoft.com/office/drawing/2014/main" id="{35A5DA15-B2B8-4A80-A2D0-B5BAD7EC86FD}"/>
              </a:ext>
            </a:extLst>
          </p:cNvPr>
          <p:cNvSpPr>
            <a:spLocks noGrp="1"/>
          </p:cNvSpPr>
          <p:nvPr>
            <p:ph type="sldNum" sz="quarter" idx="12"/>
          </p:nvPr>
        </p:nvSpPr>
        <p:spPr/>
        <p:txBody>
          <a:bodyPr/>
          <a:lstStyle/>
          <a:p>
            <a:fld id="{9CBB24DF-B53B-49CB-974B-A4455E740DF6}" type="slidenum">
              <a:rPr lang="lt-LT" smtClean="0"/>
              <a:t>‹#›</a:t>
            </a:fld>
            <a:endParaRPr lang="lt-LT"/>
          </a:p>
        </p:txBody>
      </p:sp>
    </p:spTree>
    <p:extLst>
      <p:ext uri="{BB962C8B-B14F-4D97-AF65-F5344CB8AC3E}">
        <p14:creationId xmlns:p14="http://schemas.microsoft.com/office/powerpoint/2010/main" val="1944331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a:extLst>
              <a:ext uri="{FF2B5EF4-FFF2-40B4-BE49-F238E27FC236}">
                <a16:creationId xmlns:a16="http://schemas.microsoft.com/office/drawing/2014/main" id="{C0394433-A787-41FF-90A2-00B1141D2742}"/>
              </a:ext>
            </a:extLst>
          </p:cNvPr>
          <p:cNvSpPr>
            <a:spLocks noGrp="1"/>
          </p:cNvSpPr>
          <p:nvPr>
            <p:ph type="dt" sz="half" idx="10"/>
          </p:nvPr>
        </p:nvSpPr>
        <p:spPr/>
        <p:txBody>
          <a:bodyPr/>
          <a:lstStyle/>
          <a:p>
            <a:fld id="{F79ED7EE-B0BF-4C23-93E5-31C3F7A51820}" type="datetimeFigureOut">
              <a:rPr lang="lt-LT" smtClean="0"/>
              <a:t>2021-06-15</a:t>
            </a:fld>
            <a:endParaRPr lang="lt-LT"/>
          </a:p>
        </p:txBody>
      </p:sp>
      <p:sp>
        <p:nvSpPr>
          <p:cNvPr id="3" name="Poraštės vietos rezervavimo ženklas 2">
            <a:extLst>
              <a:ext uri="{FF2B5EF4-FFF2-40B4-BE49-F238E27FC236}">
                <a16:creationId xmlns:a16="http://schemas.microsoft.com/office/drawing/2014/main" id="{4AA34CE5-50A9-436C-85C0-4FAE2B113148}"/>
              </a:ext>
            </a:extLst>
          </p:cNvPr>
          <p:cNvSpPr>
            <a:spLocks noGrp="1"/>
          </p:cNvSpPr>
          <p:nvPr>
            <p:ph type="ftr" sz="quarter" idx="11"/>
          </p:nvPr>
        </p:nvSpPr>
        <p:spPr/>
        <p:txBody>
          <a:bodyPr/>
          <a:lstStyle/>
          <a:p>
            <a:endParaRPr lang="lt-LT"/>
          </a:p>
        </p:txBody>
      </p:sp>
      <p:sp>
        <p:nvSpPr>
          <p:cNvPr id="4" name="Skaidrės numerio vietos rezervavimo ženklas 3">
            <a:extLst>
              <a:ext uri="{FF2B5EF4-FFF2-40B4-BE49-F238E27FC236}">
                <a16:creationId xmlns:a16="http://schemas.microsoft.com/office/drawing/2014/main" id="{4D54698B-24A9-4CBD-B271-A3CE09976D36}"/>
              </a:ext>
            </a:extLst>
          </p:cNvPr>
          <p:cNvSpPr>
            <a:spLocks noGrp="1"/>
          </p:cNvSpPr>
          <p:nvPr>
            <p:ph type="sldNum" sz="quarter" idx="12"/>
          </p:nvPr>
        </p:nvSpPr>
        <p:spPr/>
        <p:txBody>
          <a:bodyPr/>
          <a:lstStyle/>
          <a:p>
            <a:fld id="{9CBB24DF-B53B-49CB-974B-A4455E740DF6}" type="slidenum">
              <a:rPr lang="lt-LT" smtClean="0"/>
              <a:t>‹#›</a:t>
            </a:fld>
            <a:endParaRPr lang="lt-LT"/>
          </a:p>
        </p:txBody>
      </p:sp>
    </p:spTree>
    <p:extLst>
      <p:ext uri="{BB962C8B-B14F-4D97-AF65-F5344CB8AC3E}">
        <p14:creationId xmlns:p14="http://schemas.microsoft.com/office/powerpoint/2010/main" val="15632325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88986B9-7ED5-4E3E-8C3E-F5654BBF69D9}"/>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p>
        </p:txBody>
      </p:sp>
      <p:sp>
        <p:nvSpPr>
          <p:cNvPr id="3" name="Turinio vietos rezervavimo ženklas 2">
            <a:extLst>
              <a:ext uri="{FF2B5EF4-FFF2-40B4-BE49-F238E27FC236}">
                <a16:creationId xmlns:a16="http://schemas.microsoft.com/office/drawing/2014/main" id="{4EE59BFF-C9BF-4C84-97AC-4E4AB19418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eksto vietos rezervavimo ženklas 3">
            <a:extLst>
              <a:ext uri="{FF2B5EF4-FFF2-40B4-BE49-F238E27FC236}">
                <a16:creationId xmlns:a16="http://schemas.microsoft.com/office/drawing/2014/main" id="{FC52AE31-0ACE-426C-8EB0-92F8E9D158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Spustelėkite, kad galėtumėte redaguoti šablono teksto stilius</a:t>
            </a:r>
          </a:p>
        </p:txBody>
      </p:sp>
      <p:sp>
        <p:nvSpPr>
          <p:cNvPr id="5" name="Datos vietos rezervavimo ženklas 4">
            <a:extLst>
              <a:ext uri="{FF2B5EF4-FFF2-40B4-BE49-F238E27FC236}">
                <a16:creationId xmlns:a16="http://schemas.microsoft.com/office/drawing/2014/main" id="{766BBC6A-8C5B-489B-90F4-5C9DF3986040}"/>
              </a:ext>
            </a:extLst>
          </p:cNvPr>
          <p:cNvSpPr>
            <a:spLocks noGrp="1"/>
          </p:cNvSpPr>
          <p:nvPr>
            <p:ph type="dt" sz="half" idx="10"/>
          </p:nvPr>
        </p:nvSpPr>
        <p:spPr/>
        <p:txBody>
          <a:bodyPr/>
          <a:lstStyle/>
          <a:p>
            <a:fld id="{F79ED7EE-B0BF-4C23-93E5-31C3F7A51820}" type="datetimeFigureOut">
              <a:rPr lang="lt-LT" smtClean="0"/>
              <a:t>2021-06-15</a:t>
            </a:fld>
            <a:endParaRPr lang="lt-LT"/>
          </a:p>
        </p:txBody>
      </p:sp>
      <p:sp>
        <p:nvSpPr>
          <p:cNvPr id="6" name="Poraštės vietos rezervavimo ženklas 5">
            <a:extLst>
              <a:ext uri="{FF2B5EF4-FFF2-40B4-BE49-F238E27FC236}">
                <a16:creationId xmlns:a16="http://schemas.microsoft.com/office/drawing/2014/main" id="{D1D70C40-3D7E-4D81-8056-2F3D8609F9C3}"/>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26A24542-1ADD-4C86-8F47-36222FB46069}"/>
              </a:ext>
            </a:extLst>
          </p:cNvPr>
          <p:cNvSpPr>
            <a:spLocks noGrp="1"/>
          </p:cNvSpPr>
          <p:nvPr>
            <p:ph type="sldNum" sz="quarter" idx="12"/>
          </p:nvPr>
        </p:nvSpPr>
        <p:spPr/>
        <p:txBody>
          <a:bodyPr/>
          <a:lstStyle/>
          <a:p>
            <a:fld id="{9CBB24DF-B53B-49CB-974B-A4455E740DF6}" type="slidenum">
              <a:rPr lang="lt-LT" smtClean="0"/>
              <a:t>‹#›</a:t>
            </a:fld>
            <a:endParaRPr lang="lt-LT"/>
          </a:p>
        </p:txBody>
      </p:sp>
    </p:spTree>
    <p:extLst>
      <p:ext uri="{BB962C8B-B14F-4D97-AF65-F5344CB8AC3E}">
        <p14:creationId xmlns:p14="http://schemas.microsoft.com/office/powerpoint/2010/main" val="382385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8C9ACF6-4347-411D-B3EA-9420E7766EE8}"/>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p>
        </p:txBody>
      </p:sp>
      <p:sp>
        <p:nvSpPr>
          <p:cNvPr id="3" name="Paveikslėlio vietos rezervavimo ženklas 2">
            <a:extLst>
              <a:ext uri="{FF2B5EF4-FFF2-40B4-BE49-F238E27FC236}">
                <a16:creationId xmlns:a16="http://schemas.microsoft.com/office/drawing/2014/main" id="{9167E09E-B965-4939-871E-23D53BEC6C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ksto vietos rezervavimo ženklas 3">
            <a:extLst>
              <a:ext uri="{FF2B5EF4-FFF2-40B4-BE49-F238E27FC236}">
                <a16:creationId xmlns:a16="http://schemas.microsoft.com/office/drawing/2014/main" id="{AB454241-5B68-4767-8F62-B2ECADC79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Spustelėkite, kad galėtumėte redaguoti šablono teksto stilius</a:t>
            </a:r>
          </a:p>
        </p:txBody>
      </p:sp>
      <p:sp>
        <p:nvSpPr>
          <p:cNvPr id="5" name="Datos vietos rezervavimo ženklas 4">
            <a:extLst>
              <a:ext uri="{FF2B5EF4-FFF2-40B4-BE49-F238E27FC236}">
                <a16:creationId xmlns:a16="http://schemas.microsoft.com/office/drawing/2014/main" id="{67168E0E-2CEF-469A-AE80-F5E206772009}"/>
              </a:ext>
            </a:extLst>
          </p:cNvPr>
          <p:cNvSpPr>
            <a:spLocks noGrp="1"/>
          </p:cNvSpPr>
          <p:nvPr>
            <p:ph type="dt" sz="half" idx="10"/>
          </p:nvPr>
        </p:nvSpPr>
        <p:spPr/>
        <p:txBody>
          <a:bodyPr/>
          <a:lstStyle/>
          <a:p>
            <a:fld id="{F79ED7EE-B0BF-4C23-93E5-31C3F7A51820}" type="datetimeFigureOut">
              <a:rPr lang="lt-LT" smtClean="0"/>
              <a:t>2021-06-15</a:t>
            </a:fld>
            <a:endParaRPr lang="lt-LT"/>
          </a:p>
        </p:txBody>
      </p:sp>
      <p:sp>
        <p:nvSpPr>
          <p:cNvPr id="6" name="Poraštės vietos rezervavimo ženklas 5">
            <a:extLst>
              <a:ext uri="{FF2B5EF4-FFF2-40B4-BE49-F238E27FC236}">
                <a16:creationId xmlns:a16="http://schemas.microsoft.com/office/drawing/2014/main" id="{767A55A3-3B49-448A-8387-92FCFE426401}"/>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3B1CD8F2-755C-457D-A99C-31BA010C9099}"/>
              </a:ext>
            </a:extLst>
          </p:cNvPr>
          <p:cNvSpPr>
            <a:spLocks noGrp="1"/>
          </p:cNvSpPr>
          <p:nvPr>
            <p:ph type="sldNum" sz="quarter" idx="12"/>
          </p:nvPr>
        </p:nvSpPr>
        <p:spPr/>
        <p:txBody>
          <a:bodyPr/>
          <a:lstStyle/>
          <a:p>
            <a:fld id="{9CBB24DF-B53B-49CB-974B-A4455E740DF6}" type="slidenum">
              <a:rPr lang="lt-LT" smtClean="0"/>
              <a:t>‹#›</a:t>
            </a:fld>
            <a:endParaRPr lang="lt-LT"/>
          </a:p>
        </p:txBody>
      </p:sp>
    </p:spTree>
    <p:extLst>
      <p:ext uri="{BB962C8B-B14F-4D97-AF65-F5344CB8AC3E}">
        <p14:creationId xmlns:p14="http://schemas.microsoft.com/office/powerpoint/2010/main" val="3235529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a:extLst>
              <a:ext uri="{FF2B5EF4-FFF2-40B4-BE49-F238E27FC236}">
                <a16:creationId xmlns:a16="http://schemas.microsoft.com/office/drawing/2014/main" id="{2BCEF5B7-A73B-4A52-B061-20A0B1A83F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a:t>Spustelėję redaguokite stilių</a:t>
            </a:r>
          </a:p>
        </p:txBody>
      </p:sp>
      <p:sp>
        <p:nvSpPr>
          <p:cNvPr id="3" name="Teksto vietos rezervavimo ženklas 2">
            <a:extLst>
              <a:ext uri="{FF2B5EF4-FFF2-40B4-BE49-F238E27FC236}">
                <a16:creationId xmlns:a16="http://schemas.microsoft.com/office/drawing/2014/main" id="{30682251-8E61-402E-94D4-C9FCB50944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CC8D148B-256D-4026-85DA-51395492C7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9ED7EE-B0BF-4C23-93E5-31C3F7A51820}" type="datetimeFigureOut">
              <a:rPr lang="lt-LT" smtClean="0"/>
              <a:t>2021-06-15</a:t>
            </a:fld>
            <a:endParaRPr lang="lt-LT"/>
          </a:p>
        </p:txBody>
      </p:sp>
      <p:sp>
        <p:nvSpPr>
          <p:cNvPr id="5" name="Poraštės vietos rezervavimo ženklas 4">
            <a:extLst>
              <a:ext uri="{FF2B5EF4-FFF2-40B4-BE49-F238E27FC236}">
                <a16:creationId xmlns:a16="http://schemas.microsoft.com/office/drawing/2014/main" id="{5FAA8A09-EF79-4942-8845-7827E48E5F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kaidrės numerio vietos rezervavimo ženklas 5">
            <a:extLst>
              <a:ext uri="{FF2B5EF4-FFF2-40B4-BE49-F238E27FC236}">
                <a16:creationId xmlns:a16="http://schemas.microsoft.com/office/drawing/2014/main" id="{E8ABCD09-F3EB-47E7-AF9C-FDA5FBC653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B24DF-B53B-49CB-974B-A4455E740DF6}" type="slidenum">
              <a:rPr lang="lt-LT" smtClean="0"/>
              <a:t>‹#›</a:t>
            </a:fld>
            <a:endParaRPr lang="lt-LT"/>
          </a:p>
        </p:txBody>
      </p:sp>
    </p:spTree>
    <p:extLst>
      <p:ext uri="{BB962C8B-B14F-4D97-AF65-F5344CB8AC3E}">
        <p14:creationId xmlns:p14="http://schemas.microsoft.com/office/powerpoint/2010/main" val="1985708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slide" Target="slide3.xml"/></Relationships>
</file>

<file path=ppt/slides/_rels/slide10.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slide" Target="slide6.xml"/></Relationships>
</file>

<file path=ppt/slides/_rels/slide10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83.xml"/><Relationship Id="rId4" Type="http://schemas.openxmlformats.org/officeDocument/2006/relationships/slide" Target="slide97.xml"/></Relationships>
</file>

<file path=ppt/slides/_rels/slide10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83.xml"/><Relationship Id="rId4" Type="http://schemas.openxmlformats.org/officeDocument/2006/relationships/slide" Target="slide97.xml"/></Relationships>
</file>

<file path=ppt/slides/_rels/slide102.xml.rels><?xml version="1.0" encoding="UTF-8" standalone="yes"?>
<Relationships xmlns="http://schemas.openxmlformats.org/package/2006/relationships"><Relationship Id="rId8" Type="http://schemas.openxmlformats.org/officeDocument/2006/relationships/slide" Target="slide117.xml"/><Relationship Id="rId3" Type="http://schemas.openxmlformats.org/officeDocument/2006/relationships/slide" Target="slide107.xml"/><Relationship Id="rId7" Type="http://schemas.openxmlformats.org/officeDocument/2006/relationships/slide" Target="slide113.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slide" Target="slide112.xml"/><Relationship Id="rId5" Type="http://schemas.openxmlformats.org/officeDocument/2006/relationships/slide" Target="slide110.xml"/><Relationship Id="rId10" Type="http://schemas.openxmlformats.org/officeDocument/2006/relationships/slide" Target="slide6.xml"/><Relationship Id="rId4" Type="http://schemas.openxmlformats.org/officeDocument/2006/relationships/slide" Target="slide103.xml"/><Relationship Id="rId9" Type="http://schemas.openxmlformats.org/officeDocument/2006/relationships/slide" Target="slide118.xml"/></Relationships>
</file>

<file path=ppt/slides/_rels/slide103.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104.xml"/></Relationships>
</file>

<file path=ppt/slides/_rels/slide104.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105.xml"/><Relationship Id="rId4" Type="http://schemas.openxmlformats.org/officeDocument/2006/relationships/slide" Target="slide103.xml"/></Relationships>
</file>

<file path=ppt/slides/_rels/slide105.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106.xml"/><Relationship Id="rId4" Type="http://schemas.openxmlformats.org/officeDocument/2006/relationships/slide" Target="slide104.xml"/></Relationships>
</file>

<file path=ppt/slides/_rels/slide106.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105.xml"/><Relationship Id="rId4" Type="http://schemas.openxmlformats.org/officeDocument/2006/relationships/slide" Target="slide6.xml"/></Relationships>
</file>

<file path=ppt/slides/_rels/slide10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106.xml"/><Relationship Id="rId4" Type="http://schemas.openxmlformats.org/officeDocument/2006/relationships/slide" Target="slide108.xml"/></Relationships>
</file>

<file path=ppt/slides/_rels/slide108.xml.rels><?xml version="1.0" encoding="UTF-8" standalone="yes"?>
<Relationships xmlns="http://schemas.openxmlformats.org/package/2006/relationships"><Relationship Id="rId3" Type="http://schemas.openxmlformats.org/officeDocument/2006/relationships/slide" Target="slide107.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slide" Target="slide109.xml"/><Relationship Id="rId5" Type="http://schemas.openxmlformats.org/officeDocument/2006/relationships/slide" Target="slide6.xml"/><Relationship Id="rId4" Type="http://schemas.openxmlformats.org/officeDocument/2006/relationships/slide" Target="slide102.xml"/></Relationships>
</file>

<file path=ppt/slides/_rels/slide109.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108.xml"/><Relationship Id="rId4" Type="http://schemas.openxmlformats.org/officeDocument/2006/relationships/slide" Target="slide6.xml"/></Relationships>
</file>

<file path=ppt/slides/_rels/slide11.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slide" Target="slide6.xml"/></Relationships>
</file>

<file path=ppt/slides/_rels/slide110.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111.xml"/><Relationship Id="rId4" Type="http://schemas.openxmlformats.org/officeDocument/2006/relationships/slide" Target="slide6.xml"/></Relationships>
</file>

<file path=ppt/slides/_rels/slide11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102.xml"/><Relationship Id="rId4" Type="http://schemas.openxmlformats.org/officeDocument/2006/relationships/slide" Target="slide110.xml"/></Relationships>
</file>

<file path=ppt/slides/_rels/slide112.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slide" Target="slide102.xml"/></Relationships>
</file>

<file path=ppt/slides/_rels/slide11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114.xml"/><Relationship Id="rId4" Type="http://schemas.openxmlformats.org/officeDocument/2006/relationships/slide" Target="slide102.xml"/></Relationships>
</file>

<file path=ppt/slides/_rels/slide114.xml.rels><?xml version="1.0" encoding="UTF-8" standalone="yes"?>
<Relationships xmlns="http://schemas.openxmlformats.org/package/2006/relationships"><Relationship Id="rId3" Type="http://schemas.openxmlformats.org/officeDocument/2006/relationships/slide" Target="slide113.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115.xml"/><Relationship Id="rId4" Type="http://schemas.openxmlformats.org/officeDocument/2006/relationships/slide" Target="slide102.xml"/></Relationships>
</file>

<file path=ppt/slides/_rels/slide115.xml.rels><?xml version="1.0" encoding="UTF-8" standalone="yes"?>
<Relationships xmlns="http://schemas.openxmlformats.org/package/2006/relationships"><Relationship Id="rId3" Type="http://schemas.openxmlformats.org/officeDocument/2006/relationships/slide" Target="slide114.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116.xml"/><Relationship Id="rId4" Type="http://schemas.openxmlformats.org/officeDocument/2006/relationships/slide" Target="slide102.xml"/></Relationships>
</file>

<file path=ppt/slides/_rels/slide11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102.xml"/><Relationship Id="rId4" Type="http://schemas.openxmlformats.org/officeDocument/2006/relationships/slide" Target="slide115.xml"/></Relationships>
</file>

<file path=ppt/slides/_rels/slide11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slide" Target="slide102.xml"/></Relationships>
</file>

<file path=ppt/slides/_rels/slide11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slide" Target="slide102.xml"/></Relationships>
</file>

<file path=ppt/slides/_rels/slide119.xml.rels><?xml version="1.0" encoding="UTF-8" standalone="yes"?>
<Relationships xmlns="http://schemas.openxmlformats.org/package/2006/relationships"><Relationship Id="rId8" Type="http://schemas.openxmlformats.org/officeDocument/2006/relationships/slide" Target="slide124.xml"/><Relationship Id="rId3" Type="http://schemas.openxmlformats.org/officeDocument/2006/relationships/slide" Target="slide123.xml"/><Relationship Id="rId7" Type="http://schemas.openxmlformats.org/officeDocument/2006/relationships/slide" Target="slide122.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slide" Target="slide126.xml"/><Relationship Id="rId5" Type="http://schemas.openxmlformats.org/officeDocument/2006/relationships/slide" Target="slide125.xml"/><Relationship Id="rId10" Type="http://schemas.openxmlformats.org/officeDocument/2006/relationships/slide" Target="slide6.xml"/><Relationship Id="rId4" Type="http://schemas.openxmlformats.org/officeDocument/2006/relationships/slide" Target="slide120.xml"/><Relationship Id="rId9" Type="http://schemas.openxmlformats.org/officeDocument/2006/relationships/slide" Target="slide121.xml"/></Relationships>
</file>

<file path=ppt/slides/_rels/slide1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slide" Target="slide6.xml"/></Relationships>
</file>

<file path=ppt/slides/_rels/slide1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119.xml"/></Relationships>
</file>

<file path=ppt/slides/_rels/slide1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119.xml"/></Relationships>
</file>

<file path=ppt/slides/_rels/slide122.xml.rels><?xml version="1.0" encoding="UTF-8" standalone="yes"?>
<Relationships xmlns="http://schemas.openxmlformats.org/package/2006/relationships"><Relationship Id="rId3" Type="http://schemas.openxmlformats.org/officeDocument/2006/relationships/slide" Target="slide119.xml"/><Relationship Id="rId2" Type="http://schemas.openxmlformats.org/officeDocument/2006/relationships/image" Target="../media/image58.jpg"/><Relationship Id="rId1" Type="http://schemas.openxmlformats.org/officeDocument/2006/relationships/slideLayout" Target="../slideLayouts/slideLayout2.xml"/><Relationship Id="rId4" Type="http://schemas.openxmlformats.org/officeDocument/2006/relationships/slide" Target="slide6.xml"/></Relationships>
</file>

<file path=ppt/slides/_rels/slide12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119.xml"/></Relationships>
</file>

<file path=ppt/slides/_rels/slide1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119.xml"/></Relationships>
</file>

<file path=ppt/slides/_rels/slide1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119.xml"/><Relationship Id="rId4" Type="http://schemas.openxmlformats.org/officeDocument/2006/relationships/image" Target="../media/image65.png"/></Relationships>
</file>

<file path=ppt/slides/_rels/slide1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119.xml"/></Relationships>
</file>

<file path=ppt/slides/_rels/slide127.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slide" Target="slide128.xml"/><Relationship Id="rId7" Type="http://schemas.openxmlformats.org/officeDocument/2006/relationships/image" Target="../media/image70.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slide" Target="slide6.xml"/></Relationships>
</file>

<file path=ppt/slides/_rels/slide128.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slide" Target="slide127.xml"/><Relationship Id="rId7" Type="http://schemas.openxmlformats.org/officeDocument/2006/relationships/image" Target="../media/image73.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72.jpg"/><Relationship Id="rId5" Type="http://schemas.openxmlformats.org/officeDocument/2006/relationships/slide" Target="slide6.xml"/><Relationship Id="rId4" Type="http://schemas.openxmlformats.org/officeDocument/2006/relationships/slide" Target="slide129.xml"/><Relationship Id="rId9" Type="http://schemas.openxmlformats.org/officeDocument/2006/relationships/image" Target="../media/image75.jpg"/></Relationships>
</file>

<file path=ppt/slides/_rels/slide129.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slide" Target="slide128.xml"/><Relationship Id="rId7" Type="http://schemas.openxmlformats.org/officeDocument/2006/relationships/image" Target="../media/image77.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76.jpg"/><Relationship Id="rId5" Type="http://schemas.openxmlformats.org/officeDocument/2006/relationships/slide" Target="slide6.xml"/><Relationship Id="rId4" Type="http://schemas.openxmlformats.org/officeDocument/2006/relationships/slide" Target="slide130.xml"/><Relationship Id="rId9" Type="http://schemas.openxmlformats.org/officeDocument/2006/relationships/image" Target="../media/image79.jpg"/></Relationships>
</file>

<file path=ppt/slides/_rels/slide13.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slide" Target="slide6.xml"/></Relationships>
</file>

<file path=ppt/slides/_rels/slide130.xml.rels><?xml version="1.0" encoding="UTF-8" standalone="yes"?>
<Relationships xmlns="http://schemas.openxmlformats.org/package/2006/relationships"><Relationship Id="rId8" Type="http://schemas.openxmlformats.org/officeDocument/2006/relationships/image" Target="../media/image82.jpg"/><Relationship Id="rId3" Type="http://schemas.openxmlformats.org/officeDocument/2006/relationships/slide" Target="slide129.xml"/><Relationship Id="rId7" Type="http://schemas.openxmlformats.org/officeDocument/2006/relationships/image" Target="../media/image81.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80.jpg"/><Relationship Id="rId5" Type="http://schemas.openxmlformats.org/officeDocument/2006/relationships/slide" Target="slide6.xml"/><Relationship Id="rId4" Type="http://schemas.openxmlformats.org/officeDocument/2006/relationships/slide" Target="slide131.xml"/><Relationship Id="rId9" Type="http://schemas.openxmlformats.org/officeDocument/2006/relationships/image" Target="../media/image83.jpg"/></Relationships>
</file>

<file path=ppt/slides/_rels/slide131.xml.rels><?xml version="1.0" encoding="UTF-8" standalone="yes"?>
<Relationships xmlns="http://schemas.openxmlformats.org/package/2006/relationships"><Relationship Id="rId8" Type="http://schemas.openxmlformats.org/officeDocument/2006/relationships/image" Target="../media/image86.jpg"/><Relationship Id="rId3" Type="http://schemas.openxmlformats.org/officeDocument/2006/relationships/slide" Target="slide130.xml"/><Relationship Id="rId7" Type="http://schemas.openxmlformats.org/officeDocument/2006/relationships/image" Target="../media/image85.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84.jpg"/><Relationship Id="rId5" Type="http://schemas.openxmlformats.org/officeDocument/2006/relationships/slide" Target="slide6.xml"/><Relationship Id="rId4" Type="http://schemas.openxmlformats.org/officeDocument/2006/relationships/slide" Target="slide132.xml"/><Relationship Id="rId9" Type="http://schemas.openxmlformats.org/officeDocument/2006/relationships/image" Target="../media/image87.jpg"/></Relationships>
</file>

<file path=ppt/slides/_rels/slide132.xml.rels><?xml version="1.0" encoding="UTF-8" standalone="yes"?>
<Relationships xmlns="http://schemas.openxmlformats.org/package/2006/relationships"><Relationship Id="rId8" Type="http://schemas.openxmlformats.org/officeDocument/2006/relationships/image" Target="../media/image90.jpg"/><Relationship Id="rId3" Type="http://schemas.openxmlformats.org/officeDocument/2006/relationships/slide" Target="slide131.xml"/><Relationship Id="rId7" Type="http://schemas.openxmlformats.org/officeDocument/2006/relationships/image" Target="../media/image89.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88.jpg"/><Relationship Id="rId5" Type="http://schemas.openxmlformats.org/officeDocument/2006/relationships/slide" Target="slide6.xml"/><Relationship Id="rId4" Type="http://schemas.openxmlformats.org/officeDocument/2006/relationships/slide" Target="slide133.xml"/><Relationship Id="rId9" Type="http://schemas.openxmlformats.org/officeDocument/2006/relationships/image" Target="../media/image91.jpg"/></Relationships>
</file>

<file path=ppt/slides/_rels/slide133.xml.rels><?xml version="1.0" encoding="UTF-8" standalone="yes"?>
<Relationships xmlns="http://schemas.openxmlformats.org/package/2006/relationships"><Relationship Id="rId8" Type="http://schemas.openxmlformats.org/officeDocument/2006/relationships/image" Target="../media/image94.jpg"/><Relationship Id="rId3" Type="http://schemas.openxmlformats.org/officeDocument/2006/relationships/slide" Target="slide132.xml"/><Relationship Id="rId7" Type="http://schemas.openxmlformats.org/officeDocument/2006/relationships/image" Target="../media/image93.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92.jpg"/><Relationship Id="rId5" Type="http://schemas.openxmlformats.org/officeDocument/2006/relationships/slide" Target="slide6.xml"/><Relationship Id="rId4" Type="http://schemas.openxmlformats.org/officeDocument/2006/relationships/slide" Target="slide134.xml"/><Relationship Id="rId9" Type="http://schemas.openxmlformats.org/officeDocument/2006/relationships/image" Target="../media/image95.jpg"/></Relationships>
</file>

<file path=ppt/slides/_rels/slide134.xml.rels><?xml version="1.0" encoding="UTF-8" standalone="yes"?>
<Relationships xmlns="http://schemas.openxmlformats.org/package/2006/relationships"><Relationship Id="rId8" Type="http://schemas.openxmlformats.org/officeDocument/2006/relationships/image" Target="../media/image98.jpg"/><Relationship Id="rId3" Type="http://schemas.openxmlformats.org/officeDocument/2006/relationships/slide" Target="slide133.xml"/><Relationship Id="rId7" Type="http://schemas.openxmlformats.org/officeDocument/2006/relationships/image" Target="../media/image97.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96.jpg"/><Relationship Id="rId5" Type="http://schemas.openxmlformats.org/officeDocument/2006/relationships/slide" Target="slide6.xml"/><Relationship Id="rId4" Type="http://schemas.openxmlformats.org/officeDocument/2006/relationships/slide" Target="slide135.xml"/><Relationship Id="rId9" Type="http://schemas.openxmlformats.org/officeDocument/2006/relationships/image" Target="../media/image99.jpg"/></Relationships>
</file>

<file path=ppt/slides/_rels/slide135.xml.rels><?xml version="1.0" encoding="UTF-8" standalone="yes"?>
<Relationships xmlns="http://schemas.openxmlformats.org/package/2006/relationships"><Relationship Id="rId8" Type="http://schemas.openxmlformats.org/officeDocument/2006/relationships/image" Target="../media/image103.jpg"/><Relationship Id="rId3" Type="http://schemas.openxmlformats.org/officeDocument/2006/relationships/slide" Target="slide134.xml"/><Relationship Id="rId7" Type="http://schemas.openxmlformats.org/officeDocument/2006/relationships/image" Target="../media/image102.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01.jpg"/><Relationship Id="rId5" Type="http://schemas.openxmlformats.org/officeDocument/2006/relationships/image" Target="../media/image100.jpg"/><Relationship Id="rId4" Type="http://schemas.openxmlformats.org/officeDocument/2006/relationships/slide" Target="slide6.xml"/></Relationships>
</file>

<file path=ppt/slides/_rels/slide136.xml.rels><?xml version="1.0" encoding="UTF-8" standalone="yes"?>
<Relationships xmlns="http://schemas.openxmlformats.org/package/2006/relationships"><Relationship Id="rId3" Type="http://schemas.openxmlformats.org/officeDocument/2006/relationships/slide" Target="slide137.xm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slide" Target="slide6.xml"/></Relationships>
</file>

<file path=ppt/slides/_rels/slide13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138.xml"/><Relationship Id="rId4" Type="http://schemas.openxmlformats.org/officeDocument/2006/relationships/slide" Target="slide136.xml"/></Relationships>
</file>

<file path=ppt/slides/_rels/slide138.xml.rels><?xml version="1.0" encoding="UTF-8" standalone="yes"?>
<Relationships xmlns="http://schemas.openxmlformats.org/package/2006/relationships"><Relationship Id="rId8" Type="http://schemas.openxmlformats.org/officeDocument/2006/relationships/slide" Target="slide146.xml"/><Relationship Id="rId13" Type="http://schemas.openxmlformats.org/officeDocument/2006/relationships/slide" Target="slide149.xml"/><Relationship Id="rId3" Type="http://schemas.openxmlformats.org/officeDocument/2006/relationships/slide" Target="slide6.xml"/><Relationship Id="rId7" Type="http://schemas.openxmlformats.org/officeDocument/2006/relationships/slide" Target="slide148.xml"/><Relationship Id="rId12" Type="http://schemas.openxmlformats.org/officeDocument/2006/relationships/slide" Target="slide141.xml"/><Relationship Id="rId2" Type="http://schemas.openxmlformats.org/officeDocument/2006/relationships/image" Target="../media/image1.JPG"/><Relationship Id="rId16" Type="http://schemas.openxmlformats.org/officeDocument/2006/relationships/slide" Target="slide136.xml"/><Relationship Id="rId1" Type="http://schemas.openxmlformats.org/officeDocument/2006/relationships/slideLayout" Target="../slideLayouts/slideLayout2.xml"/><Relationship Id="rId6" Type="http://schemas.openxmlformats.org/officeDocument/2006/relationships/slide" Target="slide143.xml"/><Relationship Id="rId11" Type="http://schemas.openxmlformats.org/officeDocument/2006/relationships/slide" Target="slide145.xml"/><Relationship Id="rId5" Type="http://schemas.openxmlformats.org/officeDocument/2006/relationships/slide" Target="slide140.xml"/><Relationship Id="rId15" Type="http://schemas.openxmlformats.org/officeDocument/2006/relationships/slide" Target="slide150.xml"/><Relationship Id="rId10" Type="http://schemas.openxmlformats.org/officeDocument/2006/relationships/slide" Target="slide147.xml"/><Relationship Id="rId4" Type="http://schemas.openxmlformats.org/officeDocument/2006/relationships/slide" Target="slide139.xml"/><Relationship Id="rId9" Type="http://schemas.openxmlformats.org/officeDocument/2006/relationships/slide" Target="slide144.xml"/><Relationship Id="rId14" Type="http://schemas.openxmlformats.org/officeDocument/2006/relationships/slide" Target="slide142.xml"/></Relationships>
</file>

<file path=ppt/slides/_rels/slide1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slide" Target="slide138.xml"/><Relationship Id="rId5" Type="http://schemas.openxmlformats.org/officeDocument/2006/relationships/slide" Target="slide6.xml"/><Relationship Id="rId4" Type="http://schemas.openxmlformats.org/officeDocument/2006/relationships/slide" Target="slide140.xml"/></Relationships>
</file>

<file path=ppt/slides/_rels/slide1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slide" Target="slide141.xml"/><Relationship Id="rId7" Type="http://schemas.openxmlformats.org/officeDocument/2006/relationships/image" Target="../media/image105.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slide" Target="slide138.xml"/><Relationship Id="rId5" Type="http://schemas.openxmlformats.org/officeDocument/2006/relationships/slide" Target="slide139.xml"/><Relationship Id="rId4" Type="http://schemas.openxmlformats.org/officeDocument/2006/relationships/slide" Target="slide6.xml"/></Relationships>
</file>

<file path=ppt/slides/_rels/slide141.xml.rels><?xml version="1.0" encoding="UTF-8" standalone="yes"?>
<Relationships xmlns="http://schemas.openxmlformats.org/package/2006/relationships"><Relationship Id="rId3" Type="http://schemas.openxmlformats.org/officeDocument/2006/relationships/slide" Target="slide142.xml"/><Relationship Id="rId7" Type="http://schemas.openxmlformats.org/officeDocument/2006/relationships/image" Target="../media/image106.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slide" Target="slide138.xml"/><Relationship Id="rId5" Type="http://schemas.openxmlformats.org/officeDocument/2006/relationships/slide" Target="slide140.xml"/><Relationship Id="rId4" Type="http://schemas.openxmlformats.org/officeDocument/2006/relationships/slide" Target="slide6.xml"/></Relationships>
</file>

<file path=ppt/slides/_rels/slide142.xml.rels><?xml version="1.0" encoding="UTF-8" standalone="yes"?>
<Relationships xmlns="http://schemas.openxmlformats.org/package/2006/relationships"><Relationship Id="rId3" Type="http://schemas.openxmlformats.org/officeDocument/2006/relationships/slide" Target="slide143.xml"/><Relationship Id="rId7" Type="http://schemas.openxmlformats.org/officeDocument/2006/relationships/image" Target="../media/image107.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slide" Target="slide138.xml"/><Relationship Id="rId5" Type="http://schemas.openxmlformats.org/officeDocument/2006/relationships/slide" Target="slide141.xml"/><Relationship Id="rId4" Type="http://schemas.openxmlformats.org/officeDocument/2006/relationships/slide" Target="slide6.xml"/></Relationships>
</file>

<file path=ppt/slides/_rels/slide143.xml.rels><?xml version="1.0" encoding="UTF-8" standalone="yes"?>
<Relationships xmlns="http://schemas.openxmlformats.org/package/2006/relationships"><Relationship Id="rId3" Type="http://schemas.openxmlformats.org/officeDocument/2006/relationships/slide" Target="slide144.xml"/><Relationship Id="rId7" Type="http://schemas.openxmlformats.org/officeDocument/2006/relationships/image" Target="../media/image108.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slide" Target="slide138.xml"/><Relationship Id="rId5" Type="http://schemas.openxmlformats.org/officeDocument/2006/relationships/slide" Target="slide142.xml"/><Relationship Id="rId4" Type="http://schemas.openxmlformats.org/officeDocument/2006/relationships/slide" Target="slide6.xml"/></Relationships>
</file>

<file path=ppt/slides/_rels/slide144.xml.rels><?xml version="1.0" encoding="UTF-8" standalone="yes"?>
<Relationships xmlns="http://schemas.openxmlformats.org/package/2006/relationships"><Relationship Id="rId3" Type="http://schemas.openxmlformats.org/officeDocument/2006/relationships/slide" Target="slide145.xml"/><Relationship Id="rId7" Type="http://schemas.openxmlformats.org/officeDocument/2006/relationships/image" Target="../media/image109.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slide" Target="slide138.xml"/><Relationship Id="rId5" Type="http://schemas.openxmlformats.org/officeDocument/2006/relationships/slide" Target="slide143.xml"/><Relationship Id="rId4" Type="http://schemas.openxmlformats.org/officeDocument/2006/relationships/slide" Target="slide6.xml"/></Relationships>
</file>

<file path=ppt/slides/_rels/slide145.xml.rels><?xml version="1.0" encoding="UTF-8" standalone="yes"?>
<Relationships xmlns="http://schemas.openxmlformats.org/package/2006/relationships"><Relationship Id="rId3" Type="http://schemas.openxmlformats.org/officeDocument/2006/relationships/slide" Target="slide146.xml"/><Relationship Id="rId7" Type="http://schemas.openxmlformats.org/officeDocument/2006/relationships/image" Target="../media/image110.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slide" Target="slide138.xml"/><Relationship Id="rId5" Type="http://schemas.openxmlformats.org/officeDocument/2006/relationships/slide" Target="slide144.xml"/><Relationship Id="rId4" Type="http://schemas.openxmlformats.org/officeDocument/2006/relationships/slide" Target="slide6.xml"/></Relationships>
</file>

<file path=ppt/slides/_rels/slide146.xml.rels><?xml version="1.0" encoding="UTF-8" standalone="yes"?>
<Relationships xmlns="http://schemas.openxmlformats.org/package/2006/relationships"><Relationship Id="rId3" Type="http://schemas.openxmlformats.org/officeDocument/2006/relationships/slide" Target="slide147.xml"/><Relationship Id="rId7" Type="http://schemas.openxmlformats.org/officeDocument/2006/relationships/image" Target="../media/image111.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slide" Target="slide138.xml"/><Relationship Id="rId5" Type="http://schemas.openxmlformats.org/officeDocument/2006/relationships/slide" Target="slide145.xml"/><Relationship Id="rId4" Type="http://schemas.openxmlformats.org/officeDocument/2006/relationships/slide" Target="slide6.xml"/></Relationships>
</file>

<file path=ppt/slides/_rels/slide147.xml.rels><?xml version="1.0" encoding="UTF-8" standalone="yes"?>
<Relationships xmlns="http://schemas.openxmlformats.org/package/2006/relationships"><Relationship Id="rId3" Type="http://schemas.openxmlformats.org/officeDocument/2006/relationships/slide" Target="slide148.xml"/><Relationship Id="rId7" Type="http://schemas.openxmlformats.org/officeDocument/2006/relationships/image" Target="../media/image112.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slide" Target="slide138.xml"/><Relationship Id="rId5" Type="http://schemas.openxmlformats.org/officeDocument/2006/relationships/slide" Target="slide146.xml"/><Relationship Id="rId4" Type="http://schemas.openxmlformats.org/officeDocument/2006/relationships/slide" Target="slide6.xml"/></Relationships>
</file>

<file path=ppt/slides/_rels/slide148.xml.rels><?xml version="1.0" encoding="UTF-8" standalone="yes"?>
<Relationships xmlns="http://schemas.openxmlformats.org/package/2006/relationships"><Relationship Id="rId3" Type="http://schemas.openxmlformats.org/officeDocument/2006/relationships/slide" Target="slide149.xml"/><Relationship Id="rId7" Type="http://schemas.openxmlformats.org/officeDocument/2006/relationships/image" Target="../media/image113.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slide" Target="slide138.xml"/><Relationship Id="rId5" Type="http://schemas.openxmlformats.org/officeDocument/2006/relationships/slide" Target="slide147.xml"/><Relationship Id="rId4" Type="http://schemas.openxmlformats.org/officeDocument/2006/relationships/slide" Target="slide6.xml"/></Relationships>
</file>

<file path=ppt/slides/_rels/slide149.xml.rels><?xml version="1.0" encoding="UTF-8" standalone="yes"?>
<Relationships xmlns="http://schemas.openxmlformats.org/package/2006/relationships"><Relationship Id="rId3" Type="http://schemas.openxmlformats.org/officeDocument/2006/relationships/slide" Target="slide150.xml"/><Relationship Id="rId7" Type="http://schemas.openxmlformats.org/officeDocument/2006/relationships/image" Target="../media/image114.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slide" Target="slide138.xml"/><Relationship Id="rId5" Type="http://schemas.openxmlformats.org/officeDocument/2006/relationships/slide" Target="slide148.xml"/><Relationship Id="rId4" Type="http://schemas.openxmlformats.org/officeDocument/2006/relationships/slide" Target="slide6.xml"/></Relationships>
</file>

<file path=ppt/slides/_rels/slide1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slide" Target="slide16.xml"/></Relationships>
</file>

<file path=ppt/slides/_rels/slide150.xml.rels><?xml version="1.0" encoding="UTF-8" standalone="yes"?>
<Relationships xmlns="http://schemas.openxmlformats.org/package/2006/relationships"><Relationship Id="rId3" Type="http://schemas.openxmlformats.org/officeDocument/2006/relationships/slide" Target="slide137.xml"/><Relationship Id="rId7" Type="http://schemas.openxmlformats.org/officeDocument/2006/relationships/image" Target="../media/image115.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slide" Target="slide138.xml"/><Relationship Id="rId5" Type="http://schemas.openxmlformats.org/officeDocument/2006/relationships/slide" Target="slide149.xml"/><Relationship Id="rId4" Type="http://schemas.openxmlformats.org/officeDocument/2006/relationships/slide" Target="slide6.xml"/></Relationships>
</file>

<file path=ppt/slides/_rels/slide1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slide" Target="slide17.xml"/></Relationships>
</file>

<file path=ppt/slides/_rels/slide1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slide" Target="slide16.xml"/><Relationship Id="rId4" Type="http://schemas.openxmlformats.org/officeDocument/2006/relationships/slide" Target="slide18.xml"/></Relationships>
</file>

<file path=ppt/slides/_rels/slide1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slide" Target="slide17.xml"/><Relationship Id="rId4" Type="http://schemas.openxmlformats.org/officeDocument/2006/relationships/slide" Target="slide19.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18.xml"/><Relationship Id="rId5" Type="http://schemas.openxmlformats.org/officeDocument/2006/relationships/slide" Target="slide20.xml"/><Relationship Id="rId4" Type="http://schemas.openxmlformats.org/officeDocument/2006/relationships/slide" Target="slide6.xml"/></Relationships>
</file>

<file path=ppt/slides/_rels/slide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slide" Target="slide19.xml"/><Relationship Id="rId4" Type="http://schemas.openxmlformats.org/officeDocument/2006/relationships/image" Target="../media/image8.png"/><Relationship Id="rId9" Type="http://schemas.openxmlformats.org/officeDocument/2006/relationships/slide" Target="slide21.xml"/></Relationships>
</file>

<file path=ppt/slides/_rels/slide2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20.xml"/><Relationship Id="rId5" Type="http://schemas.openxmlformats.org/officeDocument/2006/relationships/slide" Target="slide22.xml"/><Relationship Id="rId4" Type="http://schemas.openxmlformats.org/officeDocument/2006/relationships/slide" Target="slide6.xml"/></Relationships>
</file>

<file path=ppt/slides/_rels/slide22.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slide" Target="slide21.xml"/><Relationship Id="rId4" Type="http://schemas.openxmlformats.org/officeDocument/2006/relationships/slide" Target="slide23.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22.xml"/><Relationship Id="rId5" Type="http://schemas.openxmlformats.org/officeDocument/2006/relationships/slide" Target="slide24.xml"/><Relationship Id="rId4" Type="http://schemas.openxmlformats.org/officeDocument/2006/relationships/slide" Target="slide6.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23.xml"/><Relationship Id="rId5" Type="http://schemas.openxmlformats.org/officeDocument/2006/relationships/slide" Target="slide25.xml"/><Relationship Id="rId4" Type="http://schemas.openxmlformats.org/officeDocument/2006/relationships/slide" Target="slide6.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slide" Target="slide24.xm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26.xml"/><Relationship Id="rId5" Type="http://schemas.openxmlformats.org/officeDocument/2006/relationships/slide" Target="slide6.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slide" Target="slide25.xm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27.xml"/><Relationship Id="rId5" Type="http://schemas.openxmlformats.org/officeDocument/2006/relationships/slide" Target="slide6.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slide" Target="slide26.xml"/><Relationship Id="rId4" Type="http://schemas.openxmlformats.org/officeDocument/2006/relationships/slide" Target="slide28.xml"/></Relationships>
</file>

<file path=ppt/slides/_rels/slide2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slide" Target="slide28.xml"/><Relationship Id="rId4" Type="http://schemas.openxmlformats.org/officeDocument/2006/relationships/slide" Target="slide6.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30.xml"/><Relationship Id="rId5" Type="http://schemas.openxmlformats.org/officeDocument/2006/relationships/slide" Target="slide6.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29.xml"/><Relationship Id="rId5" Type="http://schemas.openxmlformats.org/officeDocument/2006/relationships/slide" Target="slide31.xml"/><Relationship Id="rId4" Type="http://schemas.openxmlformats.org/officeDocument/2006/relationships/slide" Target="slide6.xml"/></Relationships>
</file>

<file path=ppt/slides/_rels/slide3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slide" Target="slide30.xml"/><Relationship Id="rId4" Type="http://schemas.openxmlformats.org/officeDocument/2006/relationships/slide" Target="slide3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31.xml"/><Relationship Id="rId5" Type="http://schemas.openxmlformats.org/officeDocument/2006/relationships/slide" Target="slide33.xml"/><Relationship Id="rId4" Type="http://schemas.openxmlformats.org/officeDocument/2006/relationships/slide" Target="slide6.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32.xml"/><Relationship Id="rId5" Type="http://schemas.openxmlformats.org/officeDocument/2006/relationships/slide" Target="slide34.xml"/><Relationship Id="rId4" Type="http://schemas.openxmlformats.org/officeDocument/2006/relationships/slide" Target="slide6.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33.xml"/><Relationship Id="rId5" Type="http://schemas.openxmlformats.org/officeDocument/2006/relationships/slide" Target="slide35.xml"/><Relationship Id="rId4" Type="http://schemas.openxmlformats.org/officeDocument/2006/relationships/slide" Target="slide6.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34.xml"/><Relationship Id="rId5" Type="http://schemas.openxmlformats.org/officeDocument/2006/relationships/slide" Target="slide36.xml"/><Relationship Id="rId4" Type="http://schemas.openxmlformats.org/officeDocument/2006/relationships/slide" Target="slide6.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35.xml"/><Relationship Id="rId5" Type="http://schemas.openxmlformats.org/officeDocument/2006/relationships/slide" Target="slide37.xml"/><Relationship Id="rId4" Type="http://schemas.openxmlformats.org/officeDocument/2006/relationships/slide" Target="slide6.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36.xml"/><Relationship Id="rId5" Type="http://schemas.openxmlformats.org/officeDocument/2006/relationships/slide" Target="slide38.xml"/><Relationship Id="rId4" Type="http://schemas.openxmlformats.org/officeDocument/2006/relationships/slide" Target="slide6.xml"/></Relationships>
</file>

<file path=ppt/slides/_rels/slide3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slide" Target="slide37.xml"/><Relationship Id="rId4" Type="http://schemas.openxmlformats.org/officeDocument/2006/relationships/slide" Target="slide39.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38.xml"/><Relationship Id="rId5" Type="http://schemas.openxmlformats.org/officeDocument/2006/relationships/slide" Target="slide40.xml"/><Relationship Id="rId4" Type="http://schemas.openxmlformats.org/officeDocument/2006/relationships/slide" Target="slide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slide" Target="slide1.xml"/><Relationship Id="rId4" Type="http://schemas.openxmlformats.org/officeDocument/2006/relationships/slide" Target="slide5.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39.xml"/><Relationship Id="rId5" Type="http://schemas.openxmlformats.org/officeDocument/2006/relationships/slide" Target="slide41.xml"/><Relationship Id="rId4" Type="http://schemas.openxmlformats.org/officeDocument/2006/relationships/slide" Target="slide6.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slide" Target="slide40.xm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42.xml"/><Relationship Id="rId5" Type="http://schemas.openxmlformats.org/officeDocument/2006/relationships/slide" Target="slide6.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41.xml"/><Relationship Id="rId5" Type="http://schemas.openxmlformats.org/officeDocument/2006/relationships/slide" Target="slide43.xml"/><Relationship Id="rId4" Type="http://schemas.openxmlformats.org/officeDocument/2006/relationships/slide" Target="slide6.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42.xml"/><Relationship Id="rId5" Type="http://schemas.openxmlformats.org/officeDocument/2006/relationships/slide" Target="slide44.xml"/><Relationship Id="rId4" Type="http://schemas.openxmlformats.org/officeDocument/2006/relationships/slide" Target="slide6.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43.xml"/><Relationship Id="rId5" Type="http://schemas.openxmlformats.org/officeDocument/2006/relationships/slide" Target="slide45.xml"/><Relationship Id="rId4" Type="http://schemas.openxmlformats.org/officeDocument/2006/relationships/slide" Target="slide6.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slide" Target="slide44.xml"/><Relationship Id="rId4" Type="http://schemas.openxmlformats.org/officeDocument/2006/relationships/slide" Target="slide6.xml"/></Relationships>
</file>

<file path=ppt/slides/_rels/slide46.xml.rels><?xml version="1.0" encoding="UTF-8" standalone="yes"?>
<Relationships xmlns="http://schemas.openxmlformats.org/package/2006/relationships"><Relationship Id="rId3" Type="http://schemas.openxmlformats.org/officeDocument/2006/relationships/slide" Target="slide47.xml"/><Relationship Id="rId7" Type="http://schemas.openxmlformats.org/officeDocument/2006/relationships/slide" Target="slide51.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slide" Target="slide50.xml"/><Relationship Id="rId5" Type="http://schemas.openxmlformats.org/officeDocument/2006/relationships/slide" Target="slide49.xml"/><Relationship Id="rId4" Type="http://schemas.openxmlformats.org/officeDocument/2006/relationships/slide" Target="slide48.xml"/></Relationships>
</file>

<file path=ppt/slides/_rels/slide4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slide" Target="slide46.xml"/></Relationships>
</file>

<file path=ppt/slides/_rels/slide4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slide" Target="slide46.xml"/></Relationships>
</file>

<file path=ppt/slides/_rels/slide49.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slide" Target="slide4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slide" Target="slide1.xm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6.xml"/><Relationship Id="rId5" Type="http://schemas.openxmlformats.org/officeDocument/2006/relationships/hyperlink" Target="http://www.vidiskiugimnazija.lt/" TargetMode="Externa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slide" Target="slide46.xml"/></Relationships>
</file>

<file path=ppt/slides/_rels/slide5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slide" Target="slide46.xml"/></Relationships>
</file>

<file path=ppt/slides/_rels/slide52.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slide" Target="slide53.xml"/></Relationships>
</file>

<file path=ppt/slides/_rels/slide5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52.xml"/><Relationship Id="rId4" Type="http://schemas.openxmlformats.org/officeDocument/2006/relationships/slide" Target="slide54.xml"/></Relationships>
</file>

<file path=ppt/slides/_rels/slide5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53.xml"/><Relationship Id="rId4" Type="http://schemas.openxmlformats.org/officeDocument/2006/relationships/slide" Target="slide55.xml"/></Relationships>
</file>

<file path=ppt/slides/_rels/slide5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54.xml"/><Relationship Id="rId4" Type="http://schemas.openxmlformats.org/officeDocument/2006/relationships/slide" Target="slide56.xml"/></Relationships>
</file>

<file path=ppt/slides/_rels/slide5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55.xml"/><Relationship Id="rId4" Type="http://schemas.openxmlformats.org/officeDocument/2006/relationships/slide" Target="slide57.xml"/></Relationships>
</file>

<file path=ppt/slides/_rels/slide5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56.xml"/><Relationship Id="rId4" Type="http://schemas.openxmlformats.org/officeDocument/2006/relationships/slide" Target="slide58.xml"/></Relationships>
</file>

<file path=ppt/slides/_rels/slide5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57.xml"/><Relationship Id="rId4" Type="http://schemas.openxmlformats.org/officeDocument/2006/relationships/slide" Target="slide59.xml"/></Relationships>
</file>

<file path=ppt/slides/_rels/slide59.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58.xml"/><Relationship Id="rId4" Type="http://schemas.openxmlformats.org/officeDocument/2006/relationships/slide" Target="slide60.xml"/></Relationships>
</file>

<file path=ppt/slides/_rels/slide6.xml.rels><?xml version="1.0" encoding="UTF-8" standalone="yes"?>
<Relationships xmlns="http://schemas.openxmlformats.org/package/2006/relationships"><Relationship Id="rId8" Type="http://schemas.openxmlformats.org/officeDocument/2006/relationships/slide" Target="slide46.xml"/><Relationship Id="rId3" Type="http://schemas.openxmlformats.org/officeDocument/2006/relationships/slide" Target="slide52.xml"/><Relationship Id="rId7" Type="http://schemas.openxmlformats.org/officeDocument/2006/relationships/slide" Target="slide102.xml"/><Relationship Id="rId12" Type="http://schemas.openxmlformats.org/officeDocument/2006/relationships/slide" Target="slide127.xm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83.xml"/><Relationship Id="rId11" Type="http://schemas.openxmlformats.org/officeDocument/2006/relationships/slide" Target="slide136.xml"/><Relationship Id="rId5" Type="http://schemas.openxmlformats.org/officeDocument/2006/relationships/slide" Target="slide119.xml"/><Relationship Id="rId10" Type="http://schemas.openxmlformats.org/officeDocument/2006/relationships/slide" Target="slide16.xml"/><Relationship Id="rId4" Type="http://schemas.openxmlformats.org/officeDocument/2006/relationships/slide" Target="slide7.xml"/><Relationship Id="rId9" Type="http://schemas.openxmlformats.org/officeDocument/2006/relationships/slide" Target="slide29.xml"/></Relationships>
</file>

<file path=ppt/slides/_rels/slide60.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59.xml"/><Relationship Id="rId4" Type="http://schemas.openxmlformats.org/officeDocument/2006/relationships/slide" Target="slide61.xml"/></Relationships>
</file>

<file path=ppt/slides/_rels/slide6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60.xml"/><Relationship Id="rId4" Type="http://schemas.openxmlformats.org/officeDocument/2006/relationships/slide" Target="slide62.xml"/></Relationships>
</file>

<file path=ppt/slides/_rels/slide62.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61.xml"/><Relationship Id="rId4" Type="http://schemas.openxmlformats.org/officeDocument/2006/relationships/slide" Target="slide63.xml"/></Relationships>
</file>

<file path=ppt/slides/_rels/slide6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62.xml"/><Relationship Id="rId4" Type="http://schemas.openxmlformats.org/officeDocument/2006/relationships/slide" Target="slide64.xml"/></Relationships>
</file>

<file path=ppt/slides/_rels/slide6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63.xml"/><Relationship Id="rId4" Type="http://schemas.openxmlformats.org/officeDocument/2006/relationships/slide" Target="slide65.xml"/></Relationships>
</file>

<file path=ppt/slides/_rels/slide6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64.xml"/><Relationship Id="rId4" Type="http://schemas.openxmlformats.org/officeDocument/2006/relationships/slide" Target="slide66.xml"/></Relationships>
</file>

<file path=ppt/slides/_rels/slide6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65.xml"/><Relationship Id="rId4" Type="http://schemas.openxmlformats.org/officeDocument/2006/relationships/slide" Target="slide67.xml"/></Relationships>
</file>

<file path=ppt/slides/_rels/slide6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66.xml"/><Relationship Id="rId4" Type="http://schemas.openxmlformats.org/officeDocument/2006/relationships/slide" Target="slide68.xml"/></Relationships>
</file>

<file path=ppt/slides/_rels/slide6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67.xml"/><Relationship Id="rId4" Type="http://schemas.openxmlformats.org/officeDocument/2006/relationships/slide" Target="slide69.xml"/></Relationships>
</file>

<file path=ppt/slides/_rels/slide69.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68.xml"/><Relationship Id="rId4" Type="http://schemas.openxmlformats.org/officeDocument/2006/relationships/slide" Target="slide70.xml"/></Relationships>
</file>

<file path=ppt/slides/_rels/slide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slide" Target="slide6.xml"/></Relationships>
</file>

<file path=ppt/slides/_rels/slide70.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69.xml"/><Relationship Id="rId4" Type="http://schemas.openxmlformats.org/officeDocument/2006/relationships/slide" Target="slide71.xml"/></Relationships>
</file>

<file path=ppt/slides/_rels/slide7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70.xml"/><Relationship Id="rId4" Type="http://schemas.openxmlformats.org/officeDocument/2006/relationships/slide" Target="slide72.xml"/></Relationships>
</file>

<file path=ppt/slides/_rels/slide72.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71.xml"/><Relationship Id="rId4" Type="http://schemas.openxmlformats.org/officeDocument/2006/relationships/slide" Target="slide73.xml"/></Relationships>
</file>

<file path=ppt/slides/_rels/slide7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72.xml"/><Relationship Id="rId4" Type="http://schemas.openxmlformats.org/officeDocument/2006/relationships/slide" Target="slide74.xml"/></Relationships>
</file>

<file path=ppt/slides/_rels/slide7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73.xml"/><Relationship Id="rId4" Type="http://schemas.openxmlformats.org/officeDocument/2006/relationships/slide" Target="slide75.xml"/></Relationships>
</file>

<file path=ppt/slides/_rels/slide7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74.xml"/><Relationship Id="rId4" Type="http://schemas.openxmlformats.org/officeDocument/2006/relationships/slide" Target="slide76.xml"/></Relationships>
</file>

<file path=ppt/slides/_rels/slide7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75.xml"/><Relationship Id="rId4" Type="http://schemas.openxmlformats.org/officeDocument/2006/relationships/slide" Target="slide77.xml"/></Relationships>
</file>

<file path=ppt/slides/_rels/slide7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76.xml"/><Relationship Id="rId4" Type="http://schemas.openxmlformats.org/officeDocument/2006/relationships/slide" Target="slide78.xml"/></Relationships>
</file>

<file path=ppt/slides/_rels/slide7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77.xml"/><Relationship Id="rId4" Type="http://schemas.openxmlformats.org/officeDocument/2006/relationships/slide" Target="slide79.xml"/></Relationships>
</file>

<file path=ppt/slides/_rels/slide79.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78.xml"/><Relationship Id="rId4" Type="http://schemas.openxmlformats.org/officeDocument/2006/relationships/slide" Target="slide80.xml"/></Relationships>
</file>

<file path=ppt/slides/_rels/slide8.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slide" Target="slide6.xml"/></Relationships>
</file>

<file path=ppt/slides/_rels/slide80.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79.xml"/><Relationship Id="rId4" Type="http://schemas.openxmlformats.org/officeDocument/2006/relationships/slide" Target="slide81.xml"/></Relationships>
</file>

<file path=ppt/slides/_rels/slide8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slide" Target="slide80.xml"/></Relationships>
</file>

<file path=ppt/slides/_rels/slide82.xml.rels><?xml version="1.0" encoding="UTF-8" standalone="yes"?>
<Relationships xmlns="http://schemas.openxmlformats.org/package/2006/relationships"><Relationship Id="rId3" Type="http://schemas.openxmlformats.org/officeDocument/2006/relationships/slide" Target="slide83.xm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slide" Target="slide6.xml"/></Relationships>
</file>

<file path=ppt/slides/_rels/slide83.xml.rels><?xml version="1.0" encoding="UTF-8" standalone="yes"?>
<Relationships xmlns="http://schemas.openxmlformats.org/package/2006/relationships"><Relationship Id="rId8" Type="http://schemas.openxmlformats.org/officeDocument/2006/relationships/slide" Target="slide91.xml"/><Relationship Id="rId13" Type="http://schemas.openxmlformats.org/officeDocument/2006/relationships/slide" Target="slide96.xml"/><Relationship Id="rId18" Type="http://schemas.openxmlformats.org/officeDocument/2006/relationships/image" Target="../media/image36.png"/><Relationship Id="rId3" Type="http://schemas.openxmlformats.org/officeDocument/2006/relationships/slide" Target="slide84.xml"/><Relationship Id="rId7" Type="http://schemas.openxmlformats.org/officeDocument/2006/relationships/slide" Target="slide90.xml"/><Relationship Id="rId12" Type="http://schemas.openxmlformats.org/officeDocument/2006/relationships/slide" Target="slide95.xml"/><Relationship Id="rId17" Type="http://schemas.openxmlformats.org/officeDocument/2006/relationships/image" Target="../media/image35.png"/><Relationship Id="rId2" Type="http://schemas.openxmlformats.org/officeDocument/2006/relationships/image" Target="../media/image1.JPG"/><Relationship Id="rId16" Type="http://schemas.openxmlformats.org/officeDocument/2006/relationships/slide" Target="slide6.xml"/><Relationship Id="rId1" Type="http://schemas.openxmlformats.org/officeDocument/2006/relationships/slideLayout" Target="../slideLayouts/slideLayout2.xml"/><Relationship Id="rId6" Type="http://schemas.openxmlformats.org/officeDocument/2006/relationships/slide" Target="slide89.xml"/><Relationship Id="rId11" Type="http://schemas.openxmlformats.org/officeDocument/2006/relationships/slide" Target="slide94.xml"/><Relationship Id="rId5" Type="http://schemas.openxmlformats.org/officeDocument/2006/relationships/slide" Target="slide88.xml"/><Relationship Id="rId15" Type="http://schemas.openxmlformats.org/officeDocument/2006/relationships/slide" Target="slide82.xml"/><Relationship Id="rId10" Type="http://schemas.openxmlformats.org/officeDocument/2006/relationships/slide" Target="slide93.xml"/><Relationship Id="rId4" Type="http://schemas.openxmlformats.org/officeDocument/2006/relationships/slide" Target="slide87.xml"/><Relationship Id="rId9" Type="http://schemas.openxmlformats.org/officeDocument/2006/relationships/slide" Target="slide92.xml"/><Relationship Id="rId14" Type="http://schemas.openxmlformats.org/officeDocument/2006/relationships/slide" Target="slide97.xml"/></Relationships>
</file>

<file path=ppt/slides/_rels/slide8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slide" Target="slide85.xml"/><Relationship Id="rId5" Type="http://schemas.openxmlformats.org/officeDocument/2006/relationships/slide" Target="slide6.xml"/><Relationship Id="rId4" Type="http://schemas.openxmlformats.org/officeDocument/2006/relationships/slide" Target="slide83.xml"/></Relationships>
</file>

<file path=ppt/slides/_rels/slide8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slide" Target="slide83.xml"/><Relationship Id="rId5" Type="http://schemas.openxmlformats.org/officeDocument/2006/relationships/slide" Target="slide84.xml"/><Relationship Id="rId4" Type="http://schemas.openxmlformats.org/officeDocument/2006/relationships/slide" Target="slide86.xml"/></Relationships>
</file>

<file path=ppt/slides/_rels/slide8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85.xml"/><Relationship Id="rId4" Type="http://schemas.openxmlformats.org/officeDocument/2006/relationships/slide" Target="slide83.xml"/></Relationships>
</file>

<file path=ppt/slides/_rels/slide8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83.xml"/><Relationship Id="rId4" Type="http://schemas.openxmlformats.org/officeDocument/2006/relationships/image" Target="../media/image39.png"/></Relationships>
</file>

<file path=ppt/slides/_rels/slide8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83.xml"/></Relationships>
</file>

<file path=ppt/slides/_rels/slide8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83.xml"/></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slide" Target="slide6.xml"/></Relationships>
</file>

<file path=ppt/slides/_rels/slide9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6.xml"/><Relationship Id="rId5" Type="http://schemas.openxmlformats.org/officeDocument/2006/relationships/slide" Target="slide83.xml"/><Relationship Id="rId4" Type="http://schemas.openxmlformats.org/officeDocument/2006/relationships/image" Target="../media/image43.jpg"/></Relationships>
</file>

<file path=ppt/slides/_rels/slide9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83.xml"/></Relationships>
</file>

<file path=ppt/slides/_rels/slide9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83.xml"/></Relationships>
</file>

<file path=ppt/slides/_rels/slide9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83.xml"/></Relationships>
</file>

<file path=ppt/slides/_rels/slide9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83.xml"/></Relationships>
</file>

<file path=ppt/slides/_rels/slide9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83.xml"/></Relationships>
</file>

<file path=ppt/slides/_rels/slide9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slide" Target="slide83.xml"/></Relationships>
</file>

<file path=ppt/slides/_rels/slide97.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 Target="slide98.xml"/><Relationship Id="rId7" Type="http://schemas.openxmlformats.org/officeDocument/2006/relationships/slide" Target="slide83.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slide" Target="slide101.xml"/><Relationship Id="rId5" Type="http://schemas.openxmlformats.org/officeDocument/2006/relationships/slide" Target="slide100.xml"/><Relationship Id="rId4" Type="http://schemas.openxmlformats.org/officeDocument/2006/relationships/slide" Target="slide99.xml"/></Relationships>
</file>

<file path=ppt/slides/_rels/slide9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83.xml"/><Relationship Id="rId4" Type="http://schemas.openxmlformats.org/officeDocument/2006/relationships/slide" Target="slide97.xml"/></Relationships>
</file>

<file path=ppt/slides/_rels/slide9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slide" Target="slide83.xml"/><Relationship Id="rId4" Type="http://schemas.openxmlformats.org/officeDocument/2006/relationships/slide" Target="slide9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84F37AF-4DFD-4E89-B952-55C4E263F555}"/>
              </a:ext>
            </a:extLst>
          </p:cNvPr>
          <p:cNvSpPr>
            <a:spLocks noGrp="1"/>
          </p:cNvSpPr>
          <p:nvPr>
            <p:ph type="ctrTitle"/>
          </p:nvPr>
        </p:nvSpPr>
        <p:spPr>
          <a:xfrm>
            <a:off x="1214437" y="336550"/>
            <a:ext cx="9763125" cy="3678237"/>
          </a:xfrm>
        </p:spPr>
        <p:txBody>
          <a:bodyPr>
            <a:normAutofit fontScale="90000"/>
          </a:bodyPr>
          <a:lstStyle/>
          <a:p>
            <a:br>
              <a:rPr lang="lt-LT" b="1" dirty="0"/>
            </a:br>
            <a:r>
              <a:rPr lang="lt-LT" b="1" dirty="0">
                <a:solidFill>
                  <a:schemeClr val="accent6">
                    <a:lumMod val="50000"/>
                  </a:schemeClr>
                </a:solidFill>
                <a:latin typeface="Segoe Print" panose="02000600000000000000" pitchFamily="2" charset="0"/>
              </a:rPr>
              <a:t>Projektas</a:t>
            </a:r>
            <a:br>
              <a:rPr lang="lt-LT" b="1" dirty="0">
                <a:solidFill>
                  <a:schemeClr val="accent6">
                    <a:lumMod val="50000"/>
                  </a:schemeClr>
                </a:solidFill>
                <a:latin typeface="Segoe Print" panose="02000600000000000000" pitchFamily="2" charset="0"/>
              </a:rPr>
            </a:br>
            <a:r>
              <a:rPr lang="lt-LT" b="1" dirty="0">
                <a:solidFill>
                  <a:schemeClr val="accent6">
                    <a:lumMod val="50000"/>
                  </a:schemeClr>
                </a:solidFill>
                <a:latin typeface="Segoe Print" panose="02000600000000000000" pitchFamily="2" charset="0"/>
              </a:rPr>
              <a:t>„Mano mokykla – Vidiškių gimnazija“</a:t>
            </a:r>
            <a:br>
              <a:rPr lang="lt-LT" b="1" dirty="0"/>
            </a:br>
            <a:endParaRPr lang="lt-LT" dirty="0"/>
          </a:p>
        </p:txBody>
      </p:sp>
      <p:sp>
        <p:nvSpPr>
          <p:cNvPr id="3" name="Veiksmo mygtukas: tuščias 2">
            <a:hlinkClick r:id="rId3" action="ppaction://hlinksldjump" highlightClick="1"/>
            <a:extLst>
              <a:ext uri="{FF2B5EF4-FFF2-40B4-BE49-F238E27FC236}">
                <a16:creationId xmlns:a16="http://schemas.microsoft.com/office/drawing/2014/main" id="{48E9C521-0426-4CFB-A4CE-351F1304D113}"/>
              </a:ext>
            </a:extLst>
          </p:cNvPr>
          <p:cNvSpPr/>
          <p:nvPr/>
        </p:nvSpPr>
        <p:spPr>
          <a:xfrm>
            <a:off x="769002" y="4487378"/>
            <a:ext cx="2880000" cy="720000"/>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3200" b="1" dirty="0"/>
              <a:t>Tikslas</a:t>
            </a:r>
          </a:p>
        </p:txBody>
      </p:sp>
      <p:sp>
        <p:nvSpPr>
          <p:cNvPr id="4" name="Veiksmo mygtukas: tuščias 3">
            <a:hlinkClick r:id="rId4" action="ppaction://hlinksldjump" highlightClick="1"/>
            <a:extLst>
              <a:ext uri="{FF2B5EF4-FFF2-40B4-BE49-F238E27FC236}">
                <a16:creationId xmlns:a16="http://schemas.microsoft.com/office/drawing/2014/main" id="{FC12E0E3-05AA-4A33-8454-8A5EA9E576C0}"/>
              </a:ext>
            </a:extLst>
          </p:cNvPr>
          <p:cNvSpPr/>
          <p:nvPr/>
        </p:nvSpPr>
        <p:spPr>
          <a:xfrm>
            <a:off x="4656000" y="4487378"/>
            <a:ext cx="2880000" cy="720000"/>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3200" b="1" dirty="0"/>
              <a:t>Uždaviniai</a:t>
            </a:r>
          </a:p>
        </p:txBody>
      </p:sp>
      <p:sp>
        <p:nvSpPr>
          <p:cNvPr id="5" name="Veiksmo mygtukas: tuščias 4">
            <a:hlinkClick r:id="rId5" action="ppaction://hlinksldjump" highlightClick="1"/>
            <a:extLst>
              <a:ext uri="{FF2B5EF4-FFF2-40B4-BE49-F238E27FC236}">
                <a16:creationId xmlns:a16="http://schemas.microsoft.com/office/drawing/2014/main" id="{57584B59-7FEF-4D4E-934D-F0DBFED201BB}"/>
              </a:ext>
            </a:extLst>
          </p:cNvPr>
          <p:cNvSpPr/>
          <p:nvPr/>
        </p:nvSpPr>
        <p:spPr>
          <a:xfrm>
            <a:off x="8542998" y="4487548"/>
            <a:ext cx="2880000" cy="720000"/>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3200" b="1" dirty="0"/>
              <a:t>Dalyviai</a:t>
            </a:r>
          </a:p>
        </p:txBody>
      </p:sp>
      <p:sp>
        <p:nvSpPr>
          <p:cNvPr id="6" name="Veiksmo mygtukas: tuščias 5">
            <a:hlinkClick r:id="rId6" action="ppaction://hlinksldjump" highlightClick="1"/>
            <a:extLst>
              <a:ext uri="{FF2B5EF4-FFF2-40B4-BE49-F238E27FC236}">
                <a16:creationId xmlns:a16="http://schemas.microsoft.com/office/drawing/2014/main" id="{1E946160-C584-4854-A507-A1EB82201051}"/>
              </a:ext>
            </a:extLst>
          </p:cNvPr>
          <p:cNvSpPr/>
          <p:nvPr/>
        </p:nvSpPr>
        <p:spPr>
          <a:xfrm>
            <a:off x="4656000" y="5964995"/>
            <a:ext cx="2880000" cy="720000"/>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3200" b="1" dirty="0"/>
              <a:t>Projektas</a:t>
            </a:r>
          </a:p>
        </p:txBody>
      </p:sp>
    </p:spTree>
    <p:extLst>
      <p:ext uri="{BB962C8B-B14F-4D97-AF65-F5344CB8AC3E}">
        <p14:creationId xmlns:p14="http://schemas.microsoft.com/office/powerpoint/2010/main" val="40988538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4" name="Pavadinimas 3">
            <a:extLst>
              <a:ext uri="{FF2B5EF4-FFF2-40B4-BE49-F238E27FC236}">
                <a16:creationId xmlns:a16="http://schemas.microsoft.com/office/drawing/2014/main" id="{FCABEBE3-C586-47FC-A41A-F994A38D0924}"/>
              </a:ext>
            </a:extLst>
          </p:cNvPr>
          <p:cNvSpPr>
            <a:spLocks noGrp="1"/>
          </p:cNvSpPr>
          <p:nvPr>
            <p:ph type="title"/>
          </p:nvPr>
        </p:nvSpPr>
        <p:spPr>
          <a:xfrm>
            <a:off x="838199" y="365125"/>
            <a:ext cx="11088757" cy="1291397"/>
          </a:xfrm>
        </p:spPr>
        <p:txBody>
          <a:bodyPr>
            <a:normAutofit fontScale="90000"/>
          </a:bodyPr>
          <a:lstStyle/>
          <a:p>
            <a:pPr algn="ctr">
              <a:lnSpc>
                <a:spcPct val="105000"/>
              </a:lnSpc>
              <a:spcAft>
                <a:spcPts val="800"/>
              </a:spcAft>
            </a:pPr>
            <a:r>
              <a:rPr lang="en-GB" sz="4000" b="1" dirty="0" err="1">
                <a:effectLst/>
                <a:latin typeface="Segoe Print" panose="02000600000000000000" pitchFamily="2" charset="0"/>
                <a:ea typeface="Calibri" panose="020F0502020204030204" pitchFamily="34" charset="0"/>
                <a:cs typeface="Times New Roman" panose="02020603050405020304" pitchFamily="18" charset="0"/>
              </a:rPr>
              <a:t>Kokie</a:t>
            </a:r>
            <a:r>
              <a:rPr lang="en-GB" sz="4000" b="1" dirty="0">
                <a:effectLst/>
                <a:latin typeface="Segoe Print" panose="02000600000000000000" pitchFamily="2" charset="0"/>
                <a:ea typeface="Calibri" panose="020F0502020204030204" pitchFamily="34" charset="0"/>
                <a:cs typeface="Times New Roman" panose="02020603050405020304" pitchFamily="18" charset="0"/>
              </a:rPr>
              <a:t> </a:t>
            </a:r>
            <a:r>
              <a:rPr lang="en-GB" sz="4000" b="1" dirty="0" err="1">
                <a:effectLst/>
                <a:latin typeface="Segoe Print" panose="02000600000000000000" pitchFamily="2" charset="0"/>
                <a:ea typeface="Calibri" panose="020F0502020204030204" pitchFamily="34" charset="0"/>
                <a:cs typeface="Times New Roman" panose="02020603050405020304" pitchFamily="18" charset="0"/>
              </a:rPr>
              <a:t>buvo</a:t>
            </a:r>
            <a:r>
              <a:rPr lang="en-GB" sz="4000" b="1" dirty="0">
                <a:effectLst/>
                <a:latin typeface="Segoe Print" panose="02000600000000000000" pitchFamily="2" charset="0"/>
                <a:ea typeface="Calibri" panose="020F0502020204030204" pitchFamily="34" charset="0"/>
                <a:cs typeface="Times New Roman" panose="02020603050405020304" pitchFamily="18" charset="0"/>
              </a:rPr>
              <a:t> </a:t>
            </a:r>
            <a:r>
              <a:rPr lang="en-GB" sz="4000" b="1" dirty="0" err="1">
                <a:effectLst/>
                <a:latin typeface="Segoe Print" panose="02000600000000000000" pitchFamily="2" charset="0"/>
                <a:ea typeface="Calibri" panose="020F0502020204030204" pitchFamily="34" charset="0"/>
                <a:cs typeface="Times New Roman" panose="02020603050405020304" pitchFamily="18" charset="0"/>
              </a:rPr>
              <a:t>pirmieji</a:t>
            </a:r>
            <a:r>
              <a:rPr lang="en-GB" sz="4000" b="1" dirty="0">
                <a:effectLst/>
                <a:latin typeface="Segoe Print" panose="02000600000000000000" pitchFamily="2" charset="0"/>
                <a:ea typeface="Calibri" panose="020F0502020204030204" pitchFamily="34" charset="0"/>
                <a:cs typeface="Times New Roman" panose="02020603050405020304" pitchFamily="18" charset="0"/>
              </a:rPr>
              <a:t> </a:t>
            </a:r>
            <a:r>
              <a:rPr lang="en-GB" sz="4000" b="1" dirty="0" err="1">
                <a:effectLst/>
                <a:latin typeface="Segoe Print" panose="02000600000000000000" pitchFamily="2" charset="0"/>
                <a:ea typeface="Calibri" panose="020F0502020204030204" pitchFamily="34" charset="0"/>
                <a:cs typeface="Times New Roman" panose="02020603050405020304" pitchFamily="18" charset="0"/>
              </a:rPr>
              <a:t>Jūsų</a:t>
            </a:r>
            <a:r>
              <a:rPr lang="en-GB" sz="4000" b="1" dirty="0">
                <a:effectLst/>
                <a:latin typeface="Segoe Print" panose="02000600000000000000" pitchFamily="2" charset="0"/>
                <a:ea typeface="Calibri" panose="020F0502020204030204" pitchFamily="34" charset="0"/>
                <a:cs typeface="Times New Roman" panose="02020603050405020304" pitchFamily="18" charset="0"/>
              </a:rPr>
              <a:t> </a:t>
            </a:r>
            <a:r>
              <a:rPr lang="en-GB" sz="4000" b="1" dirty="0" err="1">
                <a:effectLst/>
                <a:latin typeface="Segoe Print" panose="02000600000000000000" pitchFamily="2" charset="0"/>
                <a:ea typeface="Calibri" panose="020F0502020204030204" pitchFamily="34" charset="0"/>
                <a:cs typeface="Times New Roman" panose="02020603050405020304" pitchFamily="18" charset="0"/>
              </a:rPr>
              <a:t>įspūdžiai</a:t>
            </a:r>
            <a:r>
              <a:rPr lang="en-GB" sz="4000" b="1" dirty="0">
                <a:effectLst/>
                <a:latin typeface="Segoe Print" panose="02000600000000000000" pitchFamily="2" charset="0"/>
                <a:ea typeface="Calibri" panose="020F0502020204030204" pitchFamily="34" charset="0"/>
                <a:cs typeface="Times New Roman" panose="02020603050405020304" pitchFamily="18" charset="0"/>
              </a:rPr>
              <a:t> </a:t>
            </a:r>
            <a:r>
              <a:rPr lang="en-GB" sz="4000" b="1" dirty="0" err="1">
                <a:effectLst/>
                <a:latin typeface="Segoe Print" panose="02000600000000000000" pitchFamily="2" charset="0"/>
                <a:ea typeface="Calibri" panose="020F0502020204030204" pitchFamily="34" charset="0"/>
                <a:cs typeface="Times New Roman" panose="02020603050405020304" pitchFamily="18" charset="0"/>
              </a:rPr>
              <a:t>mūsų</a:t>
            </a:r>
            <a:r>
              <a:rPr lang="en-GB" sz="4000" b="1" dirty="0">
                <a:effectLst/>
                <a:latin typeface="Segoe Print" panose="02000600000000000000" pitchFamily="2" charset="0"/>
                <a:ea typeface="Calibri" panose="020F0502020204030204" pitchFamily="34" charset="0"/>
                <a:cs typeface="Times New Roman" panose="02020603050405020304" pitchFamily="18" charset="0"/>
              </a:rPr>
              <a:t> </a:t>
            </a:r>
            <a:r>
              <a:rPr lang="en-GB" sz="4000" b="1" dirty="0" err="1">
                <a:effectLst/>
                <a:latin typeface="Segoe Print" panose="02000600000000000000" pitchFamily="2" charset="0"/>
                <a:ea typeface="Calibri" panose="020F0502020204030204" pitchFamily="34" charset="0"/>
                <a:cs typeface="Times New Roman" panose="02020603050405020304" pitchFamily="18" charset="0"/>
              </a:rPr>
              <a:t>gimnazijoje</a:t>
            </a:r>
            <a:r>
              <a:rPr lang="en-GB" sz="4000" b="1" dirty="0">
                <a:effectLst/>
                <a:latin typeface="Segoe Print" panose="02000600000000000000" pitchFamily="2" charset="0"/>
                <a:ea typeface="Calibri" panose="020F0502020204030204" pitchFamily="34" charset="0"/>
                <a:cs typeface="Times New Roman" panose="02020603050405020304" pitchFamily="18" charset="0"/>
              </a:rPr>
              <a:t>?</a:t>
            </a:r>
            <a:r>
              <a:rPr lang="en-GB" sz="4000" dirty="0">
                <a:effectLst/>
                <a:latin typeface="Segoe Print" panose="02000600000000000000" pitchFamily="2" charset="0"/>
                <a:ea typeface="Calibri" panose="020F0502020204030204" pitchFamily="34" charset="0"/>
                <a:cs typeface="Times New Roman" panose="02020603050405020304" pitchFamily="18" charset="0"/>
              </a:rPr>
              <a:t> </a:t>
            </a:r>
            <a:endParaRPr lang="lt-LT" sz="40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5" name="Turinio vietos rezervavimo ženklas 4">
            <a:extLst>
              <a:ext uri="{FF2B5EF4-FFF2-40B4-BE49-F238E27FC236}">
                <a16:creationId xmlns:a16="http://schemas.microsoft.com/office/drawing/2014/main" id="{E37E62F5-C2B3-49BD-8F5A-9C8455788402}"/>
              </a:ext>
            </a:extLst>
          </p:cNvPr>
          <p:cNvSpPr>
            <a:spLocks noGrp="1"/>
          </p:cNvSpPr>
          <p:nvPr>
            <p:ph idx="1"/>
          </p:nvPr>
        </p:nvSpPr>
        <p:spPr/>
        <p:txBody>
          <a:bodyPr>
            <a:normAutofit/>
          </a:bodyPr>
          <a:lstStyle/>
          <a:p>
            <a:pPr marL="0" indent="0">
              <a:lnSpc>
                <a:spcPct val="150000"/>
              </a:lnSpc>
              <a:spcAft>
                <a:spcPts val="800"/>
              </a:spcAft>
              <a:buNone/>
            </a:pPr>
            <a:r>
              <a:rPr lang="en-GB" sz="3200" dirty="0" err="1">
                <a:effectLst/>
                <a:latin typeface="Arial" panose="020B0604020202020204" pitchFamily="34" charset="0"/>
                <a:ea typeface="Calibri" panose="020F0502020204030204" pitchFamily="34" charset="0"/>
                <a:cs typeface="Arial" panose="020B0604020202020204" pitchFamily="34" charset="0"/>
              </a:rPr>
              <a:t>Labai</a:t>
            </a:r>
            <a:r>
              <a:rPr lang="en-GB" sz="3200" dirty="0">
                <a:effectLst/>
                <a:latin typeface="Arial" panose="020B0604020202020204" pitchFamily="34" charset="0"/>
                <a:ea typeface="Calibri" panose="020F0502020204030204" pitchFamily="34" charset="0"/>
                <a:cs typeface="Arial" panose="020B0604020202020204" pitchFamily="34" charset="0"/>
              </a:rPr>
              <a:t> </a:t>
            </a:r>
            <a:r>
              <a:rPr lang="en-GB" sz="3200" dirty="0" err="1">
                <a:effectLst/>
                <a:latin typeface="Arial" panose="020B0604020202020204" pitchFamily="34" charset="0"/>
                <a:ea typeface="Calibri" panose="020F0502020204030204" pitchFamily="34" charset="0"/>
                <a:cs typeface="Arial" panose="020B0604020202020204" pitchFamily="34" charset="0"/>
              </a:rPr>
              <a:t>maloniai</a:t>
            </a:r>
            <a:r>
              <a:rPr lang="en-GB" sz="3200" dirty="0">
                <a:effectLst/>
                <a:latin typeface="Arial" panose="020B0604020202020204" pitchFamily="34" charset="0"/>
                <a:ea typeface="Calibri" panose="020F0502020204030204" pitchFamily="34" charset="0"/>
                <a:cs typeface="Arial" panose="020B0604020202020204" pitchFamily="34" charset="0"/>
              </a:rPr>
              <a:t> </a:t>
            </a:r>
            <a:r>
              <a:rPr lang="en-GB" sz="3200" dirty="0" err="1">
                <a:effectLst/>
                <a:latin typeface="Arial" panose="020B0604020202020204" pitchFamily="34" charset="0"/>
                <a:ea typeface="Calibri" panose="020F0502020204030204" pitchFamily="34" charset="0"/>
                <a:cs typeface="Arial" panose="020B0604020202020204" pitchFamily="34" charset="0"/>
              </a:rPr>
              <a:t>nuteikė</a:t>
            </a:r>
            <a:r>
              <a:rPr lang="en-GB" sz="3200" dirty="0">
                <a:effectLst/>
                <a:latin typeface="Arial" panose="020B0604020202020204" pitchFamily="34" charset="0"/>
                <a:ea typeface="Calibri" panose="020F0502020204030204" pitchFamily="34" charset="0"/>
                <a:cs typeface="Arial" panose="020B0604020202020204" pitchFamily="34" charset="0"/>
              </a:rPr>
              <a:t> </a:t>
            </a:r>
            <a:r>
              <a:rPr lang="en-GB" sz="3200" dirty="0" err="1">
                <a:effectLst/>
                <a:latin typeface="Arial" panose="020B0604020202020204" pitchFamily="34" charset="0"/>
                <a:ea typeface="Calibri" panose="020F0502020204030204" pitchFamily="34" charset="0"/>
                <a:cs typeface="Arial" panose="020B0604020202020204" pitchFamily="34" charset="0"/>
              </a:rPr>
              <a:t>mokyklos</a:t>
            </a:r>
            <a:r>
              <a:rPr lang="en-GB" sz="3200" dirty="0">
                <a:effectLst/>
                <a:latin typeface="Arial" panose="020B0604020202020204" pitchFamily="34" charset="0"/>
                <a:ea typeface="Calibri" panose="020F0502020204030204" pitchFamily="34" charset="0"/>
                <a:cs typeface="Arial" panose="020B0604020202020204" pitchFamily="34" charset="0"/>
              </a:rPr>
              <a:t> </a:t>
            </a:r>
            <a:r>
              <a:rPr lang="en-GB" sz="3200" dirty="0" err="1">
                <a:effectLst/>
                <a:latin typeface="Arial" panose="020B0604020202020204" pitchFamily="34" charset="0"/>
                <a:ea typeface="Calibri" panose="020F0502020204030204" pitchFamily="34" charset="0"/>
                <a:cs typeface="Arial" panose="020B0604020202020204" pitchFamily="34" charset="0"/>
              </a:rPr>
              <a:t>išskirtinė</a:t>
            </a:r>
            <a:r>
              <a:rPr lang="en-GB" sz="3200" dirty="0">
                <a:effectLst/>
                <a:latin typeface="Arial" panose="020B0604020202020204" pitchFamily="34" charset="0"/>
                <a:ea typeface="Calibri" panose="020F0502020204030204" pitchFamily="34" charset="0"/>
                <a:cs typeface="Arial" panose="020B0604020202020204" pitchFamily="34" charset="0"/>
              </a:rPr>
              <a:t>, </a:t>
            </a:r>
            <a:r>
              <a:rPr lang="en-GB" sz="3200" dirty="0" err="1">
                <a:effectLst/>
                <a:latin typeface="Arial" panose="020B0604020202020204" pitchFamily="34" charset="0"/>
                <a:ea typeface="Calibri" panose="020F0502020204030204" pitchFamily="34" charset="0"/>
                <a:cs typeface="Arial" panose="020B0604020202020204" pitchFamily="34" charset="0"/>
              </a:rPr>
              <a:t>tautiškumu</a:t>
            </a:r>
            <a:r>
              <a:rPr lang="en-GB" sz="3200" dirty="0">
                <a:effectLst/>
                <a:latin typeface="Arial" panose="020B0604020202020204" pitchFamily="34" charset="0"/>
                <a:ea typeface="Calibri" panose="020F0502020204030204" pitchFamily="34" charset="0"/>
                <a:cs typeface="Arial" panose="020B0604020202020204" pitchFamily="34" charset="0"/>
              </a:rPr>
              <a:t> </a:t>
            </a:r>
            <a:r>
              <a:rPr lang="en-GB" sz="3200" dirty="0" err="1">
                <a:effectLst/>
                <a:latin typeface="Arial" panose="020B0604020202020204" pitchFamily="34" charset="0"/>
                <a:ea typeface="Calibri" panose="020F0502020204030204" pitchFamily="34" charset="0"/>
                <a:cs typeface="Arial" panose="020B0604020202020204" pitchFamily="34" charset="0"/>
              </a:rPr>
              <a:t>dvelkianti</a:t>
            </a:r>
            <a:r>
              <a:rPr lang="en-GB" sz="3200" dirty="0">
                <a:effectLst/>
                <a:latin typeface="Arial" panose="020B0604020202020204" pitchFamily="34" charset="0"/>
                <a:ea typeface="Calibri" panose="020F0502020204030204" pitchFamily="34" charset="0"/>
                <a:cs typeface="Arial" panose="020B0604020202020204" pitchFamily="34" charset="0"/>
              </a:rPr>
              <a:t> </a:t>
            </a:r>
            <a:r>
              <a:rPr lang="en-GB" sz="3200" dirty="0" err="1">
                <a:effectLst/>
                <a:latin typeface="Arial" panose="020B0604020202020204" pitchFamily="34" charset="0"/>
                <a:ea typeface="Calibri" panose="020F0502020204030204" pitchFamily="34" charset="0"/>
                <a:cs typeface="Arial" panose="020B0604020202020204" pitchFamily="34" charset="0"/>
              </a:rPr>
              <a:t>aplinka</a:t>
            </a:r>
            <a:r>
              <a:rPr lang="en-GB" sz="3200" dirty="0">
                <a:effectLst/>
                <a:latin typeface="Arial" panose="020B0604020202020204" pitchFamily="34" charset="0"/>
                <a:ea typeface="Calibri" panose="020F0502020204030204" pitchFamily="34" charset="0"/>
                <a:cs typeface="Arial" panose="020B0604020202020204" pitchFamily="34" charset="0"/>
              </a:rPr>
              <a:t>, </a:t>
            </a:r>
            <a:r>
              <a:rPr lang="en-GB" sz="3200" dirty="0" err="1">
                <a:effectLst/>
                <a:latin typeface="Arial" panose="020B0604020202020204" pitchFamily="34" charset="0"/>
                <a:ea typeface="Calibri" panose="020F0502020204030204" pitchFamily="34" charset="0"/>
                <a:cs typeface="Arial" panose="020B0604020202020204" pitchFamily="34" charset="0"/>
              </a:rPr>
              <a:t>geranoriški</a:t>
            </a:r>
            <a:r>
              <a:rPr lang="en-GB" sz="3200" dirty="0">
                <a:effectLst/>
                <a:latin typeface="Arial" panose="020B0604020202020204" pitchFamily="34" charset="0"/>
                <a:ea typeface="Calibri" panose="020F0502020204030204" pitchFamily="34" charset="0"/>
                <a:cs typeface="Arial" panose="020B0604020202020204" pitchFamily="34" charset="0"/>
              </a:rPr>
              <a:t> </a:t>
            </a:r>
            <a:r>
              <a:rPr lang="en-GB" sz="3200" dirty="0" err="1">
                <a:effectLst/>
                <a:latin typeface="Arial" panose="020B0604020202020204" pitchFamily="34" charset="0"/>
                <a:ea typeface="Calibri" panose="020F0502020204030204" pitchFamily="34" charset="0"/>
                <a:cs typeface="Arial" panose="020B0604020202020204" pitchFamily="34" charset="0"/>
              </a:rPr>
              <a:t>vadovai</a:t>
            </a:r>
            <a:r>
              <a:rPr lang="en-GB" sz="3200" dirty="0">
                <a:effectLst/>
                <a:latin typeface="Arial" panose="020B0604020202020204" pitchFamily="34" charset="0"/>
                <a:ea typeface="Calibri" panose="020F0502020204030204" pitchFamily="34" charset="0"/>
                <a:cs typeface="Arial" panose="020B0604020202020204" pitchFamily="34" charset="0"/>
              </a:rPr>
              <a:t>, </a:t>
            </a:r>
            <a:r>
              <a:rPr lang="en-GB" sz="3200" dirty="0" err="1">
                <a:effectLst/>
                <a:latin typeface="Arial" panose="020B0604020202020204" pitchFamily="34" charset="0"/>
                <a:ea typeface="Calibri" panose="020F0502020204030204" pitchFamily="34" charset="0"/>
                <a:cs typeface="Arial" panose="020B0604020202020204" pitchFamily="34" charset="0"/>
              </a:rPr>
              <a:t>ypač</a:t>
            </a:r>
            <a:r>
              <a:rPr lang="en-GB" sz="3200" dirty="0">
                <a:effectLst/>
                <a:latin typeface="Arial" panose="020B0604020202020204" pitchFamily="34" charset="0"/>
                <a:ea typeface="Calibri" panose="020F0502020204030204" pitchFamily="34" charset="0"/>
                <a:cs typeface="Arial" panose="020B0604020202020204" pitchFamily="34" charset="0"/>
              </a:rPr>
              <a:t> </a:t>
            </a:r>
            <a:r>
              <a:rPr lang="en-GB" sz="3200" dirty="0" err="1">
                <a:effectLst/>
                <a:latin typeface="Arial" panose="020B0604020202020204" pitchFamily="34" charset="0"/>
                <a:ea typeface="Calibri" panose="020F0502020204030204" pitchFamily="34" charset="0"/>
                <a:cs typeface="Arial" panose="020B0604020202020204" pitchFamily="34" charset="0"/>
              </a:rPr>
              <a:t>direktoriaus</a:t>
            </a:r>
            <a:r>
              <a:rPr lang="en-GB" sz="3200" dirty="0">
                <a:effectLst/>
                <a:latin typeface="Arial" panose="020B0604020202020204" pitchFamily="34" charset="0"/>
                <a:ea typeface="Calibri" panose="020F0502020204030204" pitchFamily="34" charset="0"/>
                <a:cs typeface="Arial" panose="020B0604020202020204" pitchFamily="34" charset="0"/>
              </a:rPr>
              <a:t> </a:t>
            </a:r>
            <a:r>
              <a:rPr lang="en-GB" sz="3200" dirty="0" err="1">
                <a:effectLst/>
                <a:latin typeface="Arial" panose="020B0604020202020204" pitchFamily="34" charset="0"/>
                <a:ea typeface="Calibri" panose="020F0502020204030204" pitchFamily="34" charset="0"/>
                <a:cs typeface="Arial" panose="020B0604020202020204" pitchFamily="34" charset="0"/>
              </a:rPr>
              <a:t>pavaduotojas</a:t>
            </a:r>
            <a:r>
              <a:rPr lang="en-GB" sz="3200" dirty="0">
                <a:effectLst/>
                <a:latin typeface="Arial" panose="020B0604020202020204" pitchFamily="34" charset="0"/>
                <a:ea typeface="Calibri" panose="020F0502020204030204" pitchFamily="34" charset="0"/>
                <a:cs typeface="Arial" panose="020B0604020202020204" pitchFamily="34" charset="0"/>
              </a:rPr>
              <a:t> </a:t>
            </a:r>
            <a:r>
              <a:rPr lang="en-GB" sz="3200" dirty="0" err="1">
                <a:effectLst/>
                <a:latin typeface="Arial" panose="020B0604020202020204" pitchFamily="34" charset="0"/>
                <a:ea typeface="Calibri" panose="020F0502020204030204" pitchFamily="34" charset="0"/>
                <a:cs typeface="Arial" panose="020B0604020202020204" pitchFamily="34" charset="0"/>
              </a:rPr>
              <a:t>ugdymui</a:t>
            </a:r>
            <a:r>
              <a:rPr lang="en-GB" sz="3200" dirty="0">
                <a:effectLst/>
                <a:latin typeface="Arial" panose="020B0604020202020204" pitchFamily="34" charset="0"/>
                <a:ea typeface="Calibri" panose="020F0502020204030204" pitchFamily="34" charset="0"/>
                <a:cs typeface="Arial" panose="020B0604020202020204" pitchFamily="34" charset="0"/>
              </a:rPr>
              <a:t>, </a:t>
            </a:r>
            <a:r>
              <a:rPr lang="en-GB" sz="3200" dirty="0" err="1">
                <a:effectLst/>
                <a:latin typeface="Arial" panose="020B0604020202020204" pitchFamily="34" charset="0"/>
                <a:ea typeface="Calibri" panose="020F0502020204030204" pitchFamily="34" charset="0"/>
                <a:cs typeface="Arial" panose="020B0604020202020204" pitchFamily="34" charset="0"/>
              </a:rPr>
              <a:t>irgi</a:t>
            </a:r>
            <a:r>
              <a:rPr lang="en-GB" sz="3200" dirty="0">
                <a:effectLst/>
                <a:latin typeface="Arial" panose="020B0604020202020204" pitchFamily="34" charset="0"/>
                <a:ea typeface="Calibri" panose="020F0502020204030204" pitchFamily="34" charset="0"/>
                <a:cs typeface="Arial" panose="020B0604020202020204" pitchFamily="34" charset="0"/>
              </a:rPr>
              <a:t> </a:t>
            </a:r>
            <a:r>
              <a:rPr lang="en-GB" sz="3200" dirty="0" err="1">
                <a:effectLst/>
                <a:latin typeface="Arial" panose="020B0604020202020204" pitchFamily="34" charset="0"/>
                <a:ea typeface="Calibri" panose="020F0502020204030204" pitchFamily="34" charset="0"/>
                <a:cs typeface="Arial" panose="020B0604020202020204" pitchFamily="34" charset="0"/>
              </a:rPr>
              <a:t>lituanistas</a:t>
            </a:r>
            <a:r>
              <a:rPr lang="en-GB" sz="3200" dirty="0">
                <a:effectLst/>
                <a:latin typeface="Arial" panose="020B0604020202020204" pitchFamily="34" charset="0"/>
                <a:ea typeface="Calibri" panose="020F0502020204030204" pitchFamily="34" charset="0"/>
                <a:cs typeface="Arial" panose="020B0604020202020204" pitchFamily="34" charset="0"/>
              </a:rPr>
              <a:t> </a:t>
            </a:r>
            <a:r>
              <a:rPr lang="en-GB" sz="3200" dirty="0" err="1">
                <a:effectLst/>
                <a:latin typeface="Arial" panose="020B0604020202020204" pitchFamily="34" charset="0"/>
                <a:ea typeface="Calibri" panose="020F0502020204030204" pitchFamily="34" charset="0"/>
                <a:cs typeface="Arial" panose="020B0604020202020204" pitchFamily="34" charset="0"/>
              </a:rPr>
              <a:t>Petras</a:t>
            </a:r>
            <a:r>
              <a:rPr lang="en-GB" sz="3200" dirty="0">
                <a:effectLst/>
                <a:latin typeface="Arial" panose="020B0604020202020204" pitchFamily="34" charset="0"/>
                <a:ea typeface="Calibri" panose="020F0502020204030204" pitchFamily="34" charset="0"/>
                <a:cs typeface="Arial" panose="020B0604020202020204" pitchFamily="34" charset="0"/>
              </a:rPr>
              <a:t> </a:t>
            </a:r>
            <a:r>
              <a:rPr lang="en-GB" sz="3200" dirty="0" err="1">
                <a:effectLst/>
                <a:latin typeface="Arial" panose="020B0604020202020204" pitchFamily="34" charset="0"/>
                <a:ea typeface="Calibri" panose="020F0502020204030204" pitchFamily="34" charset="0"/>
                <a:cs typeface="Arial" panose="020B0604020202020204" pitchFamily="34" charset="0"/>
              </a:rPr>
              <a:t>Mikštas</a:t>
            </a:r>
            <a:r>
              <a:rPr lang="en-GB" sz="3200" dirty="0">
                <a:effectLst/>
                <a:latin typeface="Arial" panose="020B0604020202020204" pitchFamily="34" charset="0"/>
                <a:ea typeface="Calibri" panose="020F0502020204030204" pitchFamily="34" charset="0"/>
                <a:cs typeface="Arial" panose="020B0604020202020204" pitchFamily="34" charset="0"/>
              </a:rPr>
              <a:t>, </a:t>
            </a:r>
            <a:r>
              <a:rPr lang="en-GB" sz="3200" dirty="0" err="1">
                <a:effectLst/>
                <a:latin typeface="Arial" panose="020B0604020202020204" pitchFamily="34" charset="0"/>
                <a:ea typeface="Calibri" panose="020F0502020204030204" pitchFamily="34" charset="0"/>
                <a:cs typeface="Arial" panose="020B0604020202020204" pitchFamily="34" charset="0"/>
              </a:rPr>
              <a:t>smalsūs</a:t>
            </a:r>
            <a:r>
              <a:rPr lang="en-GB" sz="3200" dirty="0">
                <a:effectLst/>
                <a:latin typeface="Arial" panose="020B0604020202020204" pitchFamily="34" charset="0"/>
                <a:ea typeface="Calibri" panose="020F0502020204030204" pitchFamily="34" charset="0"/>
                <a:cs typeface="Arial" panose="020B0604020202020204" pitchFamily="34" charset="0"/>
              </a:rPr>
              <a:t> </a:t>
            </a:r>
            <a:r>
              <a:rPr lang="en-GB" sz="3200" dirty="0" err="1">
                <a:effectLst/>
                <a:latin typeface="Arial" panose="020B0604020202020204" pitchFamily="34" charset="0"/>
                <a:ea typeface="Calibri" panose="020F0502020204030204" pitchFamily="34" charset="0"/>
                <a:cs typeface="Arial" panose="020B0604020202020204" pitchFamily="34" charset="0"/>
              </a:rPr>
              <a:t>ir</a:t>
            </a:r>
            <a:r>
              <a:rPr lang="en-GB" sz="3200" dirty="0">
                <a:effectLst/>
                <a:latin typeface="Arial" panose="020B0604020202020204" pitchFamily="34" charset="0"/>
                <a:ea typeface="Calibri" panose="020F0502020204030204" pitchFamily="34" charset="0"/>
                <a:cs typeface="Arial" panose="020B0604020202020204" pitchFamily="34" charset="0"/>
              </a:rPr>
              <a:t> </a:t>
            </a:r>
            <a:r>
              <a:rPr lang="en-GB" sz="3200" dirty="0" err="1">
                <a:effectLst/>
                <a:latin typeface="Arial" panose="020B0604020202020204" pitchFamily="34" charset="0"/>
                <a:ea typeface="Calibri" panose="020F0502020204030204" pitchFamily="34" charset="0"/>
                <a:cs typeface="Arial" panose="020B0604020202020204" pitchFamily="34" charset="0"/>
              </a:rPr>
              <a:t>darbštūs</a:t>
            </a:r>
            <a:r>
              <a:rPr lang="en-GB" sz="3200" dirty="0">
                <a:effectLst/>
                <a:latin typeface="Arial" panose="020B0604020202020204" pitchFamily="34" charset="0"/>
                <a:ea typeface="Calibri" panose="020F0502020204030204" pitchFamily="34" charset="0"/>
                <a:cs typeface="Arial" panose="020B0604020202020204" pitchFamily="34" charset="0"/>
              </a:rPr>
              <a:t> </a:t>
            </a:r>
            <a:r>
              <a:rPr lang="en-GB" sz="3200" dirty="0" err="1">
                <a:effectLst/>
                <a:latin typeface="Arial" panose="020B0604020202020204" pitchFamily="34" charset="0"/>
                <a:ea typeface="Calibri" panose="020F0502020204030204" pitchFamily="34" charset="0"/>
                <a:cs typeface="Arial" panose="020B0604020202020204" pitchFamily="34" charset="0"/>
              </a:rPr>
              <a:t>vaikai</a:t>
            </a:r>
            <a:r>
              <a:rPr lang="en-GB" sz="3200" dirty="0">
                <a:effectLst/>
                <a:latin typeface="Arial" panose="020B0604020202020204" pitchFamily="34" charset="0"/>
                <a:ea typeface="Calibri" panose="020F0502020204030204" pitchFamily="34" charset="0"/>
                <a:cs typeface="Arial" panose="020B0604020202020204" pitchFamily="34" charset="0"/>
              </a:rPr>
              <a:t>, </a:t>
            </a:r>
            <a:r>
              <a:rPr lang="en-GB" sz="3200" dirty="0" err="1">
                <a:effectLst/>
                <a:latin typeface="Arial" panose="020B0604020202020204" pitchFamily="34" charset="0"/>
                <a:ea typeface="Calibri" panose="020F0502020204030204" pitchFamily="34" charset="0"/>
                <a:cs typeface="Arial" panose="020B0604020202020204" pitchFamily="34" charset="0"/>
              </a:rPr>
              <a:t>įdomios</a:t>
            </a:r>
            <a:r>
              <a:rPr lang="en-GB" sz="3200" dirty="0">
                <a:effectLst/>
                <a:latin typeface="Arial" panose="020B0604020202020204" pitchFamily="34" charset="0"/>
                <a:ea typeface="Calibri" panose="020F0502020204030204" pitchFamily="34" charset="0"/>
                <a:cs typeface="Arial" panose="020B0604020202020204" pitchFamily="34" charset="0"/>
              </a:rPr>
              <a:t> </a:t>
            </a:r>
            <a:r>
              <a:rPr lang="en-GB" sz="3200" dirty="0" err="1">
                <a:effectLst/>
                <a:latin typeface="Arial" panose="020B0604020202020204" pitchFamily="34" charset="0"/>
                <a:ea typeface="Calibri" panose="020F0502020204030204" pitchFamily="34" charset="0"/>
                <a:cs typeface="Arial" panose="020B0604020202020204" pitchFamily="34" charset="0"/>
              </a:rPr>
              <a:t>veiklos</a:t>
            </a:r>
            <a:r>
              <a:rPr lang="en-GB" sz="3200" dirty="0">
                <a:effectLst/>
                <a:latin typeface="Arial" panose="020B0604020202020204" pitchFamily="34" charset="0"/>
                <a:ea typeface="Calibri" panose="020F0502020204030204" pitchFamily="34" charset="0"/>
                <a:cs typeface="Arial" panose="020B0604020202020204" pitchFamily="34" charset="0"/>
              </a:rPr>
              <a:t>. </a:t>
            </a:r>
            <a:endParaRPr lang="lt-LT" sz="3200" dirty="0">
              <a:effectLst/>
              <a:latin typeface="Arial" panose="020B0604020202020204" pitchFamily="34" charset="0"/>
              <a:ea typeface="Calibri" panose="020F0502020204030204" pitchFamily="34" charset="0"/>
              <a:cs typeface="Arial" panose="020B0604020202020204" pitchFamily="34" charset="0"/>
            </a:endParaRPr>
          </a:p>
          <a:p>
            <a:endParaRPr lang="lt-LT" dirty="0"/>
          </a:p>
        </p:txBody>
      </p:sp>
      <p:sp>
        <p:nvSpPr>
          <p:cNvPr id="6" name="Veiksmo mygtukas: tuščias 5">
            <a:hlinkClick r:id="rId3" action="ppaction://hlinksldjump" highlightClick="1"/>
            <a:extLst>
              <a:ext uri="{FF2B5EF4-FFF2-40B4-BE49-F238E27FC236}">
                <a16:creationId xmlns:a16="http://schemas.microsoft.com/office/drawing/2014/main" id="{DA4527EE-1CEC-4CBF-87E5-8704D8BDDB8C}"/>
              </a:ext>
            </a:extLst>
          </p:cNvPr>
          <p:cNvSpPr/>
          <p:nvPr/>
        </p:nvSpPr>
        <p:spPr>
          <a:xfrm>
            <a:off x="4684643" y="5409579"/>
            <a:ext cx="3061252" cy="967408"/>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7" name="Veiksmo mygtukas: tuščias 6">
            <a:hlinkClick r:id="rId4" action="ppaction://hlinksldjump" highlightClick="1"/>
            <a:extLst>
              <a:ext uri="{FF2B5EF4-FFF2-40B4-BE49-F238E27FC236}">
                <a16:creationId xmlns:a16="http://schemas.microsoft.com/office/drawing/2014/main" id="{7CFC53F0-05A4-45DE-ADC7-6CB11031675D}"/>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Tree>
    <p:extLst>
      <p:ext uri="{BB962C8B-B14F-4D97-AF65-F5344CB8AC3E}">
        <p14:creationId xmlns:p14="http://schemas.microsoft.com/office/powerpoint/2010/main" val="33464900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773364" y="599807"/>
            <a:ext cx="10465904" cy="801066"/>
          </a:xfrm>
        </p:spPr>
        <p:txBody>
          <a:bodyPr>
            <a:normAutofit/>
          </a:bodyPr>
          <a:lstStyle/>
          <a:p>
            <a:pPr indent="822960" algn="ctr">
              <a:lnSpc>
                <a:spcPct val="115000"/>
              </a:lnSpc>
              <a:spcAft>
                <a:spcPts val="1000"/>
              </a:spcAft>
            </a:pPr>
            <a:r>
              <a:rPr lang="lt-LT" sz="4000" b="1" dirty="0">
                <a:effectLst/>
                <a:latin typeface="Segoe Print" panose="02000600000000000000" pitchFamily="2" charset="0"/>
                <a:ea typeface="Calibri" panose="020F0502020204030204" pitchFamily="34" charset="0"/>
                <a:cs typeface="Times New Roman" panose="02020603050405020304" pitchFamily="18" charset="0"/>
              </a:rPr>
              <a:t>FLORIBUNDINES ROŽĖS</a:t>
            </a:r>
            <a:endParaRPr lang="lt-LT" sz="4000" dirty="0">
              <a:effectLst/>
              <a:latin typeface="Segoe Print" panose="02000600000000000000" pitchFamily="2" charset="0"/>
              <a:ea typeface="Calibri" panose="020F0502020204030204" pitchFamily="34" charset="0"/>
              <a:cs typeface="Times New Roman" panose="02020603050405020304" pitchFamily="18" charset="0"/>
            </a:endParaRPr>
          </a:p>
        </p:txBody>
      </p:sp>
      <p:pic>
        <p:nvPicPr>
          <p:cNvPr id="6" name="Paveikslėlis 5" descr="florabundine1">
            <a:extLst>
              <a:ext uri="{FF2B5EF4-FFF2-40B4-BE49-F238E27FC236}">
                <a16:creationId xmlns:a16="http://schemas.microsoft.com/office/drawing/2014/main" id="{01CB2CE3-88B4-4755-AC31-A3C1081AA3BB}"/>
              </a:ext>
            </a:extLst>
          </p:cNvPr>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8932986" y="3545058"/>
            <a:ext cx="3037440" cy="3067086"/>
          </a:xfrm>
          <a:prstGeom prst="rect">
            <a:avLst/>
          </a:prstGeom>
          <a:ln>
            <a:noFill/>
          </a:ln>
          <a:effectLst>
            <a:softEdge rad="112500"/>
          </a:effectLst>
        </p:spPr>
      </p:pic>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19270" y="1391478"/>
            <a:ext cx="11343860" cy="5466522"/>
          </a:xfrm>
        </p:spPr>
        <p:txBody>
          <a:bodyPr>
            <a:normAutofit/>
          </a:bodyPr>
          <a:lstStyle/>
          <a:p>
            <a:pPr indent="0">
              <a:lnSpc>
                <a:spcPct val="150000"/>
              </a:lnSpc>
              <a:spcAft>
                <a:spcPts val="1000"/>
              </a:spcAft>
              <a:buNone/>
            </a:pPr>
            <a:r>
              <a:rPr lang="lt-LT" sz="2400" dirty="0">
                <a:effectLst/>
                <a:latin typeface="Arial" panose="020B0604020202020204" pitchFamily="34" charset="0"/>
                <a:ea typeface="Calibri" panose="020F0502020204030204" pitchFamily="34" charset="0"/>
                <a:cs typeface="Arial" panose="020B0604020202020204" pitchFamily="34" charset="0"/>
              </a:rPr>
              <a:t>Žiedai įvairūs — nuo tuščiavidurių iki pilnavidurių (vainiklapių 5-120 ir daugiau). Žydi nuo birželio vidurio arba antros pusės iki pat šalčių. Žiedynuose po 17-40 žiedų. Anksčiau išvestos veislės paprastai be kvapo, vėlyvesnės — daugiausia kvepiančios, o kai kurios net stipriai. Žiedai įvairių rečiau geltonų arba rožiškai geltonų. Atskiras žiedas žydi nuo 8 iki 14 dienų. Dygliai gana platūs, rožinės arba rožinės geltonos spalvos, rečiau raudoni, tiesūs arba palinkę žemyn. Daugumos šios grupės rožių ūgliai ir lapai pavasari rausvo arba rausvai raudono atspalvio, dėl to jos ir tuo laiku dekoratyvios.</a:t>
            </a:r>
            <a:endParaRPr lang="lt-LT"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Veiksmo mygtukas: tuščias 4">
            <a:hlinkClick r:id="rId4" action="ppaction://hlinksldjump" highlightClick="1"/>
            <a:extLst>
              <a:ext uri="{FF2B5EF4-FFF2-40B4-BE49-F238E27FC236}">
                <a16:creationId xmlns:a16="http://schemas.microsoft.com/office/drawing/2014/main" id="{0933FCB7-132B-4DD3-B758-E03D37F8BDC0}"/>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7" name="Veiksmo mygtukas: tuščias 6">
            <a:hlinkClick r:id="rId5" action="ppaction://hlinksldjump" highlightClick="1"/>
            <a:extLst>
              <a:ext uri="{FF2B5EF4-FFF2-40B4-BE49-F238E27FC236}">
                <a16:creationId xmlns:a16="http://schemas.microsoft.com/office/drawing/2014/main" id="{EEDB834A-6F81-416D-9220-AEFDBC45E245}"/>
              </a:ext>
            </a:extLst>
          </p:cNvPr>
          <p:cNvSpPr/>
          <p:nvPr/>
        </p:nvSpPr>
        <p:spPr>
          <a:xfrm>
            <a:off x="5055741"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Augalai</a:t>
            </a:r>
          </a:p>
        </p:txBody>
      </p:sp>
      <p:sp>
        <p:nvSpPr>
          <p:cNvPr id="8" name="Veiksmo mygtukas: tuščias 7">
            <a:hlinkClick r:id="rId6" action="ppaction://hlinksldjump" highlightClick="1"/>
            <a:extLst>
              <a:ext uri="{FF2B5EF4-FFF2-40B4-BE49-F238E27FC236}">
                <a16:creationId xmlns:a16="http://schemas.microsoft.com/office/drawing/2014/main" id="{C2AFADDA-57D2-478F-A95C-6769C545F7DF}"/>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Tree>
    <p:extLst>
      <p:ext uri="{BB962C8B-B14F-4D97-AF65-F5344CB8AC3E}">
        <p14:creationId xmlns:p14="http://schemas.microsoft.com/office/powerpoint/2010/main" val="3494206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773364" y="590412"/>
            <a:ext cx="10465904" cy="801066"/>
          </a:xfrm>
        </p:spPr>
        <p:txBody>
          <a:bodyPr>
            <a:normAutofit/>
          </a:bodyPr>
          <a:lstStyle/>
          <a:p>
            <a:pPr indent="822960" algn="ctr">
              <a:lnSpc>
                <a:spcPct val="115000"/>
              </a:lnSpc>
              <a:spcAft>
                <a:spcPts val="1000"/>
              </a:spcAft>
            </a:pPr>
            <a:r>
              <a:rPr lang="lt-LT" sz="4000" b="1" dirty="0">
                <a:effectLst/>
                <a:latin typeface="Segoe Print" panose="02000600000000000000" pitchFamily="2" charset="0"/>
                <a:ea typeface="Calibri" panose="020F0502020204030204" pitchFamily="34" charset="0"/>
              </a:rPr>
              <a:t>STAMBIAŽIEDĖS ROŽĖS </a:t>
            </a:r>
            <a:endParaRPr lang="lt-LT" sz="7200" dirty="0">
              <a:effectLst/>
              <a:latin typeface="Segoe Print" panose="02000600000000000000" pitchFamily="2" charset="0"/>
              <a:ea typeface="Calibri" panose="020F0502020204030204" pitchFamily="34" charset="0"/>
              <a:cs typeface="Times New Roman" panose="02020603050405020304" pitchFamily="18" charset="0"/>
            </a:endParaRPr>
          </a:p>
        </p:txBody>
      </p:sp>
      <p:pic>
        <p:nvPicPr>
          <p:cNvPr id="5" name="Paveikslėlis 4" descr="grandiflorines">
            <a:extLst>
              <a:ext uri="{FF2B5EF4-FFF2-40B4-BE49-F238E27FC236}">
                <a16:creationId xmlns:a16="http://schemas.microsoft.com/office/drawing/2014/main" id="{34E29B63-FC64-4315-A090-CB51CAD1B162}"/>
              </a:ext>
            </a:extLst>
          </p:cNvPr>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8148361" y="3910819"/>
            <a:ext cx="3823245" cy="28037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19270" y="1391478"/>
            <a:ext cx="11343860" cy="5466522"/>
          </a:xfrm>
        </p:spPr>
        <p:txBody>
          <a:bodyPr>
            <a:normAutofit/>
          </a:bodyPr>
          <a:lstStyle/>
          <a:p>
            <a:pPr indent="0">
              <a:lnSpc>
                <a:spcPct val="115000"/>
              </a:lnSpc>
              <a:spcAft>
                <a:spcPts val="1000"/>
              </a:spcAft>
              <a:buNone/>
            </a:pPr>
            <a:r>
              <a:rPr lang="lt-LT" sz="2400" dirty="0">
                <a:effectLst/>
                <a:latin typeface="Arial" panose="020B0604020202020204" pitchFamily="34" charset="0"/>
                <a:ea typeface="Calibri" panose="020F0502020204030204" pitchFamily="34" charset="0"/>
                <a:cs typeface="Arial" panose="020B0604020202020204" pitchFamily="34" charset="0"/>
              </a:rPr>
              <a:t>Kryžminant </a:t>
            </a:r>
            <a:r>
              <a:rPr lang="lt-LT" sz="2400" dirty="0" err="1">
                <a:effectLst/>
                <a:latin typeface="Arial" panose="020B0604020202020204" pitchFamily="34" charset="0"/>
                <a:ea typeface="Calibri" panose="020F0502020204030204" pitchFamily="34" charset="0"/>
                <a:cs typeface="Arial" panose="020B0604020202020204" pitchFamily="34" charset="0"/>
              </a:rPr>
              <a:t>poliantines</a:t>
            </a:r>
            <a:r>
              <a:rPr lang="lt-LT" sz="2400" dirty="0">
                <a:effectLst/>
                <a:latin typeface="Arial" panose="020B0604020202020204" pitchFamily="34" charset="0"/>
                <a:ea typeface="Calibri" panose="020F0502020204030204" pitchFamily="34" charset="0"/>
                <a:cs typeface="Arial" panose="020B0604020202020204" pitchFamily="34" charset="0"/>
              </a:rPr>
              <a:t> bei </a:t>
            </a:r>
            <a:r>
              <a:rPr lang="lt-LT" sz="2400" dirty="0" err="1">
                <a:effectLst/>
                <a:latin typeface="Arial" panose="020B0604020202020204" pitchFamily="34" charset="0"/>
                <a:ea typeface="Calibri" panose="020F0502020204030204" pitchFamily="34" charset="0"/>
                <a:cs typeface="Arial" panose="020B0604020202020204" pitchFamily="34" charset="0"/>
              </a:rPr>
              <a:t>floribundines</a:t>
            </a:r>
            <a:r>
              <a:rPr lang="lt-LT" sz="2400" dirty="0">
                <a:effectLst/>
                <a:latin typeface="Arial" panose="020B0604020202020204" pitchFamily="34" charset="0"/>
                <a:ea typeface="Calibri" panose="020F0502020204030204" pitchFamily="34" charset="0"/>
                <a:cs typeface="Arial" panose="020B0604020202020204" pitchFamily="34" charset="0"/>
              </a:rPr>
              <a:t> su arbatinėmis hibridinėmis, išvestos rožės panašesnės į arbatines hibridines. Žiedai stambūs (9-12 cm skersmens) ir pilnaviduriai (nuo 45 iki 100 vainiklapių), pavieniai arba žiedynuose po 2-8. Stambiažiedės rožės, palyginus su arbatinėmis hibridinėmis, gausiau žydi, atsparesnės žiemos šalčiams ir ligoms. Dauguma šių veislių gali būti auginama ir žiedams skinti.</a:t>
            </a:r>
          </a:p>
          <a:p>
            <a:pPr indent="0">
              <a:lnSpc>
                <a:spcPct val="115000"/>
              </a:lnSpc>
              <a:spcAft>
                <a:spcPts val="1000"/>
              </a:spcAft>
              <a:buNone/>
            </a:pPr>
            <a:r>
              <a:rPr lang="lt-LT" sz="2400" dirty="0">
                <a:effectLst/>
                <a:latin typeface="Arial" panose="020B0604020202020204" pitchFamily="34" charset="0"/>
                <a:ea typeface="Calibri" panose="020F0502020204030204" pitchFamily="34" charset="0"/>
                <a:cs typeface="Arial" panose="020B0604020202020204" pitchFamily="34" charset="0"/>
              </a:rPr>
              <a:t>Rožės naudojamos parfumerijoje. Smilkalai, gaunami iš rožių žiedlapių aliejaus, yra saldūs ir tonizuojantys. Rožių smilkalų kvapas veikia tarsi natūralus antidepresantas, atpalaiduojantis nervų sistemą. Rožių aromatas šalina melancholiją ir skatina susikaupti, įsiklausyti į savo kūno ir sielos impulsus.</a:t>
            </a:r>
          </a:p>
          <a:p>
            <a:pPr indent="0">
              <a:lnSpc>
                <a:spcPct val="150000"/>
              </a:lnSpc>
              <a:spcAft>
                <a:spcPts val="1000"/>
              </a:spcAft>
              <a:buNone/>
            </a:pPr>
            <a:endParaRPr lang="lt-LT"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Veiksmo mygtukas: tuščias 5">
            <a:hlinkClick r:id="rId4" action="ppaction://hlinksldjump" highlightClick="1"/>
            <a:extLst>
              <a:ext uri="{FF2B5EF4-FFF2-40B4-BE49-F238E27FC236}">
                <a16:creationId xmlns:a16="http://schemas.microsoft.com/office/drawing/2014/main" id="{2EBBE058-F48C-4A78-9A63-43E004093E45}"/>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7" name="Veiksmo mygtukas: tuščias 6">
            <a:hlinkClick r:id="rId5" action="ppaction://hlinksldjump" highlightClick="1"/>
            <a:extLst>
              <a:ext uri="{FF2B5EF4-FFF2-40B4-BE49-F238E27FC236}">
                <a16:creationId xmlns:a16="http://schemas.microsoft.com/office/drawing/2014/main" id="{CE9992B7-94BF-488D-965E-72387540AEA4}"/>
              </a:ext>
            </a:extLst>
          </p:cNvPr>
          <p:cNvSpPr/>
          <p:nvPr/>
        </p:nvSpPr>
        <p:spPr>
          <a:xfrm>
            <a:off x="5238981"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Augalai</a:t>
            </a:r>
          </a:p>
        </p:txBody>
      </p:sp>
      <p:sp>
        <p:nvSpPr>
          <p:cNvPr id="8" name="Veiksmo mygtukas: tuščias 7">
            <a:hlinkClick r:id="rId6" action="ppaction://hlinksldjump" highlightClick="1"/>
            <a:extLst>
              <a:ext uri="{FF2B5EF4-FFF2-40B4-BE49-F238E27FC236}">
                <a16:creationId xmlns:a16="http://schemas.microsoft.com/office/drawing/2014/main" id="{607C32BB-B5AA-409E-B373-1B9EF786B21E}"/>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Tree>
    <p:extLst>
      <p:ext uri="{BB962C8B-B14F-4D97-AF65-F5344CB8AC3E}">
        <p14:creationId xmlns:p14="http://schemas.microsoft.com/office/powerpoint/2010/main" val="4013150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626166" y="572121"/>
            <a:ext cx="10465904" cy="801066"/>
          </a:xfrm>
        </p:spPr>
        <p:txBody>
          <a:bodyPr>
            <a:noAutofit/>
          </a:bodyPr>
          <a:lstStyle/>
          <a:p>
            <a:pPr indent="822960" algn="ctr">
              <a:lnSpc>
                <a:spcPct val="115000"/>
              </a:lnSpc>
              <a:spcAft>
                <a:spcPts val="1000"/>
              </a:spcAft>
            </a:pPr>
            <a:r>
              <a:rPr lang="lt-LT" sz="3200" b="1" dirty="0">
                <a:effectLst/>
                <a:latin typeface="Segoe Print" panose="02000600000000000000" pitchFamily="2" charset="0"/>
                <a:ea typeface="Calibri" panose="020F0502020204030204" pitchFamily="34" charset="0"/>
              </a:rPr>
              <a:t>Buvusių mokinių prisiminimai apie mokyklą</a:t>
            </a:r>
            <a:endParaRPr lang="lt-LT" sz="60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4" name="Veiksmo mygtukas: tuščias 3">
            <a:hlinkClick r:id="rId3" action="ppaction://hlinksldjump" highlightClick="1"/>
            <a:extLst>
              <a:ext uri="{FF2B5EF4-FFF2-40B4-BE49-F238E27FC236}">
                <a16:creationId xmlns:a16="http://schemas.microsoft.com/office/drawing/2014/main" id="{407A4BAC-BEB9-4A20-BBC0-9D809508A1BE}"/>
              </a:ext>
            </a:extLst>
          </p:cNvPr>
          <p:cNvSpPr/>
          <p:nvPr/>
        </p:nvSpPr>
        <p:spPr>
          <a:xfrm>
            <a:off x="452024" y="1361663"/>
            <a:ext cx="3061252" cy="967408"/>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Kazys Rukas</a:t>
            </a:r>
          </a:p>
        </p:txBody>
      </p:sp>
      <p:sp>
        <p:nvSpPr>
          <p:cNvPr id="5" name="Veiksmo mygtukas: tuščias 4">
            <a:hlinkClick r:id="rId4" action="ppaction://hlinksldjump" highlightClick="1"/>
            <a:extLst>
              <a:ext uri="{FF2B5EF4-FFF2-40B4-BE49-F238E27FC236}">
                <a16:creationId xmlns:a16="http://schemas.microsoft.com/office/drawing/2014/main" id="{141B4C64-94ED-4EF6-B4DA-9213F8B23C73}"/>
              </a:ext>
            </a:extLst>
          </p:cNvPr>
          <p:cNvSpPr/>
          <p:nvPr/>
        </p:nvSpPr>
        <p:spPr>
          <a:xfrm>
            <a:off x="8678724" y="1361663"/>
            <a:ext cx="3061252" cy="967408"/>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Vytautas Rukas</a:t>
            </a:r>
          </a:p>
        </p:txBody>
      </p:sp>
      <p:sp>
        <p:nvSpPr>
          <p:cNvPr id="6" name="Veiksmo mygtukas: tuščias 5">
            <a:hlinkClick r:id="rId5" action="ppaction://hlinksldjump" highlightClick="1"/>
            <a:extLst>
              <a:ext uri="{FF2B5EF4-FFF2-40B4-BE49-F238E27FC236}">
                <a16:creationId xmlns:a16="http://schemas.microsoft.com/office/drawing/2014/main" id="{8C8CF7B9-EDF5-4FC3-869D-F4F03944B927}"/>
              </a:ext>
            </a:extLst>
          </p:cNvPr>
          <p:cNvSpPr/>
          <p:nvPr/>
        </p:nvSpPr>
        <p:spPr>
          <a:xfrm>
            <a:off x="1982650" y="2824991"/>
            <a:ext cx="7976360" cy="967408"/>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Artūras </a:t>
            </a:r>
            <a:r>
              <a:rPr lang="lt-LT" sz="2400" b="1" dirty="0" err="1"/>
              <a:t>Jasiukianecas</a:t>
            </a:r>
            <a:r>
              <a:rPr lang="lt-LT" sz="2400" b="1" dirty="0"/>
              <a:t>, Tomas </a:t>
            </a:r>
            <a:r>
              <a:rPr lang="lt-LT" sz="2400" b="1" dirty="0" err="1"/>
              <a:t>Jasiukianecas</a:t>
            </a:r>
            <a:r>
              <a:rPr lang="lt-LT" sz="2400" b="1" dirty="0"/>
              <a:t>, Snežana </a:t>
            </a:r>
            <a:r>
              <a:rPr lang="lt-LT" sz="2400" b="1" dirty="0" err="1"/>
              <a:t>Dolgova</a:t>
            </a:r>
            <a:r>
              <a:rPr lang="lt-LT" sz="2400" b="1" dirty="0"/>
              <a:t> </a:t>
            </a:r>
          </a:p>
        </p:txBody>
      </p:sp>
      <p:sp>
        <p:nvSpPr>
          <p:cNvPr id="7" name="Veiksmo mygtukas: tuščias 6">
            <a:hlinkClick r:id="rId6" action="ppaction://hlinksldjump" highlightClick="1"/>
            <a:extLst>
              <a:ext uri="{FF2B5EF4-FFF2-40B4-BE49-F238E27FC236}">
                <a16:creationId xmlns:a16="http://schemas.microsoft.com/office/drawing/2014/main" id="{B5483093-FE3B-4BBA-8D3B-DCA4149DA511}"/>
              </a:ext>
            </a:extLst>
          </p:cNvPr>
          <p:cNvSpPr/>
          <p:nvPr/>
        </p:nvSpPr>
        <p:spPr>
          <a:xfrm>
            <a:off x="8678724" y="5641421"/>
            <a:ext cx="3061252" cy="967408"/>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Justinas </a:t>
            </a:r>
            <a:r>
              <a:rPr lang="lt-LT" sz="2400" b="1" dirty="0" err="1"/>
              <a:t>Kazimirėnas</a:t>
            </a:r>
            <a:endParaRPr lang="lt-LT" sz="2400" b="1" dirty="0"/>
          </a:p>
        </p:txBody>
      </p:sp>
      <p:sp>
        <p:nvSpPr>
          <p:cNvPr id="8" name="Veiksmo mygtukas: tuščias 7">
            <a:hlinkClick r:id="rId7" action="ppaction://hlinksldjump" highlightClick="1"/>
            <a:extLst>
              <a:ext uri="{FF2B5EF4-FFF2-40B4-BE49-F238E27FC236}">
                <a16:creationId xmlns:a16="http://schemas.microsoft.com/office/drawing/2014/main" id="{2E70FF3C-5F6D-4846-A05A-2DE6989D7ADB}"/>
              </a:ext>
            </a:extLst>
          </p:cNvPr>
          <p:cNvSpPr/>
          <p:nvPr/>
        </p:nvSpPr>
        <p:spPr>
          <a:xfrm>
            <a:off x="452024" y="4288319"/>
            <a:ext cx="3061252" cy="967408"/>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Augustas </a:t>
            </a:r>
            <a:r>
              <a:rPr lang="lt-LT" sz="2400" b="1" dirty="0" err="1"/>
              <a:t>Rėkašius</a:t>
            </a:r>
            <a:endParaRPr lang="lt-LT" sz="2400" b="1" dirty="0"/>
          </a:p>
        </p:txBody>
      </p:sp>
      <p:sp>
        <p:nvSpPr>
          <p:cNvPr id="9" name="Veiksmo mygtukas: tuščias 8">
            <a:hlinkClick r:id="rId8" action="ppaction://hlinksldjump" highlightClick="1"/>
            <a:extLst>
              <a:ext uri="{FF2B5EF4-FFF2-40B4-BE49-F238E27FC236}">
                <a16:creationId xmlns:a16="http://schemas.microsoft.com/office/drawing/2014/main" id="{02CF8A40-E2CF-491F-9842-B941BC09A1F0}"/>
              </a:ext>
            </a:extLst>
          </p:cNvPr>
          <p:cNvSpPr/>
          <p:nvPr/>
        </p:nvSpPr>
        <p:spPr>
          <a:xfrm>
            <a:off x="8678724" y="4288319"/>
            <a:ext cx="3061252" cy="967408"/>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Lijana </a:t>
            </a:r>
            <a:r>
              <a:rPr lang="lt-LT" sz="2400" b="1" dirty="0" err="1"/>
              <a:t>Stakauskaitė</a:t>
            </a:r>
            <a:endParaRPr lang="lt-LT" sz="2400" b="1" dirty="0"/>
          </a:p>
        </p:txBody>
      </p:sp>
      <p:sp>
        <p:nvSpPr>
          <p:cNvPr id="10" name="Veiksmo mygtukas: tuščias 9">
            <a:hlinkClick r:id="rId9" action="ppaction://hlinksldjump" highlightClick="1"/>
            <a:extLst>
              <a:ext uri="{FF2B5EF4-FFF2-40B4-BE49-F238E27FC236}">
                <a16:creationId xmlns:a16="http://schemas.microsoft.com/office/drawing/2014/main" id="{B3191359-4061-4AC0-9D59-943A5FE6E794}"/>
              </a:ext>
            </a:extLst>
          </p:cNvPr>
          <p:cNvSpPr/>
          <p:nvPr/>
        </p:nvSpPr>
        <p:spPr>
          <a:xfrm>
            <a:off x="452024" y="5644736"/>
            <a:ext cx="3061252" cy="967408"/>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Tomas </a:t>
            </a:r>
            <a:r>
              <a:rPr lang="lt-LT" sz="2400" b="1" dirty="0" err="1"/>
              <a:t>Butkūnas</a:t>
            </a:r>
            <a:endParaRPr lang="lt-LT" sz="2400" b="1" dirty="0"/>
          </a:p>
        </p:txBody>
      </p:sp>
      <p:sp>
        <p:nvSpPr>
          <p:cNvPr id="13" name="Veiksmo mygtukas: tuščias 12">
            <a:hlinkClick r:id="rId10" action="ppaction://hlinksldjump" highlightClick="1"/>
            <a:extLst>
              <a:ext uri="{FF2B5EF4-FFF2-40B4-BE49-F238E27FC236}">
                <a16:creationId xmlns:a16="http://schemas.microsoft.com/office/drawing/2014/main" id="{256EC881-853C-4F7A-A38F-CD5C27EFC703}"/>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Tree>
    <p:extLst>
      <p:ext uri="{BB962C8B-B14F-4D97-AF65-F5344CB8AC3E}">
        <p14:creationId xmlns:p14="http://schemas.microsoft.com/office/powerpoint/2010/main" val="637281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773364" y="481115"/>
            <a:ext cx="10465904" cy="801066"/>
          </a:xfrm>
        </p:spPr>
        <p:txBody>
          <a:bodyPr>
            <a:noAutofit/>
          </a:bodyPr>
          <a:lstStyle/>
          <a:p>
            <a:pPr indent="822960" algn="ctr">
              <a:lnSpc>
                <a:spcPct val="115000"/>
              </a:lnSpc>
              <a:spcAft>
                <a:spcPts val="1000"/>
              </a:spcAft>
            </a:pPr>
            <a:r>
              <a:rPr lang="lt-LT" sz="4000" b="1" dirty="0">
                <a:effectLst/>
                <a:latin typeface="Segoe Print" panose="02000600000000000000" pitchFamily="2" charset="0"/>
                <a:ea typeface="Calibri" panose="020F0502020204030204" pitchFamily="34" charset="0"/>
              </a:rPr>
              <a:t>Vytautas Rukas</a:t>
            </a:r>
            <a:endParaRPr lang="lt-LT" sz="72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19270" y="1391478"/>
            <a:ext cx="11343860" cy="5466522"/>
          </a:xfrm>
        </p:spPr>
        <p:txBody>
          <a:bodyPr>
            <a:normAutofit/>
          </a:bodyPr>
          <a:lstStyle/>
          <a:p>
            <a:pPr>
              <a:lnSpc>
                <a:spcPct val="104000"/>
              </a:lnSpc>
              <a:spcAft>
                <a:spcPts val="800"/>
              </a:spcAft>
              <a:buFont typeface="Times New Roman" panose="02020603050405020304" pitchFamily="18" charset="0"/>
              <a:buChar char="⁃"/>
            </a:pPr>
            <a:r>
              <a:rPr lang="lt-LT" sz="1800" b="1" dirty="0">
                <a:solidFill>
                  <a:srgbClr val="050505"/>
                </a:solidFill>
                <a:effectLst/>
                <a:latin typeface="Arial" panose="020B0604020202020204" pitchFamily="34" charset="0"/>
                <a:ea typeface="Calibri" panose="020F0502020204030204" pitchFamily="34" charset="0"/>
                <a:cs typeface="Arial" panose="020B0604020202020204" pitchFamily="34" charset="0"/>
              </a:rPr>
              <a:t>Ką gali papasakoti apie Vidiškių gimnaziją kaip buvęs mokinys? </a:t>
            </a:r>
            <a:endParaRPr lang="lt-LT" sz="1800" dirty="0">
              <a:effectLst/>
              <a:latin typeface="Arial" panose="020B0604020202020204" pitchFamily="34" charset="0"/>
              <a:ea typeface="Calibri" panose="020F0502020204030204" pitchFamily="34" charset="0"/>
              <a:cs typeface="Arial" panose="020B0604020202020204" pitchFamily="34" charset="0"/>
            </a:endParaRPr>
          </a:p>
          <a:p>
            <a:pPr>
              <a:lnSpc>
                <a:spcPct val="104000"/>
              </a:lnSpc>
              <a:spcAft>
                <a:spcPts val="800"/>
              </a:spcAft>
              <a:buFont typeface="Times New Roman" panose="02020603050405020304" pitchFamily="18" charset="0"/>
              <a:buChar char="⁃"/>
            </a:pPr>
            <a:r>
              <a:rPr lang="lt-LT" sz="1800" dirty="0">
                <a:solidFill>
                  <a:srgbClr val="050505"/>
                </a:solidFill>
                <a:effectLst/>
                <a:latin typeface="Arial" panose="020B0604020202020204" pitchFamily="34" charset="0"/>
                <a:ea typeface="Calibri" panose="020F0502020204030204" pitchFamily="34" charset="0"/>
                <a:cs typeface="Arial" panose="020B0604020202020204" pitchFamily="34" charset="0"/>
              </a:rPr>
              <a:t>Nebuvau Vidiškių gimnazijos mokinys. Mokyklos suolą palikau dar tais laikais, kai tai buvo Vidiškių vidurinė mokykla: pati naujausia, geriausia ir fainiausia mokykla visame rajone. </a:t>
            </a:r>
            <a:endParaRPr lang="lt-LT" sz="1800" dirty="0">
              <a:effectLst/>
              <a:latin typeface="Arial" panose="020B0604020202020204" pitchFamily="34" charset="0"/>
              <a:ea typeface="Calibri" panose="020F0502020204030204" pitchFamily="34" charset="0"/>
              <a:cs typeface="Arial" panose="020B0604020202020204" pitchFamily="34" charset="0"/>
            </a:endParaRPr>
          </a:p>
          <a:p>
            <a:pPr>
              <a:lnSpc>
                <a:spcPct val="104000"/>
              </a:lnSpc>
              <a:spcAft>
                <a:spcPts val="800"/>
              </a:spcAft>
              <a:buFont typeface="Times New Roman" panose="02020603050405020304" pitchFamily="18" charset="0"/>
              <a:buChar char="⁃"/>
            </a:pPr>
            <a:r>
              <a:rPr lang="lt-LT" sz="1800" b="1" dirty="0">
                <a:solidFill>
                  <a:srgbClr val="050505"/>
                </a:solidFill>
                <a:effectLst/>
                <a:latin typeface="Arial" panose="020B0604020202020204" pitchFamily="34" charset="0"/>
                <a:ea typeface="Calibri" panose="020F0502020204030204" pitchFamily="34" charset="0"/>
                <a:cs typeface="Arial" panose="020B0604020202020204" pitchFamily="34" charset="0"/>
              </a:rPr>
              <a:t>Kokias mokyklines šventes prisimeni ir dabar? Kokiuose renginiuose dalyvavai? </a:t>
            </a:r>
            <a:endParaRPr lang="lt-LT" sz="1800" b="1" dirty="0">
              <a:latin typeface="Arial" panose="020B0604020202020204" pitchFamily="34" charset="0"/>
              <a:ea typeface="Calibri" panose="020F0502020204030204" pitchFamily="34" charset="0"/>
              <a:cs typeface="Arial" panose="020B0604020202020204" pitchFamily="34" charset="0"/>
            </a:endParaRPr>
          </a:p>
          <a:p>
            <a:pPr>
              <a:lnSpc>
                <a:spcPct val="104000"/>
              </a:lnSpc>
              <a:spcAft>
                <a:spcPts val="800"/>
              </a:spcAft>
              <a:buFont typeface="Times New Roman" panose="02020603050405020304" pitchFamily="18" charset="0"/>
              <a:buChar char="⁃"/>
            </a:pPr>
            <a:r>
              <a:rPr lang="lt-LT" sz="1800" dirty="0">
                <a:solidFill>
                  <a:srgbClr val="050505"/>
                </a:solidFill>
                <a:effectLst/>
                <a:latin typeface="Arial" panose="020B0604020202020204" pitchFamily="34" charset="0"/>
                <a:ea typeface="Calibri" panose="020F0502020204030204" pitchFamily="34" charset="0"/>
                <a:cs typeface="Arial" panose="020B0604020202020204" pitchFamily="34" charset="0"/>
              </a:rPr>
              <a:t>Tai buvo tų švenčių....  vienos viešos: rugsėjo pirmoji, kalėdinis karnavalas, kitos – uždaresnės, skirtos tik „išrinktiesiems“ – tai šimtadienis, klasių „vakarėliai“ (į svetimos klasės „</a:t>
            </a:r>
            <a:r>
              <a:rPr lang="lt-LT" sz="1800" dirty="0" err="1">
                <a:solidFill>
                  <a:srgbClr val="050505"/>
                </a:solidFill>
                <a:effectLst/>
                <a:latin typeface="Arial" panose="020B0604020202020204" pitchFamily="34" charset="0"/>
                <a:ea typeface="Calibri" panose="020F0502020204030204" pitchFamily="34" charset="0"/>
                <a:cs typeface="Arial" panose="020B0604020202020204" pitchFamily="34" charset="0"/>
              </a:rPr>
              <a:t>tūsą</a:t>
            </a:r>
            <a:r>
              <a:rPr lang="lt-LT" sz="1800" dirty="0">
                <a:solidFill>
                  <a:srgbClr val="050505"/>
                </a:solidFill>
                <a:effectLst/>
                <a:latin typeface="Arial" panose="020B0604020202020204" pitchFamily="34" charset="0"/>
                <a:ea typeface="Calibri" panose="020F0502020204030204" pitchFamily="34" charset="0"/>
                <a:cs typeface="Arial" panose="020B0604020202020204" pitchFamily="34" charset="0"/>
              </a:rPr>
              <a:t>“ patekti visai smagu būdavo). </a:t>
            </a:r>
            <a:br>
              <a:rPr lang="lt-LT" sz="1800" dirty="0">
                <a:solidFill>
                  <a:srgbClr val="050505"/>
                </a:solidFill>
                <a:effectLst/>
                <a:latin typeface="Arial" panose="020B0604020202020204" pitchFamily="34" charset="0"/>
                <a:ea typeface="Calibri" panose="020F0502020204030204" pitchFamily="34" charset="0"/>
                <a:cs typeface="Arial" panose="020B0604020202020204" pitchFamily="34" charset="0"/>
              </a:rPr>
            </a:br>
            <a:r>
              <a:rPr lang="lt-LT" sz="1800" dirty="0">
                <a:solidFill>
                  <a:srgbClr val="050505"/>
                </a:solidFill>
                <a:effectLst/>
                <a:latin typeface="Arial" panose="020B0604020202020204" pitchFamily="34" charset="0"/>
                <a:ea typeface="Calibri" panose="020F0502020204030204" pitchFamily="34" charset="0"/>
                <a:cs typeface="Arial" panose="020B0604020202020204" pitchFamily="34" charset="0"/>
              </a:rPr>
              <a:t>Labai įsiminė kasmetiniai žygiai, kai visa mokykla patraukdavome valtimis į ežerus ir upes. Išgyvenimo mokykla ir „</a:t>
            </a:r>
            <a:r>
              <a:rPr lang="lt-LT" sz="1800" dirty="0" err="1">
                <a:solidFill>
                  <a:srgbClr val="050505"/>
                </a:solidFill>
                <a:effectLst/>
                <a:latin typeface="Arial" panose="020B0604020202020204" pitchFamily="34" charset="0"/>
                <a:ea typeface="Calibri" panose="020F0502020204030204" pitchFamily="34" charset="0"/>
                <a:cs typeface="Arial" panose="020B0604020202020204" pitchFamily="34" charset="0"/>
              </a:rPr>
              <a:t>teambuildingas</a:t>
            </a:r>
            <a:r>
              <a:rPr lang="lt-LT" sz="1800" dirty="0">
                <a:solidFill>
                  <a:srgbClr val="050505"/>
                </a:solidFill>
                <a:effectLst/>
                <a:latin typeface="Arial" panose="020B0604020202020204" pitchFamily="34" charset="0"/>
                <a:ea typeface="Calibri" panose="020F0502020204030204" pitchFamily="34" charset="0"/>
                <a:cs typeface="Arial" panose="020B0604020202020204" pitchFamily="34" charset="0"/>
              </a:rPr>
              <a:t>“ (Mokytoja, atleiskit :D ) tuo pat metu. Dabar tai, ko gero, vadintų „išėjimu iš komforto zonos“. Bet mes taip į tą zoną patekdavome – irklų nutrintomis rankomis, uodų suėstais veidais, srėbdami neaišku kaip iš makaronų išvirtą kažką.... Linksma buvo. </a:t>
            </a:r>
            <a:br>
              <a:rPr lang="lt-LT" sz="1800" dirty="0">
                <a:solidFill>
                  <a:srgbClr val="050505"/>
                </a:solidFill>
                <a:effectLst/>
                <a:latin typeface="Arial" panose="020B0604020202020204" pitchFamily="34" charset="0"/>
                <a:ea typeface="Calibri" panose="020F0502020204030204" pitchFamily="34" charset="0"/>
                <a:cs typeface="Arial" panose="020B0604020202020204" pitchFamily="34" charset="0"/>
              </a:rPr>
            </a:br>
            <a:r>
              <a:rPr lang="lt-LT" sz="1800" dirty="0">
                <a:solidFill>
                  <a:srgbClr val="050505"/>
                </a:solidFill>
                <a:effectLst/>
                <a:latin typeface="Arial" panose="020B0604020202020204" pitchFamily="34" charset="0"/>
                <a:ea typeface="Calibri" panose="020F0502020204030204" pitchFamily="34" charset="0"/>
                <a:cs typeface="Arial" panose="020B0604020202020204" pitchFamily="34" charset="0"/>
              </a:rPr>
              <a:t>Aišku, labiausiai įsiminė tie renginiai, kuriuose pats dalyvavau ar buvau vienas iš organizatorių. Ypač iš vyresniųjų klasių, kai jau teko realiai rūpintis, kad viskas vyktų, suktis su ribotu biudžetu, kad būtų originalu. Pvz., vienam renginiui reikėjo daug fakelų. Negi pirksi? Už kokius pinigus? Suradom kažkokių skardinių, prikišom tepale mirkytų skudurų.... Rūko ten ir smirdėjo kaip trys pragarai, bet buvo įspūdinga. Tikslas pasiektas. Gal net labiau už kai kuriuos renginius įsiminė jų organizavimas ar pasiruošimas dalyvauti. </a:t>
            </a:r>
            <a:endParaRPr lang="lt-LT" sz="1800" dirty="0">
              <a:effectLst/>
              <a:latin typeface="Arial" panose="020B0604020202020204" pitchFamily="34" charset="0"/>
              <a:ea typeface="Calibri" panose="020F0502020204030204" pitchFamily="34" charset="0"/>
              <a:cs typeface="Arial" panose="020B0604020202020204" pitchFamily="34" charset="0"/>
            </a:endParaRPr>
          </a:p>
          <a:p>
            <a:pPr indent="0">
              <a:lnSpc>
                <a:spcPct val="150000"/>
              </a:lnSpc>
              <a:spcAft>
                <a:spcPts val="1000"/>
              </a:spcAft>
              <a:buNone/>
            </a:pPr>
            <a:endParaRPr lang="lt-LT"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Veiksmo mygtukas: tuščias 4">
            <a:hlinkClick r:id="rId3" action="ppaction://hlinksldjump" highlightClick="1"/>
            <a:extLst>
              <a:ext uri="{FF2B5EF4-FFF2-40B4-BE49-F238E27FC236}">
                <a16:creationId xmlns:a16="http://schemas.microsoft.com/office/drawing/2014/main" id="{2EBFFC21-AE37-4DC5-9152-512652EAE1FE}"/>
              </a:ext>
            </a:extLst>
          </p:cNvPr>
          <p:cNvSpPr/>
          <p:nvPr/>
        </p:nvSpPr>
        <p:spPr>
          <a:xfrm>
            <a:off x="57613" y="58563"/>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6" name="Veiksmo mygtukas: tuščias 5">
            <a:hlinkClick r:id="rId4" action="ppaction://hlinksldjump" highlightClick="1"/>
            <a:extLst>
              <a:ext uri="{FF2B5EF4-FFF2-40B4-BE49-F238E27FC236}">
                <a16:creationId xmlns:a16="http://schemas.microsoft.com/office/drawing/2014/main" id="{9E2CC1D4-4D32-4EAE-8035-947CD705E1D8}"/>
              </a:ext>
            </a:extLst>
          </p:cNvPr>
          <p:cNvSpPr/>
          <p:nvPr/>
        </p:nvSpPr>
        <p:spPr>
          <a:xfrm>
            <a:off x="10344150" y="58563"/>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7" name="Veiksmo mygtukas: tuščias 6">
            <a:hlinkClick r:id="rId3" action="ppaction://hlinksldjump" highlightClick="1"/>
            <a:extLst>
              <a:ext uri="{FF2B5EF4-FFF2-40B4-BE49-F238E27FC236}">
                <a16:creationId xmlns:a16="http://schemas.microsoft.com/office/drawing/2014/main" id="{54D74796-4D98-4FA3-9B21-A3364E7E303E}"/>
              </a:ext>
            </a:extLst>
          </p:cNvPr>
          <p:cNvSpPr/>
          <p:nvPr/>
        </p:nvSpPr>
        <p:spPr>
          <a:xfrm>
            <a:off x="2038813" y="63224"/>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Mokiniai</a:t>
            </a:r>
          </a:p>
        </p:txBody>
      </p:sp>
      <p:sp>
        <p:nvSpPr>
          <p:cNvPr id="8" name="Veiksmo mygtukas: tuščias 7">
            <a:hlinkClick r:id="rId5" action="ppaction://hlinksldjump" highlightClick="1"/>
            <a:extLst>
              <a:ext uri="{FF2B5EF4-FFF2-40B4-BE49-F238E27FC236}">
                <a16:creationId xmlns:a16="http://schemas.microsoft.com/office/drawing/2014/main" id="{67CC15B8-FCA6-4E58-B92A-87A90680ADFE}"/>
              </a:ext>
            </a:extLst>
          </p:cNvPr>
          <p:cNvSpPr/>
          <p:nvPr/>
        </p:nvSpPr>
        <p:spPr>
          <a:xfrm>
            <a:off x="5026426" y="77512"/>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Tree>
    <p:extLst>
      <p:ext uri="{BB962C8B-B14F-4D97-AF65-F5344CB8AC3E}">
        <p14:creationId xmlns:p14="http://schemas.microsoft.com/office/powerpoint/2010/main" val="12270645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773364" y="571463"/>
            <a:ext cx="10465904" cy="801066"/>
          </a:xfrm>
        </p:spPr>
        <p:txBody>
          <a:bodyPr>
            <a:noAutofit/>
          </a:bodyPr>
          <a:lstStyle/>
          <a:p>
            <a:pPr indent="822960" algn="ctr">
              <a:lnSpc>
                <a:spcPct val="115000"/>
              </a:lnSpc>
              <a:spcAft>
                <a:spcPts val="1000"/>
              </a:spcAft>
            </a:pPr>
            <a:r>
              <a:rPr lang="lt-LT" sz="4000" b="1" dirty="0">
                <a:effectLst/>
                <a:latin typeface="Segoe Print" panose="02000600000000000000" pitchFamily="2" charset="0"/>
                <a:ea typeface="Calibri" panose="020F0502020204030204" pitchFamily="34" charset="0"/>
              </a:rPr>
              <a:t>Vytautas Rukas</a:t>
            </a:r>
            <a:endParaRPr lang="lt-LT" sz="72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19270" y="1391478"/>
            <a:ext cx="11343860" cy="5466522"/>
          </a:xfrm>
        </p:spPr>
        <p:txBody>
          <a:bodyPr>
            <a:normAutofit fontScale="92500"/>
          </a:bodyPr>
          <a:lstStyle/>
          <a:p>
            <a:pPr>
              <a:lnSpc>
                <a:spcPct val="104000"/>
              </a:lnSpc>
              <a:spcAft>
                <a:spcPts val="800"/>
              </a:spcAft>
              <a:buFont typeface="Times New Roman" panose="02020603050405020304" pitchFamily="18" charset="0"/>
              <a:buChar char="⁃"/>
            </a:pPr>
            <a:r>
              <a:rPr lang="lt-LT" sz="1800" b="1" dirty="0">
                <a:solidFill>
                  <a:srgbClr val="050505"/>
                </a:solidFill>
                <a:effectLst/>
                <a:latin typeface="Arial" panose="020B0604020202020204" pitchFamily="34" charset="0"/>
                <a:ea typeface="Calibri" panose="020F0502020204030204" pitchFamily="34" charset="0"/>
                <a:cs typeface="Arial" panose="020B0604020202020204" pitchFamily="34" charset="0"/>
              </a:rPr>
              <a:t>Kaip vertinai mokytojų darbą ir bendravimą tada ir kaip vertini dabar? Ar mokytojas tada buvo autoritetas? O dabar?</a:t>
            </a:r>
            <a:endParaRPr lang="lt-LT" sz="18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buFont typeface="Times New Roman" panose="02020603050405020304" pitchFamily="18" charset="0"/>
              <a:buChar char="⁃"/>
            </a:pPr>
            <a:r>
              <a:rPr lang="lt-LT" sz="1800" dirty="0">
                <a:solidFill>
                  <a:srgbClr val="050505"/>
                </a:solidFill>
                <a:effectLst/>
                <a:latin typeface="Arial" panose="020B0604020202020204" pitchFamily="34" charset="0"/>
                <a:ea typeface="Calibri" panose="020F0502020204030204" pitchFamily="34" charset="0"/>
                <a:cs typeface="Arial" panose="020B0604020202020204" pitchFamily="34" charset="0"/>
              </a:rPr>
              <a:t>Sunku apibendrinti. Mokytojai buvo labai skirtingi. Vieni – tikri savo srities profesionalai, tiek kaip specialistai, tiek kaip pedagogai. Kiti – kad ir kokie „kieti metodininkai“, bet mokinių sudominti nesugebėjo. Iškaldavom, nusirašydavom, praslysdavom kažkaip, ir tuoj pat pamiršdavom. Aišku, mokytojas, kuris nesugeba mokinio sudominti savo dalyku, negali tapti autoritetu. Kaip žmogus – gal, bet ne kaip mokytojas. Nežinau, ar apskritai galima suderinti du dalykus: gerai mokyti (priversti ar motyvuoti mokytis) ir tuo pačiu metu būti mokinių mylimu. Kai kas sugebėdavo. Bet ir mokiniai skirtingi, tai, tarkim, kas buvo autoritetas man, nebūtinai galėjo būti autoritetas mano suolo draugui. Kai kuriems nei vieno autoriteto nebuvo, kai kurie nebuvo autoritetais niekam. Kaip yra dabar? Sunku pasakyti. Nesusiduriu su mokykla jokiu kampu. Bendrai, tai mokiniai dabar reiklesni ir jiems įtikti sunkiau: vieni labai aiškiai planuojasi kur stos ir ką veiks (ir todėl kelia didesnius reikalavimus aplinkiniams), kiti – per daug gerai iškalę savo teises (ir pamiršę pareigas) jaučiasi pasaulio bambomis, kuriems visi skolingi vien už tai, kad gimė. Manau, dabar būti autoritetu dar sunkiau. Bet ar visada reikia? </a:t>
            </a:r>
            <a:endParaRPr lang="lt-LT" sz="1800" dirty="0">
              <a:effectLst/>
              <a:latin typeface="Arial" panose="020B0604020202020204" pitchFamily="34" charset="0"/>
              <a:ea typeface="Calibri" panose="020F0502020204030204" pitchFamily="34" charset="0"/>
              <a:cs typeface="Arial" panose="020B0604020202020204" pitchFamily="34" charset="0"/>
            </a:endParaRPr>
          </a:p>
          <a:p>
            <a:pPr indent="0">
              <a:lnSpc>
                <a:spcPct val="150000"/>
              </a:lnSpc>
              <a:spcAft>
                <a:spcPts val="1000"/>
              </a:spcAft>
              <a:buNone/>
            </a:pPr>
            <a:endParaRPr lang="lt-LT"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Veiksmo mygtukas: tuščias 4">
            <a:hlinkClick r:id="rId3" action="ppaction://hlinksldjump" highlightClick="1"/>
            <a:extLst>
              <a:ext uri="{FF2B5EF4-FFF2-40B4-BE49-F238E27FC236}">
                <a16:creationId xmlns:a16="http://schemas.microsoft.com/office/drawing/2014/main" id="{1009DD87-8B42-45B9-B103-A939E57398EE}"/>
              </a:ext>
            </a:extLst>
          </p:cNvPr>
          <p:cNvSpPr/>
          <p:nvPr/>
        </p:nvSpPr>
        <p:spPr>
          <a:xfrm>
            <a:off x="2038813" y="63224"/>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Mokiniai</a:t>
            </a:r>
          </a:p>
        </p:txBody>
      </p:sp>
      <p:sp>
        <p:nvSpPr>
          <p:cNvPr id="6" name="Veiksmo mygtukas: tuščias 5">
            <a:hlinkClick r:id="rId4" action="ppaction://hlinksldjump" highlightClick="1"/>
            <a:extLst>
              <a:ext uri="{FF2B5EF4-FFF2-40B4-BE49-F238E27FC236}">
                <a16:creationId xmlns:a16="http://schemas.microsoft.com/office/drawing/2014/main" id="{010650DA-4B02-426F-9C9E-2932ECBCD931}"/>
              </a:ext>
            </a:extLst>
          </p:cNvPr>
          <p:cNvSpPr/>
          <p:nvPr/>
        </p:nvSpPr>
        <p:spPr>
          <a:xfrm>
            <a:off x="57613" y="58563"/>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7" name="Veiksmo mygtukas: tuščias 6">
            <a:hlinkClick r:id="rId5" action="ppaction://hlinksldjump" highlightClick="1"/>
            <a:extLst>
              <a:ext uri="{FF2B5EF4-FFF2-40B4-BE49-F238E27FC236}">
                <a16:creationId xmlns:a16="http://schemas.microsoft.com/office/drawing/2014/main" id="{E1C9C2BF-9B06-47F7-9541-0D72F4415298}"/>
              </a:ext>
            </a:extLst>
          </p:cNvPr>
          <p:cNvSpPr/>
          <p:nvPr/>
        </p:nvSpPr>
        <p:spPr>
          <a:xfrm>
            <a:off x="10344150" y="58563"/>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8" name="Veiksmo mygtukas: tuščias 7">
            <a:hlinkClick r:id="rId6" action="ppaction://hlinksldjump" highlightClick="1"/>
            <a:extLst>
              <a:ext uri="{FF2B5EF4-FFF2-40B4-BE49-F238E27FC236}">
                <a16:creationId xmlns:a16="http://schemas.microsoft.com/office/drawing/2014/main" id="{D9C18B94-0645-4EC3-8879-5B58B29CF7F4}"/>
              </a:ext>
            </a:extLst>
          </p:cNvPr>
          <p:cNvSpPr/>
          <p:nvPr/>
        </p:nvSpPr>
        <p:spPr>
          <a:xfrm>
            <a:off x="5026426" y="77512"/>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Tree>
    <p:extLst>
      <p:ext uri="{BB962C8B-B14F-4D97-AF65-F5344CB8AC3E}">
        <p14:creationId xmlns:p14="http://schemas.microsoft.com/office/powerpoint/2010/main" val="2133225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824949" y="481115"/>
            <a:ext cx="10465904" cy="801066"/>
          </a:xfrm>
        </p:spPr>
        <p:txBody>
          <a:bodyPr>
            <a:noAutofit/>
          </a:bodyPr>
          <a:lstStyle/>
          <a:p>
            <a:pPr indent="822960" algn="ctr">
              <a:lnSpc>
                <a:spcPct val="115000"/>
              </a:lnSpc>
              <a:spcAft>
                <a:spcPts val="1000"/>
              </a:spcAft>
            </a:pPr>
            <a:r>
              <a:rPr lang="lt-LT" sz="4000" b="1" dirty="0">
                <a:effectLst/>
                <a:latin typeface="Segoe Print" panose="02000600000000000000" pitchFamily="2" charset="0"/>
                <a:ea typeface="Calibri" panose="020F0502020204030204" pitchFamily="34" charset="0"/>
              </a:rPr>
              <a:t>Vytautas Rukas</a:t>
            </a:r>
            <a:endParaRPr lang="lt-LT" sz="72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19270" y="1391478"/>
            <a:ext cx="11343860" cy="5466522"/>
          </a:xfrm>
        </p:spPr>
        <p:txBody>
          <a:bodyPr>
            <a:normAutofit/>
          </a:bodyPr>
          <a:lstStyle/>
          <a:p>
            <a:pPr>
              <a:lnSpc>
                <a:spcPct val="104000"/>
              </a:lnSpc>
              <a:spcAft>
                <a:spcPts val="800"/>
              </a:spcAft>
              <a:buFont typeface="Times New Roman" panose="02020603050405020304" pitchFamily="18" charset="0"/>
              <a:buChar char="⁃"/>
            </a:pPr>
            <a:r>
              <a:rPr lang="lt-LT" sz="2400" b="1" dirty="0">
                <a:solidFill>
                  <a:srgbClr val="050505"/>
                </a:solidFill>
                <a:effectLst/>
                <a:latin typeface="Arial" panose="020B0604020202020204" pitchFamily="34" charset="0"/>
                <a:ea typeface="Calibri" panose="020F0502020204030204" pitchFamily="34" charset="0"/>
                <a:cs typeface="Arial" panose="020B0604020202020204" pitchFamily="34" charset="0"/>
              </a:rPr>
              <a:t>Ką patartum dabartiniams mokiniams ir mokytojams? </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pPr>
              <a:lnSpc>
                <a:spcPct val="104000"/>
              </a:lnSpc>
              <a:spcAft>
                <a:spcPts val="800"/>
              </a:spcAft>
              <a:buFont typeface="Times New Roman" panose="02020603050405020304" pitchFamily="18" charset="0"/>
              <a:buChar char="⁃"/>
            </a:pPr>
            <a:r>
              <a:rPr lang="lt-LT" sz="2400" dirty="0">
                <a:solidFill>
                  <a:srgbClr val="050505"/>
                </a:solidFill>
                <a:effectLst/>
                <a:latin typeface="Arial" panose="020B0604020202020204" pitchFamily="34" charset="0"/>
                <a:ea typeface="Calibri" panose="020F0502020204030204" pitchFamily="34" charset="0"/>
                <a:cs typeface="Arial" panose="020B0604020202020204" pitchFamily="34" charset="0"/>
              </a:rPr>
              <a:t>Mokiniams patarimas paprastas: džiaukitės laiku mokykloje, kai viskas yra sukramtyta ir paduota jums ant lėkštutės. Universitete niekas nesirūpins, kodėl laiku neatsiskaitėte ar nebuvote paskaitoje. Atėjo dėstytojas, atskaitė paskaitą ir išėjo. Nesupratai – tavo rūpestis. Paklausi – atsakys, bet tikrai nesuks galvos, jei tylėsi. Ir įvertins pagal nuopelnus. Gyvenime – dar mažiau kam įdomūs tavo siekiai ir pastangos. Rezultatas ir tik rezultatas. Nėra rezultato – tu esi niekas, ir jokie „muilinimai“ niekam nerūpi. Darbdavys tau ne mokytojas, ne tėvas ir ne mama, ne tam tau atlyginimą moka, kad užjaustų ir suprastų. </a:t>
            </a:r>
            <a:br>
              <a:rPr lang="lt-LT" sz="2400" dirty="0">
                <a:solidFill>
                  <a:srgbClr val="050505"/>
                </a:solidFill>
                <a:effectLst/>
                <a:latin typeface="Arial" panose="020B0604020202020204" pitchFamily="34" charset="0"/>
                <a:ea typeface="Calibri" panose="020F0502020204030204" pitchFamily="34" charset="0"/>
                <a:cs typeface="Arial" panose="020B0604020202020204" pitchFamily="34" charset="0"/>
              </a:rPr>
            </a:br>
            <a:r>
              <a:rPr lang="lt-LT" sz="2400" dirty="0">
                <a:solidFill>
                  <a:srgbClr val="050505"/>
                </a:solidFill>
                <a:effectLst/>
                <a:latin typeface="Arial" panose="020B0604020202020204" pitchFamily="34" charset="0"/>
                <a:ea typeface="Calibri" panose="020F0502020204030204" pitchFamily="34" charset="0"/>
                <a:cs typeface="Arial" panose="020B0604020202020204" pitchFamily="34" charset="0"/>
              </a:rPr>
              <a:t>Mokytojams patarčiau kiek atitolti nuo mokyklos reitingų, besikeičiančių mokymo programų ir kitų madingų biurokratinių reikalų. Jūs rengiate vaikus ne egzaminams, o gyvenimui. </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pPr indent="0">
              <a:lnSpc>
                <a:spcPct val="150000"/>
              </a:lnSpc>
              <a:spcAft>
                <a:spcPts val="1000"/>
              </a:spcAft>
              <a:buNone/>
            </a:pPr>
            <a:endParaRPr lang="lt-LT"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Veiksmo mygtukas: tuščias 4">
            <a:hlinkClick r:id="rId3" action="ppaction://hlinksldjump" highlightClick="1"/>
            <a:extLst>
              <a:ext uri="{FF2B5EF4-FFF2-40B4-BE49-F238E27FC236}">
                <a16:creationId xmlns:a16="http://schemas.microsoft.com/office/drawing/2014/main" id="{2F903AEC-4F29-45EA-B877-D888EE8F43E8}"/>
              </a:ext>
            </a:extLst>
          </p:cNvPr>
          <p:cNvSpPr/>
          <p:nvPr/>
        </p:nvSpPr>
        <p:spPr>
          <a:xfrm>
            <a:off x="2038813" y="63224"/>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Mokiniai</a:t>
            </a:r>
          </a:p>
        </p:txBody>
      </p:sp>
      <p:sp>
        <p:nvSpPr>
          <p:cNvPr id="6" name="Veiksmo mygtukas: tuščias 5">
            <a:hlinkClick r:id="rId4" action="ppaction://hlinksldjump" highlightClick="1"/>
            <a:extLst>
              <a:ext uri="{FF2B5EF4-FFF2-40B4-BE49-F238E27FC236}">
                <a16:creationId xmlns:a16="http://schemas.microsoft.com/office/drawing/2014/main" id="{4024765E-5B99-44CF-B32D-75E15BB775E8}"/>
              </a:ext>
            </a:extLst>
          </p:cNvPr>
          <p:cNvSpPr/>
          <p:nvPr/>
        </p:nvSpPr>
        <p:spPr>
          <a:xfrm>
            <a:off x="57613" y="58563"/>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7" name="Veiksmo mygtukas: tuščias 6">
            <a:hlinkClick r:id="rId5" action="ppaction://hlinksldjump" highlightClick="1"/>
            <a:extLst>
              <a:ext uri="{FF2B5EF4-FFF2-40B4-BE49-F238E27FC236}">
                <a16:creationId xmlns:a16="http://schemas.microsoft.com/office/drawing/2014/main" id="{49E766DB-07DC-4018-8142-3234695E048F}"/>
              </a:ext>
            </a:extLst>
          </p:cNvPr>
          <p:cNvSpPr/>
          <p:nvPr/>
        </p:nvSpPr>
        <p:spPr>
          <a:xfrm>
            <a:off x="10344150" y="58563"/>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8" name="Veiksmo mygtukas: tuščias 7">
            <a:hlinkClick r:id="rId6" action="ppaction://hlinksldjump" highlightClick="1"/>
            <a:extLst>
              <a:ext uri="{FF2B5EF4-FFF2-40B4-BE49-F238E27FC236}">
                <a16:creationId xmlns:a16="http://schemas.microsoft.com/office/drawing/2014/main" id="{3578688B-61A9-4ED9-B7E4-52F1ADC415FB}"/>
              </a:ext>
            </a:extLst>
          </p:cNvPr>
          <p:cNvSpPr/>
          <p:nvPr/>
        </p:nvSpPr>
        <p:spPr>
          <a:xfrm>
            <a:off x="5026426" y="77512"/>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Tree>
    <p:extLst>
      <p:ext uri="{BB962C8B-B14F-4D97-AF65-F5344CB8AC3E}">
        <p14:creationId xmlns:p14="http://schemas.microsoft.com/office/powerpoint/2010/main" val="24957373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688592" y="576124"/>
            <a:ext cx="10465904" cy="801066"/>
          </a:xfrm>
        </p:spPr>
        <p:txBody>
          <a:bodyPr>
            <a:noAutofit/>
          </a:bodyPr>
          <a:lstStyle/>
          <a:p>
            <a:pPr indent="822960" algn="ctr">
              <a:lnSpc>
                <a:spcPct val="115000"/>
              </a:lnSpc>
              <a:spcAft>
                <a:spcPts val="1000"/>
              </a:spcAft>
            </a:pPr>
            <a:r>
              <a:rPr lang="lt-LT" sz="4000" b="1" dirty="0">
                <a:effectLst/>
                <a:latin typeface="Segoe Print" panose="02000600000000000000" pitchFamily="2" charset="0"/>
                <a:ea typeface="Calibri" panose="020F0502020204030204" pitchFamily="34" charset="0"/>
              </a:rPr>
              <a:t>Vytautas Rukas</a:t>
            </a:r>
            <a:endParaRPr lang="lt-LT" sz="72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19270" y="1391478"/>
            <a:ext cx="11343860" cy="5466522"/>
          </a:xfrm>
        </p:spPr>
        <p:txBody>
          <a:bodyPr>
            <a:normAutofit fontScale="92500"/>
          </a:bodyPr>
          <a:lstStyle/>
          <a:p>
            <a:pPr>
              <a:lnSpc>
                <a:spcPct val="150000"/>
              </a:lnSpc>
              <a:spcAft>
                <a:spcPts val="800"/>
              </a:spcAft>
              <a:buFont typeface="Times New Roman" panose="02020603050405020304" pitchFamily="18" charset="0"/>
              <a:buChar char="⁃"/>
            </a:pPr>
            <a:r>
              <a:rPr lang="lt-LT" sz="2000" b="1" dirty="0">
                <a:solidFill>
                  <a:srgbClr val="050505"/>
                </a:solidFill>
                <a:effectLst/>
                <a:latin typeface="Arial" panose="020B0604020202020204" pitchFamily="34" charset="0"/>
                <a:ea typeface="Calibri" panose="020F0502020204030204" pitchFamily="34" charset="0"/>
                <a:cs typeface="Arial" panose="020B0604020202020204" pitchFamily="34" charset="0"/>
              </a:rPr>
              <a:t>Ar gyvenime prireikė mokykloje įgytų žinių? </a:t>
            </a:r>
            <a:endParaRPr lang="lt-LT" sz="2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buFont typeface="Times New Roman" panose="02020603050405020304" pitchFamily="18" charset="0"/>
              <a:buChar char="⁃"/>
            </a:pPr>
            <a:r>
              <a:rPr lang="lt-LT" sz="2000" dirty="0">
                <a:solidFill>
                  <a:srgbClr val="050505"/>
                </a:solidFill>
                <a:effectLst/>
                <a:latin typeface="Arial" panose="020B0604020202020204" pitchFamily="34" charset="0"/>
                <a:ea typeface="Calibri" panose="020F0502020204030204" pitchFamily="34" charset="0"/>
                <a:cs typeface="Arial" panose="020B0604020202020204" pitchFamily="34" charset="0"/>
              </a:rPr>
              <a:t>Buvo pamokų, kurių prasmės nesuprantu iki šiol. Tarkim, technologijos, kurių metu mes neišmokom net peilio normaliai pasigaląst (jau nekalbant, kad kas paaiškintų, kaip perrinkti mašinos variklį ar kuo skiriasi </a:t>
            </a:r>
            <a:r>
              <a:rPr lang="lt-LT" sz="2000" dirty="0" err="1">
                <a:solidFill>
                  <a:srgbClr val="050505"/>
                </a:solidFill>
                <a:effectLst/>
                <a:latin typeface="Arial" panose="020B0604020202020204" pitchFamily="34" charset="0"/>
                <a:ea typeface="Calibri" panose="020F0502020204030204" pitchFamily="34" charset="0"/>
                <a:cs typeface="Arial" panose="020B0604020202020204" pitchFamily="34" charset="0"/>
              </a:rPr>
              <a:t>sąvisriegis</a:t>
            </a:r>
            <a:r>
              <a:rPr lang="lt-LT" sz="2000" dirty="0">
                <a:solidFill>
                  <a:srgbClr val="050505"/>
                </a:solidFill>
                <a:effectLst/>
                <a:latin typeface="Arial" panose="020B0604020202020204" pitchFamily="34" charset="0"/>
                <a:ea typeface="Calibri" panose="020F0502020204030204" pitchFamily="34" charset="0"/>
                <a:cs typeface="Arial" panose="020B0604020202020204" pitchFamily="34" charset="0"/>
              </a:rPr>
              <a:t> varžtas nuo </a:t>
            </a:r>
            <a:r>
              <a:rPr lang="lt-LT" sz="2000" dirty="0" err="1">
                <a:solidFill>
                  <a:srgbClr val="050505"/>
                </a:solidFill>
                <a:effectLst/>
                <a:latin typeface="Arial" panose="020B0604020202020204" pitchFamily="34" charset="0"/>
                <a:ea typeface="Calibri" panose="020F0502020204030204" pitchFamily="34" charset="0"/>
                <a:cs typeface="Arial" panose="020B0604020202020204" pitchFamily="34" charset="0"/>
              </a:rPr>
              <a:t>savigręžio</a:t>
            </a:r>
            <a:r>
              <a:rPr lang="lt-LT" sz="2000" dirty="0">
                <a:solidFill>
                  <a:srgbClr val="050505"/>
                </a:solidFill>
                <a:effectLst/>
                <a:latin typeface="Arial" panose="020B0604020202020204" pitchFamily="34" charset="0"/>
                <a:ea typeface="Calibri" panose="020F0502020204030204" pitchFamily="34" charset="0"/>
                <a:cs typeface="Arial" panose="020B0604020202020204" pitchFamily="34" charset="0"/>
              </a:rPr>
              <a:t>). Arba tikyba, kurią dėstydavo nieko bendro su pedagogika neturintys bažnyčios tarnautojai. Nesakau, kad tų pamokų neturi būt, bet ar jos davė naudos  kokios? Galų gale, ir žinių jose neįgijau, tai turbūt klausimas ne apie tai. </a:t>
            </a:r>
            <a:br>
              <a:rPr lang="lt-LT" sz="2000" dirty="0">
                <a:solidFill>
                  <a:srgbClr val="050505"/>
                </a:solidFill>
                <a:effectLst/>
                <a:latin typeface="Arial" panose="020B0604020202020204" pitchFamily="34" charset="0"/>
                <a:ea typeface="Calibri" panose="020F0502020204030204" pitchFamily="34" charset="0"/>
                <a:cs typeface="Arial" panose="020B0604020202020204" pitchFamily="34" charset="0"/>
              </a:rPr>
            </a:br>
            <a:r>
              <a:rPr lang="lt-LT" sz="2000" dirty="0">
                <a:solidFill>
                  <a:srgbClr val="050505"/>
                </a:solidFill>
                <a:effectLst/>
                <a:latin typeface="Arial" panose="020B0604020202020204" pitchFamily="34" charset="0"/>
                <a:ea typeface="Calibri" panose="020F0502020204030204" pitchFamily="34" charset="0"/>
                <a:cs typeface="Arial" panose="020B0604020202020204" pitchFamily="34" charset="0"/>
              </a:rPr>
              <a:t>Manau, kiekvienas asmeniškai gali pasakyti, ar jam mokyklos žinios davė naudos. Mano požiūriu,  yra pagrindinis bazinis išsilavinimas (taip, net baigęs gimnaziją tu turi tik žinių pagrindus, o kaip jas pritaikyti jau mokaisi universitete). Vieniems užtenka mokėt pinigus suskaičiuoti, kitiems reikia šiek tiek daugiau. Kol kas nepajutau, kad man trukdytų kokios nors mokykloje įgytos žinios. </a:t>
            </a:r>
            <a:endParaRPr lang="lt-LT" sz="2000" dirty="0">
              <a:effectLst/>
              <a:latin typeface="Arial" panose="020B0604020202020204" pitchFamily="34" charset="0"/>
              <a:ea typeface="Calibri" panose="020F0502020204030204" pitchFamily="34" charset="0"/>
              <a:cs typeface="Arial" panose="020B0604020202020204" pitchFamily="34" charset="0"/>
            </a:endParaRPr>
          </a:p>
          <a:p>
            <a:pPr indent="0">
              <a:lnSpc>
                <a:spcPct val="150000"/>
              </a:lnSpc>
              <a:spcAft>
                <a:spcPts val="1000"/>
              </a:spcAft>
              <a:buNone/>
            </a:pPr>
            <a:endParaRPr lang="lt-LT"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Veiksmo mygtukas: tuščias 4">
            <a:hlinkClick r:id="rId3" action="ppaction://hlinksldjump" highlightClick="1"/>
            <a:extLst>
              <a:ext uri="{FF2B5EF4-FFF2-40B4-BE49-F238E27FC236}">
                <a16:creationId xmlns:a16="http://schemas.microsoft.com/office/drawing/2014/main" id="{7C265BF8-F79C-43C7-9941-7C069E28D954}"/>
              </a:ext>
            </a:extLst>
          </p:cNvPr>
          <p:cNvSpPr/>
          <p:nvPr/>
        </p:nvSpPr>
        <p:spPr>
          <a:xfrm>
            <a:off x="2038813" y="63224"/>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Mokiniai</a:t>
            </a:r>
          </a:p>
        </p:txBody>
      </p:sp>
      <p:sp>
        <p:nvSpPr>
          <p:cNvPr id="7" name="Veiksmo mygtukas: tuščias 6">
            <a:hlinkClick r:id="rId4" action="ppaction://hlinksldjump" highlightClick="1"/>
            <a:extLst>
              <a:ext uri="{FF2B5EF4-FFF2-40B4-BE49-F238E27FC236}">
                <a16:creationId xmlns:a16="http://schemas.microsoft.com/office/drawing/2014/main" id="{77A7862D-A6BB-4C2D-89CA-71D0F7DB65DD}"/>
              </a:ext>
            </a:extLst>
          </p:cNvPr>
          <p:cNvSpPr/>
          <p:nvPr/>
        </p:nvSpPr>
        <p:spPr>
          <a:xfrm>
            <a:off x="5026426" y="77512"/>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8" name="Veiksmo mygtukas: tuščias 7">
            <a:hlinkClick r:id="rId5" action="ppaction://hlinksldjump" highlightClick="1"/>
            <a:extLst>
              <a:ext uri="{FF2B5EF4-FFF2-40B4-BE49-F238E27FC236}">
                <a16:creationId xmlns:a16="http://schemas.microsoft.com/office/drawing/2014/main" id="{C998CA9E-3692-42A3-AB49-204F0E294046}"/>
              </a:ext>
            </a:extLst>
          </p:cNvPr>
          <p:cNvSpPr/>
          <p:nvPr/>
        </p:nvSpPr>
        <p:spPr>
          <a:xfrm>
            <a:off x="57613" y="58563"/>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483408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758559" y="423409"/>
            <a:ext cx="10465904" cy="801066"/>
          </a:xfrm>
        </p:spPr>
        <p:txBody>
          <a:bodyPr>
            <a:noAutofit/>
          </a:bodyPr>
          <a:lstStyle/>
          <a:p>
            <a:pPr indent="822960" algn="ctr">
              <a:lnSpc>
                <a:spcPct val="115000"/>
              </a:lnSpc>
              <a:spcAft>
                <a:spcPts val="1000"/>
              </a:spcAft>
            </a:pPr>
            <a:r>
              <a:rPr lang="lt-LT" b="1" dirty="0">
                <a:effectLst/>
                <a:latin typeface="Segoe Print" panose="02000600000000000000" pitchFamily="2" charset="0"/>
                <a:ea typeface="Calibri" panose="020F0502020204030204" pitchFamily="34" charset="0"/>
              </a:rPr>
              <a:t>Kazys Rukas</a:t>
            </a:r>
            <a:endParaRPr lang="lt-LT" sz="80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19270" y="1391478"/>
            <a:ext cx="11343860" cy="5466522"/>
          </a:xfrm>
        </p:spPr>
        <p:txBody>
          <a:bodyPr>
            <a:normAutofit/>
          </a:bodyPr>
          <a:lstStyle/>
          <a:p>
            <a:pPr>
              <a:lnSpc>
                <a:spcPct val="104000"/>
              </a:lnSpc>
              <a:spcAft>
                <a:spcPts val="800"/>
              </a:spcAft>
              <a:buFont typeface="Times New Roman" panose="02020603050405020304" pitchFamily="18" charset="0"/>
              <a:buChar char="⁃"/>
            </a:pPr>
            <a:r>
              <a:rPr lang="lt-LT" sz="2400" b="1" dirty="0">
                <a:effectLst/>
                <a:latin typeface="Arial" panose="020B0604020202020204" pitchFamily="34" charset="0"/>
                <a:ea typeface="Calibri" panose="020F0502020204030204" pitchFamily="34" charset="0"/>
                <a:cs typeface="Arial" panose="020B0604020202020204" pitchFamily="34" charset="0"/>
              </a:rPr>
              <a:t>Ką gali papasakoti apie Vidiškių gimnaziją kaip buvęs mokinys?</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pPr>
              <a:lnSpc>
                <a:spcPct val="104000"/>
              </a:lnSpc>
              <a:spcAft>
                <a:spcPts val="800"/>
              </a:spcAft>
              <a:buFont typeface="Times New Roman" panose="02020603050405020304" pitchFamily="18" charset="0"/>
              <a:buChar char="⁃"/>
            </a:pPr>
            <a:r>
              <a:rPr lang="lt-LT" sz="2400" dirty="0">
                <a:effectLst/>
                <a:latin typeface="Arial" panose="020B0604020202020204" pitchFamily="34" charset="0"/>
                <a:ea typeface="Calibri" panose="020F0502020204030204" pitchFamily="34" charset="0"/>
                <a:cs typeface="Arial" panose="020B0604020202020204" pitchFamily="34" charset="0"/>
              </a:rPr>
              <a:t>Kai aš mokiausi, dar buvo Vidiškių vidurinė . Pati gražiausia mokykla pasaulyje. Juk mes buvome pirma tikroji Vidiškių mokyklos laida. Mes pirmieji pradėję nuo pirmos klasės ir dvylikta užbaigę. Ankstesnės laidos atėję į vėlesnes klases. Gimnazijos statusas buvo tuometinio direktoriaus E. </a:t>
            </a:r>
            <a:r>
              <a:rPr lang="lt-LT" sz="2400" dirty="0" err="1">
                <a:effectLst/>
                <a:latin typeface="Arial" panose="020B0604020202020204" pitchFamily="34" charset="0"/>
                <a:ea typeface="Calibri" panose="020F0502020204030204" pitchFamily="34" charset="0"/>
                <a:cs typeface="Arial" panose="020B0604020202020204" pitchFamily="34" charset="0"/>
              </a:rPr>
              <a:t>Leškevičiaus</a:t>
            </a:r>
            <a:r>
              <a:rPr lang="lt-LT" sz="2400" dirty="0">
                <a:effectLst/>
                <a:latin typeface="Arial" panose="020B0604020202020204" pitchFamily="34" charset="0"/>
                <a:ea typeface="Calibri" panose="020F0502020204030204" pitchFamily="34" charset="0"/>
                <a:cs typeface="Arial" panose="020B0604020202020204" pitchFamily="34" charset="0"/>
              </a:rPr>
              <a:t> svajonė.</a:t>
            </a:r>
          </a:p>
          <a:p>
            <a:pPr>
              <a:lnSpc>
                <a:spcPct val="104000"/>
              </a:lnSpc>
              <a:spcAft>
                <a:spcPts val="800"/>
              </a:spcAft>
              <a:buFont typeface="Times New Roman" panose="02020603050405020304" pitchFamily="18" charset="0"/>
              <a:buChar char="⁃"/>
            </a:pPr>
            <a:r>
              <a:rPr lang="lt-LT" sz="2400" b="1" dirty="0">
                <a:effectLst/>
                <a:latin typeface="Arial" panose="020B0604020202020204" pitchFamily="34" charset="0"/>
                <a:ea typeface="Calibri" panose="020F0502020204030204" pitchFamily="34" charset="0"/>
                <a:cs typeface="Arial" panose="020B0604020202020204" pitchFamily="34" charset="0"/>
              </a:rPr>
              <a:t>Kokias mokyklines šventes prisimeni iki šiol?</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pPr>
              <a:lnSpc>
                <a:spcPct val="104000"/>
              </a:lnSpc>
              <a:spcAft>
                <a:spcPts val="800"/>
              </a:spcAft>
              <a:buFont typeface="Times New Roman" panose="02020603050405020304" pitchFamily="18" charset="0"/>
              <a:buChar char="⁃"/>
            </a:pPr>
            <a:r>
              <a:rPr lang="lt-LT" sz="2400" dirty="0">
                <a:effectLst/>
                <a:latin typeface="Arial" panose="020B0604020202020204" pitchFamily="34" charset="0"/>
                <a:ea typeface="Calibri" panose="020F0502020204030204" pitchFamily="34" charset="0"/>
                <a:cs typeface="Arial" panose="020B0604020202020204" pitchFamily="34" charset="0"/>
              </a:rPr>
              <a:t>Švenčių buvo įvairių. Rugsėjo </a:t>
            </a:r>
            <a:r>
              <a:rPr lang="lt-LT" sz="2400" dirty="0">
                <a:latin typeface="Arial" panose="020B0604020202020204" pitchFamily="34" charset="0"/>
                <a:ea typeface="Calibri" panose="020F0502020204030204" pitchFamily="34" charset="0"/>
                <a:cs typeface="Arial" panose="020B0604020202020204" pitchFamily="34" charset="0"/>
              </a:rPr>
              <a:t>pirmoji – kasmetinė </a:t>
            </a:r>
            <a:r>
              <a:rPr lang="lt-LT" sz="2400" dirty="0">
                <a:effectLst/>
                <a:latin typeface="Arial" panose="020B0604020202020204" pitchFamily="34" charset="0"/>
                <a:ea typeface="Calibri" panose="020F0502020204030204" pitchFamily="34" charset="0"/>
                <a:cs typeface="Arial" panose="020B0604020202020204" pitchFamily="34" charset="0"/>
              </a:rPr>
              <a:t>bet vis kitokia ir savita. Kalėdinis karnavalas vienintelis visam rajone. Į jį žmonės važiuodavo iš Ignalinos, Daugėliškio. Argi galima tai pamiršti? Įsimintinas šimtadienis, išleistuvės.</a:t>
            </a:r>
          </a:p>
          <a:p>
            <a:pPr indent="0">
              <a:lnSpc>
                <a:spcPct val="150000"/>
              </a:lnSpc>
              <a:spcAft>
                <a:spcPts val="1000"/>
              </a:spcAft>
              <a:buNone/>
            </a:pPr>
            <a:endParaRPr lang="lt-LT"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Veiksmo mygtukas: tuščias 6">
            <a:hlinkClick r:id="rId3" action="ppaction://hlinksldjump" highlightClick="1"/>
            <a:extLst>
              <a:ext uri="{FF2B5EF4-FFF2-40B4-BE49-F238E27FC236}">
                <a16:creationId xmlns:a16="http://schemas.microsoft.com/office/drawing/2014/main" id="{3457ADD9-75A6-4CC3-A33A-FFF15B4AD66E}"/>
              </a:ext>
            </a:extLst>
          </p:cNvPr>
          <p:cNvSpPr/>
          <p:nvPr/>
        </p:nvSpPr>
        <p:spPr>
          <a:xfrm>
            <a:off x="5026426" y="77512"/>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8" name="Veiksmo mygtukas: tuščias 7">
            <a:hlinkClick r:id="rId4" action="ppaction://hlinksldjump" highlightClick="1"/>
            <a:extLst>
              <a:ext uri="{FF2B5EF4-FFF2-40B4-BE49-F238E27FC236}">
                <a16:creationId xmlns:a16="http://schemas.microsoft.com/office/drawing/2014/main" id="{0995BF96-CD60-465E-BC7C-115B1DB4DC9E}"/>
              </a:ext>
            </a:extLst>
          </p:cNvPr>
          <p:cNvSpPr/>
          <p:nvPr/>
        </p:nvSpPr>
        <p:spPr>
          <a:xfrm>
            <a:off x="10344150" y="77512"/>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9" name="Veiksmo mygtukas: tuščias 8">
            <a:hlinkClick r:id="rId5" action="ppaction://hlinksldjump" highlightClick="1"/>
            <a:extLst>
              <a:ext uri="{FF2B5EF4-FFF2-40B4-BE49-F238E27FC236}">
                <a16:creationId xmlns:a16="http://schemas.microsoft.com/office/drawing/2014/main" id="{4FD56189-723D-4F5D-8A39-4F673A3B5234}"/>
              </a:ext>
            </a:extLst>
          </p:cNvPr>
          <p:cNvSpPr/>
          <p:nvPr/>
        </p:nvSpPr>
        <p:spPr>
          <a:xfrm>
            <a:off x="57613" y="58563"/>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816243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785192" y="474180"/>
            <a:ext cx="10465904" cy="801066"/>
          </a:xfrm>
        </p:spPr>
        <p:txBody>
          <a:bodyPr>
            <a:noAutofit/>
          </a:bodyPr>
          <a:lstStyle/>
          <a:p>
            <a:pPr indent="822960" algn="ctr">
              <a:lnSpc>
                <a:spcPct val="115000"/>
              </a:lnSpc>
              <a:spcAft>
                <a:spcPts val="1000"/>
              </a:spcAft>
            </a:pPr>
            <a:r>
              <a:rPr lang="lt-LT" b="1" dirty="0">
                <a:effectLst/>
                <a:latin typeface="Segoe Print" panose="02000600000000000000" pitchFamily="2" charset="0"/>
                <a:ea typeface="Calibri" panose="020F0502020204030204" pitchFamily="34" charset="0"/>
              </a:rPr>
              <a:t>Kazys Rukas</a:t>
            </a:r>
            <a:endParaRPr lang="lt-LT" sz="80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19270" y="1391478"/>
            <a:ext cx="11343860" cy="5466522"/>
          </a:xfrm>
        </p:spPr>
        <p:txBody>
          <a:bodyPr>
            <a:normAutofit/>
          </a:bodyPr>
          <a:lstStyle/>
          <a:p>
            <a:pPr>
              <a:lnSpc>
                <a:spcPct val="104000"/>
              </a:lnSpc>
              <a:spcAft>
                <a:spcPts val="800"/>
              </a:spcAft>
              <a:buFont typeface="Times New Roman" panose="02020603050405020304" pitchFamily="18" charset="0"/>
              <a:buChar char="⁃"/>
            </a:pPr>
            <a:r>
              <a:rPr lang="lt-LT" sz="2400" b="1" dirty="0">
                <a:effectLst/>
                <a:latin typeface="Arial" panose="020B0604020202020204" pitchFamily="34" charset="0"/>
                <a:ea typeface="Calibri" panose="020F0502020204030204" pitchFamily="34" charset="0"/>
                <a:cs typeface="Arial" panose="020B0604020202020204" pitchFamily="34" charset="0"/>
              </a:rPr>
              <a:t>Kaip vertini mokytojų darbą dabar ir tada? Ar mokytojas buvo autoritetas? O dabar?</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pPr>
              <a:lnSpc>
                <a:spcPct val="104000"/>
              </a:lnSpc>
              <a:spcAft>
                <a:spcPts val="800"/>
              </a:spcAft>
              <a:buFont typeface="Times New Roman" panose="02020603050405020304" pitchFamily="18" charset="0"/>
              <a:buChar char="⁃"/>
            </a:pPr>
            <a:r>
              <a:rPr lang="lt-LT" sz="2400" dirty="0">
                <a:effectLst/>
                <a:latin typeface="Arial" panose="020B0604020202020204" pitchFamily="34" charset="0"/>
                <a:ea typeface="Calibri" panose="020F0502020204030204" pitchFamily="34" charset="0"/>
                <a:cs typeface="Arial" panose="020B0604020202020204" pitchFamily="34" charset="0"/>
              </a:rPr>
              <a:t>Tada mokytojo žodis buvo svaresnis. Ne visada darydavom kaip pasakyta, bet išklausydavom tylomis. Dabar mokiniai „save stato“ aukščiau už mokytojus. Per daug žino savo teisių ,bet primiršta pareigas. Mokytojų buvo įvairių , bet juk mokytojai žmonės. Vieni yra gimę mokytojais, kiti dirbo mokytojais. Bet visi man buvo ir tebėra autoritetai.</a:t>
            </a:r>
          </a:p>
          <a:p>
            <a:pPr>
              <a:lnSpc>
                <a:spcPct val="104000"/>
              </a:lnSpc>
              <a:spcAft>
                <a:spcPts val="800"/>
              </a:spcAft>
              <a:buFont typeface="Times New Roman" panose="02020603050405020304" pitchFamily="18" charset="0"/>
              <a:buChar char="⁃"/>
            </a:pPr>
            <a:r>
              <a:rPr lang="lt-LT" sz="2400" b="1" dirty="0">
                <a:effectLst/>
                <a:latin typeface="Arial" panose="020B0604020202020204" pitchFamily="34" charset="0"/>
                <a:ea typeface="Calibri" panose="020F0502020204030204" pitchFamily="34" charset="0"/>
                <a:cs typeface="Arial" panose="020B0604020202020204" pitchFamily="34" charset="0"/>
              </a:rPr>
              <a:t>Ką patartum dabartiniam mokiniams ir mokytojams?</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pPr>
              <a:lnSpc>
                <a:spcPct val="104000"/>
              </a:lnSpc>
              <a:spcAft>
                <a:spcPts val="800"/>
              </a:spcAft>
              <a:buFont typeface="Times New Roman" panose="02020603050405020304" pitchFamily="18" charset="0"/>
              <a:buChar char="⁃"/>
            </a:pPr>
            <a:r>
              <a:rPr lang="lt-LT" sz="2400" dirty="0">
                <a:effectLst/>
                <a:latin typeface="Arial" panose="020B0604020202020204" pitchFamily="34" charset="0"/>
                <a:ea typeface="Calibri" panose="020F0502020204030204" pitchFamily="34" charset="0"/>
                <a:cs typeface="Arial" panose="020B0604020202020204" pitchFamily="34" charset="0"/>
              </a:rPr>
              <a:t>Mokiniams: džiaukitės mokykliniais metais, nes tai patys gražiausi metai gyvenime. Mokytojams: negailėkite mokinių, spauskite - jie ilgiau jus prisimins.</a:t>
            </a:r>
            <a:endParaRPr lang="lt-LT"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Veiksmo mygtukas: tuščias 4">
            <a:hlinkClick r:id="rId3" action="ppaction://hlinksldjump" highlightClick="1"/>
            <a:extLst>
              <a:ext uri="{FF2B5EF4-FFF2-40B4-BE49-F238E27FC236}">
                <a16:creationId xmlns:a16="http://schemas.microsoft.com/office/drawing/2014/main" id="{D6028C5B-BFD2-47CD-A7DF-A27E88EC2977}"/>
              </a:ext>
            </a:extLst>
          </p:cNvPr>
          <p:cNvSpPr/>
          <p:nvPr/>
        </p:nvSpPr>
        <p:spPr>
          <a:xfrm>
            <a:off x="83885" y="63224"/>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6" name="Veiksmo mygtukas: tuščias 5">
            <a:hlinkClick r:id="rId4" action="ppaction://hlinksldjump" highlightClick="1"/>
            <a:extLst>
              <a:ext uri="{FF2B5EF4-FFF2-40B4-BE49-F238E27FC236}">
                <a16:creationId xmlns:a16="http://schemas.microsoft.com/office/drawing/2014/main" id="{4ABA2E82-A822-43A3-837B-B33E0EF81D23}"/>
              </a:ext>
            </a:extLst>
          </p:cNvPr>
          <p:cNvSpPr/>
          <p:nvPr/>
        </p:nvSpPr>
        <p:spPr>
          <a:xfrm>
            <a:off x="2038813" y="63224"/>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Mokiniai</a:t>
            </a:r>
          </a:p>
        </p:txBody>
      </p:sp>
      <p:sp>
        <p:nvSpPr>
          <p:cNvPr id="7" name="Veiksmo mygtukas: tuščias 6">
            <a:hlinkClick r:id="rId5" action="ppaction://hlinksldjump" highlightClick="1"/>
            <a:extLst>
              <a:ext uri="{FF2B5EF4-FFF2-40B4-BE49-F238E27FC236}">
                <a16:creationId xmlns:a16="http://schemas.microsoft.com/office/drawing/2014/main" id="{4EBF3658-D5A5-4326-B2CE-644C54D1BF70}"/>
              </a:ext>
            </a:extLst>
          </p:cNvPr>
          <p:cNvSpPr/>
          <p:nvPr/>
        </p:nvSpPr>
        <p:spPr>
          <a:xfrm>
            <a:off x="5026426" y="77512"/>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8" name="Veiksmo mygtukas: tuščias 7">
            <a:hlinkClick r:id="rId6" action="ppaction://hlinksldjump" highlightClick="1"/>
            <a:extLst>
              <a:ext uri="{FF2B5EF4-FFF2-40B4-BE49-F238E27FC236}">
                <a16:creationId xmlns:a16="http://schemas.microsoft.com/office/drawing/2014/main" id="{889521D1-BC29-4BD8-9293-BAF3C752EA84}"/>
              </a:ext>
            </a:extLst>
          </p:cNvPr>
          <p:cNvSpPr/>
          <p:nvPr/>
        </p:nvSpPr>
        <p:spPr>
          <a:xfrm>
            <a:off x="10344150" y="77512"/>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Tree>
    <p:extLst>
      <p:ext uri="{BB962C8B-B14F-4D97-AF65-F5344CB8AC3E}">
        <p14:creationId xmlns:p14="http://schemas.microsoft.com/office/powerpoint/2010/main" val="2830842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773364" y="423409"/>
            <a:ext cx="10465904" cy="801066"/>
          </a:xfrm>
        </p:spPr>
        <p:txBody>
          <a:bodyPr>
            <a:noAutofit/>
          </a:bodyPr>
          <a:lstStyle/>
          <a:p>
            <a:pPr indent="822960" algn="ctr">
              <a:lnSpc>
                <a:spcPct val="115000"/>
              </a:lnSpc>
              <a:spcAft>
                <a:spcPts val="1000"/>
              </a:spcAft>
            </a:pPr>
            <a:r>
              <a:rPr lang="lt-LT" b="1" dirty="0">
                <a:effectLst/>
                <a:latin typeface="Segoe Print" panose="02000600000000000000" pitchFamily="2" charset="0"/>
                <a:ea typeface="Calibri" panose="020F0502020204030204" pitchFamily="34" charset="0"/>
              </a:rPr>
              <a:t>Kazys Rukas</a:t>
            </a:r>
            <a:endParaRPr lang="lt-LT" sz="80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19270" y="1391478"/>
            <a:ext cx="11343860" cy="5466522"/>
          </a:xfrm>
        </p:spPr>
        <p:txBody>
          <a:bodyPr>
            <a:normAutofit/>
          </a:bodyPr>
          <a:lstStyle/>
          <a:p>
            <a:pPr>
              <a:lnSpc>
                <a:spcPct val="104000"/>
              </a:lnSpc>
              <a:spcAft>
                <a:spcPts val="800"/>
              </a:spcAft>
              <a:buFont typeface="Times New Roman" panose="02020603050405020304" pitchFamily="18" charset="0"/>
              <a:buChar char="⁃"/>
            </a:pPr>
            <a:r>
              <a:rPr lang="lt-LT" sz="2400" b="1" dirty="0">
                <a:effectLst/>
                <a:latin typeface="Arial" panose="020B0604020202020204" pitchFamily="34" charset="0"/>
                <a:ea typeface="Calibri" panose="020F0502020204030204" pitchFamily="34" charset="0"/>
                <a:cs typeface="Arial" panose="020B0604020202020204" pitchFamily="34" charset="0"/>
              </a:rPr>
              <a:t>Ar gyvenime prireikė visų mokykloje įgytų žinių? </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pPr>
              <a:lnSpc>
                <a:spcPct val="104000"/>
              </a:lnSpc>
              <a:spcAft>
                <a:spcPts val="800"/>
              </a:spcAft>
              <a:buFont typeface="Times New Roman" panose="02020603050405020304" pitchFamily="18" charset="0"/>
              <a:buChar char="⁃"/>
            </a:pPr>
            <a:r>
              <a:rPr lang="lt-LT" sz="2400" dirty="0">
                <a:effectLst/>
                <a:latin typeface="Arial" panose="020B0604020202020204" pitchFamily="34" charset="0"/>
                <a:ea typeface="Calibri" panose="020F0502020204030204" pitchFamily="34" charset="0"/>
                <a:cs typeface="Arial" panose="020B0604020202020204" pitchFamily="34" charset="0"/>
              </a:rPr>
              <a:t>Galbūt vienų daugiau, kitų mažiau, bet žinių nebūna per daug. Tik vieno dalyko kol kas neprireikė, tai Pitagoro teoremos, tikiuosi, ir neprireiks. Aš jos nesupratau mokykloje, nesuprantu ir dabar.</a:t>
            </a:r>
          </a:p>
          <a:p>
            <a:pPr>
              <a:lnSpc>
                <a:spcPct val="104000"/>
              </a:lnSpc>
              <a:spcAft>
                <a:spcPts val="800"/>
              </a:spcAft>
              <a:buFont typeface="Times New Roman" panose="02020603050405020304" pitchFamily="18" charset="0"/>
              <a:buChar char="⁃"/>
            </a:pPr>
            <a:r>
              <a:rPr lang="lt-LT" sz="2400" b="1" dirty="0">
                <a:effectLst/>
                <a:latin typeface="Arial" panose="020B0604020202020204" pitchFamily="34" charset="0"/>
                <a:ea typeface="Calibri" panose="020F0502020204030204" pitchFamily="34" charset="0"/>
                <a:cs typeface="Arial" panose="020B0604020202020204" pitchFamily="34" charset="0"/>
              </a:rPr>
              <a:t>Ko palinkėtum mokyklai?</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pPr>
              <a:buFont typeface="Times New Roman" panose="02020603050405020304" pitchFamily="18" charset="0"/>
              <a:buChar char="⁃"/>
            </a:pPr>
            <a:r>
              <a:rPr lang="lt-LT" sz="2400" dirty="0">
                <a:effectLst/>
                <a:latin typeface="Arial" panose="020B0604020202020204" pitchFamily="34" charset="0"/>
                <a:ea typeface="Calibri" panose="020F0502020204030204" pitchFamily="34" charset="0"/>
                <a:cs typeface="Arial" panose="020B0604020202020204" pitchFamily="34" charset="0"/>
              </a:rPr>
              <a:t>Mokyklai linkiu išsilaikyti šiame reorganizacijų ir pertvarkų laikotarpyje. Būkite tokie, kokie esate, kad visiems buvusiems, dabartiniams ir būsimiems mokiniams liktumėte gražiausia, geriausia ir fainiausia mokykla. Kad jie, kaip dabar mes, su pasididžiavimu sakytų: AŠ BAIGIAU VIDIŠKIŲ GIMNAZIJĄ!</a:t>
            </a:r>
            <a:endParaRPr lang="lt-LT"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Veiksmo mygtukas: tuščias 5">
            <a:hlinkClick r:id="rId3" action="ppaction://hlinksldjump" highlightClick="1"/>
            <a:extLst>
              <a:ext uri="{FF2B5EF4-FFF2-40B4-BE49-F238E27FC236}">
                <a16:creationId xmlns:a16="http://schemas.microsoft.com/office/drawing/2014/main" id="{924B7023-4EE1-491B-BD1D-DC8E90FD0071}"/>
              </a:ext>
            </a:extLst>
          </p:cNvPr>
          <p:cNvSpPr/>
          <p:nvPr/>
        </p:nvSpPr>
        <p:spPr>
          <a:xfrm>
            <a:off x="2038813" y="63224"/>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Mokiniai</a:t>
            </a:r>
          </a:p>
        </p:txBody>
      </p:sp>
      <p:sp>
        <p:nvSpPr>
          <p:cNvPr id="8" name="Veiksmo mygtukas: tuščias 7">
            <a:hlinkClick r:id="rId4" action="ppaction://hlinksldjump" highlightClick="1"/>
            <a:extLst>
              <a:ext uri="{FF2B5EF4-FFF2-40B4-BE49-F238E27FC236}">
                <a16:creationId xmlns:a16="http://schemas.microsoft.com/office/drawing/2014/main" id="{88B5E33D-308C-42D9-A6A1-4CD41BB08CAE}"/>
              </a:ext>
            </a:extLst>
          </p:cNvPr>
          <p:cNvSpPr/>
          <p:nvPr/>
        </p:nvSpPr>
        <p:spPr>
          <a:xfrm>
            <a:off x="5026426" y="77512"/>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9" name="Veiksmo mygtukas: tuščias 8">
            <a:hlinkClick r:id="rId5" action="ppaction://hlinksldjump" highlightClick="1"/>
            <a:extLst>
              <a:ext uri="{FF2B5EF4-FFF2-40B4-BE49-F238E27FC236}">
                <a16:creationId xmlns:a16="http://schemas.microsoft.com/office/drawing/2014/main" id="{77E24461-9BD8-45C7-AB28-099BD8D0E711}"/>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4171203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4" name="Pavadinimas 3">
            <a:extLst>
              <a:ext uri="{FF2B5EF4-FFF2-40B4-BE49-F238E27FC236}">
                <a16:creationId xmlns:a16="http://schemas.microsoft.com/office/drawing/2014/main" id="{FCABEBE3-C586-47FC-A41A-F994A38D0924}"/>
              </a:ext>
            </a:extLst>
          </p:cNvPr>
          <p:cNvSpPr>
            <a:spLocks noGrp="1"/>
          </p:cNvSpPr>
          <p:nvPr>
            <p:ph type="title"/>
          </p:nvPr>
        </p:nvSpPr>
        <p:spPr>
          <a:xfrm>
            <a:off x="838199" y="365125"/>
            <a:ext cx="11088757" cy="1291397"/>
          </a:xfrm>
        </p:spPr>
        <p:txBody>
          <a:bodyPr>
            <a:normAutofit fontScale="90000"/>
          </a:bodyPr>
          <a:lstStyle/>
          <a:p>
            <a:pPr algn="ctr">
              <a:lnSpc>
                <a:spcPct val="105000"/>
              </a:lnSpc>
              <a:spcAft>
                <a:spcPts val="800"/>
              </a:spcAft>
            </a:pPr>
            <a:r>
              <a:rPr lang="en-GB" sz="4000" b="1" dirty="0" err="1">
                <a:effectLst/>
                <a:latin typeface="Segoe Print" panose="02000600000000000000" pitchFamily="2" charset="0"/>
                <a:ea typeface="Calibri" panose="020F0502020204030204" pitchFamily="34" charset="0"/>
                <a:cs typeface="Times New Roman" panose="02020603050405020304" pitchFamily="18" charset="0"/>
              </a:rPr>
              <a:t>Kada</a:t>
            </a:r>
            <a:r>
              <a:rPr lang="en-GB" sz="4000" b="1" dirty="0">
                <a:effectLst/>
                <a:latin typeface="Segoe Print" panose="02000600000000000000" pitchFamily="2" charset="0"/>
                <a:ea typeface="Calibri" panose="020F0502020204030204" pitchFamily="34" charset="0"/>
                <a:cs typeface="Times New Roman" panose="02020603050405020304" pitchFamily="18" charset="0"/>
              </a:rPr>
              <a:t> </a:t>
            </a:r>
            <a:r>
              <a:rPr lang="en-GB" sz="4000" b="1" dirty="0" err="1">
                <a:effectLst/>
                <a:latin typeface="Segoe Print" panose="02000600000000000000" pitchFamily="2" charset="0"/>
                <a:ea typeface="Calibri" panose="020F0502020204030204" pitchFamily="34" charset="0"/>
                <a:cs typeface="Times New Roman" panose="02020603050405020304" pitchFamily="18" charset="0"/>
              </a:rPr>
              <a:t>tapote</a:t>
            </a:r>
            <a:r>
              <a:rPr lang="en-GB" sz="4000" b="1" dirty="0">
                <a:effectLst/>
                <a:latin typeface="Segoe Print" panose="02000600000000000000" pitchFamily="2" charset="0"/>
                <a:ea typeface="Calibri" panose="020F0502020204030204" pitchFamily="34" charset="0"/>
                <a:cs typeface="Times New Roman" panose="02020603050405020304" pitchFamily="18" charset="0"/>
              </a:rPr>
              <a:t> </a:t>
            </a:r>
            <a:r>
              <a:rPr lang="en-GB" sz="4000" b="1" dirty="0" err="1">
                <a:effectLst/>
                <a:latin typeface="Segoe Print" panose="02000600000000000000" pitchFamily="2" charset="0"/>
                <a:ea typeface="Calibri" panose="020F0502020204030204" pitchFamily="34" charset="0"/>
                <a:cs typeface="Times New Roman" panose="02020603050405020304" pitchFamily="18" charset="0"/>
              </a:rPr>
              <a:t>Vidiškių</a:t>
            </a:r>
            <a:r>
              <a:rPr lang="en-GB" sz="4000" b="1" dirty="0">
                <a:effectLst/>
                <a:latin typeface="Segoe Print" panose="02000600000000000000" pitchFamily="2" charset="0"/>
                <a:ea typeface="Calibri" panose="020F0502020204030204" pitchFamily="34" charset="0"/>
                <a:cs typeface="Times New Roman" panose="02020603050405020304" pitchFamily="18" charset="0"/>
              </a:rPr>
              <a:t> </a:t>
            </a:r>
            <a:r>
              <a:rPr lang="en-GB" sz="4000" b="1" dirty="0" err="1">
                <a:effectLst/>
                <a:latin typeface="Segoe Print" panose="02000600000000000000" pitchFamily="2" charset="0"/>
                <a:ea typeface="Calibri" panose="020F0502020204030204" pitchFamily="34" charset="0"/>
                <a:cs typeface="Times New Roman" panose="02020603050405020304" pitchFamily="18" charset="0"/>
              </a:rPr>
              <a:t>gimnazijos</a:t>
            </a:r>
            <a:r>
              <a:rPr lang="en-GB" sz="4000" b="1" dirty="0">
                <a:effectLst/>
                <a:latin typeface="Segoe Print" panose="02000600000000000000" pitchFamily="2" charset="0"/>
                <a:ea typeface="Calibri" panose="020F0502020204030204" pitchFamily="34" charset="0"/>
                <a:cs typeface="Times New Roman" panose="02020603050405020304" pitchFamily="18" charset="0"/>
              </a:rPr>
              <a:t> </a:t>
            </a:r>
            <a:r>
              <a:rPr lang="en-GB" sz="4000" b="1" dirty="0" err="1">
                <a:effectLst/>
                <a:latin typeface="Segoe Print" panose="02000600000000000000" pitchFamily="2" charset="0"/>
                <a:ea typeface="Calibri" panose="020F0502020204030204" pitchFamily="34" charset="0"/>
                <a:cs typeface="Times New Roman" panose="02020603050405020304" pitchFamily="18" charset="0"/>
              </a:rPr>
              <a:t>direktore</a:t>
            </a:r>
            <a:r>
              <a:rPr lang="en-GB" sz="4000" b="1" dirty="0">
                <a:effectLst/>
                <a:latin typeface="Segoe Print" panose="02000600000000000000" pitchFamily="2" charset="0"/>
                <a:ea typeface="Calibri" panose="020F0502020204030204" pitchFamily="34" charset="0"/>
                <a:cs typeface="Times New Roman" panose="02020603050405020304" pitchFamily="18" charset="0"/>
              </a:rPr>
              <a:t>?</a:t>
            </a:r>
            <a:r>
              <a:rPr lang="en-GB" sz="4000" dirty="0">
                <a:effectLst/>
                <a:latin typeface="Segoe Print" panose="02000600000000000000" pitchFamily="2" charset="0"/>
                <a:ea typeface="Calibri" panose="020F0502020204030204" pitchFamily="34" charset="0"/>
                <a:cs typeface="Times New Roman" panose="02020603050405020304" pitchFamily="18" charset="0"/>
              </a:rPr>
              <a:t> </a:t>
            </a:r>
            <a:endParaRPr lang="lt-LT" sz="40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5" name="Turinio vietos rezervavimo ženklas 4">
            <a:extLst>
              <a:ext uri="{FF2B5EF4-FFF2-40B4-BE49-F238E27FC236}">
                <a16:creationId xmlns:a16="http://schemas.microsoft.com/office/drawing/2014/main" id="{E37E62F5-C2B3-49BD-8F5A-9C8455788402}"/>
              </a:ext>
            </a:extLst>
          </p:cNvPr>
          <p:cNvSpPr>
            <a:spLocks noGrp="1"/>
          </p:cNvSpPr>
          <p:nvPr>
            <p:ph idx="1"/>
          </p:nvPr>
        </p:nvSpPr>
        <p:spPr/>
        <p:txBody>
          <a:bodyPr>
            <a:normAutofit/>
          </a:bodyPr>
          <a:lstStyle/>
          <a:p>
            <a:pPr marL="0" indent="0">
              <a:lnSpc>
                <a:spcPct val="150000"/>
              </a:lnSpc>
              <a:spcAft>
                <a:spcPts val="800"/>
              </a:spcAft>
              <a:buNone/>
            </a:pPr>
            <a:r>
              <a:rPr lang="en-GB" sz="3200" dirty="0">
                <a:effectLst/>
                <a:latin typeface="Arial" panose="020B0604020202020204" pitchFamily="34" charset="0"/>
                <a:ea typeface="Calibri" panose="020F0502020204030204" pitchFamily="34" charset="0"/>
                <a:cs typeface="Arial" panose="020B0604020202020204" pitchFamily="34" charset="0"/>
              </a:rPr>
              <a:t>2005 m. </a:t>
            </a:r>
            <a:r>
              <a:rPr lang="en-GB" sz="3200" dirty="0" err="1">
                <a:effectLst/>
                <a:latin typeface="Arial" panose="020B0604020202020204" pitchFamily="34" charset="0"/>
                <a:ea typeface="Calibri" panose="020F0502020204030204" pitchFamily="34" charset="0"/>
                <a:cs typeface="Arial" panose="020B0604020202020204" pitchFamily="34" charset="0"/>
              </a:rPr>
              <a:t>rugsėjo</a:t>
            </a:r>
            <a:r>
              <a:rPr lang="en-GB" sz="3200" dirty="0">
                <a:effectLst/>
                <a:latin typeface="Arial" panose="020B0604020202020204" pitchFamily="34" charset="0"/>
                <a:ea typeface="Calibri" panose="020F0502020204030204" pitchFamily="34" charset="0"/>
                <a:cs typeface="Arial" panose="020B0604020202020204" pitchFamily="34" charset="0"/>
              </a:rPr>
              <a:t> 1 d. po </a:t>
            </a:r>
            <a:r>
              <a:rPr lang="en-GB" sz="3200" dirty="0" err="1">
                <a:effectLst/>
                <a:latin typeface="Arial" panose="020B0604020202020204" pitchFamily="34" charset="0"/>
                <a:ea typeface="Calibri" panose="020F0502020204030204" pitchFamily="34" charset="0"/>
                <a:cs typeface="Arial" panose="020B0604020202020204" pitchFamily="34" charset="0"/>
              </a:rPr>
              <a:t>laimėto</a:t>
            </a:r>
            <a:r>
              <a:rPr lang="en-GB" sz="3200" dirty="0">
                <a:effectLst/>
                <a:latin typeface="Arial" panose="020B0604020202020204" pitchFamily="34" charset="0"/>
                <a:ea typeface="Calibri" panose="020F0502020204030204" pitchFamily="34" charset="0"/>
                <a:cs typeface="Arial" panose="020B0604020202020204" pitchFamily="34" charset="0"/>
              </a:rPr>
              <a:t> </a:t>
            </a:r>
            <a:r>
              <a:rPr lang="en-GB" sz="3200" dirty="0" err="1">
                <a:effectLst/>
                <a:latin typeface="Arial" panose="020B0604020202020204" pitchFamily="34" charset="0"/>
                <a:ea typeface="Calibri" panose="020F0502020204030204" pitchFamily="34" charset="0"/>
                <a:cs typeface="Arial" panose="020B0604020202020204" pitchFamily="34" charset="0"/>
              </a:rPr>
              <a:t>konkurso</a:t>
            </a:r>
            <a:r>
              <a:rPr lang="en-GB" sz="3200" dirty="0">
                <a:effectLst/>
                <a:latin typeface="Arial" panose="020B0604020202020204" pitchFamily="34" charset="0"/>
                <a:ea typeface="Calibri" panose="020F0502020204030204" pitchFamily="34" charset="0"/>
                <a:cs typeface="Arial" panose="020B0604020202020204" pitchFamily="34" charset="0"/>
              </a:rPr>
              <a:t> </a:t>
            </a:r>
            <a:r>
              <a:rPr lang="en-GB" sz="3200" dirty="0" err="1">
                <a:effectLst/>
                <a:latin typeface="Arial" panose="020B0604020202020204" pitchFamily="34" charset="0"/>
                <a:ea typeface="Calibri" panose="020F0502020204030204" pitchFamily="34" charset="0"/>
                <a:cs typeface="Arial" panose="020B0604020202020204" pitchFamily="34" charset="0"/>
              </a:rPr>
              <a:t>buvau</a:t>
            </a:r>
            <a:r>
              <a:rPr lang="en-GB" sz="3200" dirty="0">
                <a:effectLst/>
                <a:latin typeface="Arial" panose="020B0604020202020204" pitchFamily="34" charset="0"/>
                <a:ea typeface="Calibri" panose="020F0502020204030204" pitchFamily="34" charset="0"/>
                <a:cs typeface="Arial" panose="020B0604020202020204" pitchFamily="34" charset="0"/>
              </a:rPr>
              <a:t> </a:t>
            </a:r>
            <a:r>
              <a:rPr lang="en-GB" sz="3200" dirty="0" err="1">
                <a:effectLst/>
                <a:latin typeface="Arial" panose="020B0604020202020204" pitchFamily="34" charset="0"/>
                <a:ea typeface="Calibri" panose="020F0502020204030204" pitchFamily="34" charset="0"/>
                <a:cs typeface="Arial" panose="020B0604020202020204" pitchFamily="34" charset="0"/>
              </a:rPr>
              <a:t>paskirta</a:t>
            </a:r>
            <a:r>
              <a:rPr lang="en-GB" sz="3200" dirty="0">
                <a:effectLst/>
                <a:latin typeface="Arial" panose="020B0604020202020204" pitchFamily="34" charset="0"/>
                <a:ea typeface="Calibri" panose="020F0502020204030204" pitchFamily="34" charset="0"/>
                <a:cs typeface="Arial" panose="020B0604020202020204" pitchFamily="34" charset="0"/>
              </a:rPr>
              <a:t> </a:t>
            </a:r>
            <a:r>
              <a:rPr lang="en-GB" sz="3200" dirty="0" err="1">
                <a:effectLst/>
                <a:latin typeface="Arial" panose="020B0604020202020204" pitchFamily="34" charset="0"/>
                <a:ea typeface="Calibri" panose="020F0502020204030204" pitchFamily="34" charset="0"/>
                <a:cs typeface="Arial" panose="020B0604020202020204" pitchFamily="34" charset="0"/>
              </a:rPr>
              <a:t>Vidiškių</a:t>
            </a:r>
            <a:r>
              <a:rPr lang="en-GB" sz="3200" dirty="0">
                <a:effectLst/>
                <a:latin typeface="Arial" panose="020B0604020202020204" pitchFamily="34" charset="0"/>
                <a:ea typeface="Calibri" panose="020F0502020204030204" pitchFamily="34" charset="0"/>
                <a:cs typeface="Arial" panose="020B0604020202020204" pitchFamily="34" charset="0"/>
              </a:rPr>
              <a:t> </a:t>
            </a:r>
            <a:r>
              <a:rPr lang="en-GB" sz="3200" dirty="0" err="1">
                <a:effectLst/>
                <a:latin typeface="Arial" panose="020B0604020202020204" pitchFamily="34" charset="0"/>
                <a:ea typeface="Calibri" panose="020F0502020204030204" pitchFamily="34" charset="0"/>
                <a:cs typeface="Arial" panose="020B0604020202020204" pitchFamily="34" charset="0"/>
              </a:rPr>
              <a:t>vidurinės</a:t>
            </a:r>
            <a:r>
              <a:rPr lang="en-GB" sz="3200" dirty="0">
                <a:effectLst/>
                <a:latin typeface="Arial" panose="020B0604020202020204" pitchFamily="34" charset="0"/>
                <a:ea typeface="Calibri" panose="020F0502020204030204" pitchFamily="34" charset="0"/>
                <a:cs typeface="Arial" panose="020B0604020202020204" pitchFamily="34" charset="0"/>
              </a:rPr>
              <a:t> </a:t>
            </a:r>
            <a:r>
              <a:rPr lang="en-GB" sz="3200" dirty="0" err="1">
                <a:effectLst/>
                <a:latin typeface="Arial" panose="020B0604020202020204" pitchFamily="34" charset="0"/>
                <a:ea typeface="Calibri" panose="020F0502020204030204" pitchFamily="34" charset="0"/>
                <a:cs typeface="Arial" panose="020B0604020202020204" pitchFamily="34" charset="0"/>
              </a:rPr>
              <a:t>mokyklos</a:t>
            </a:r>
            <a:r>
              <a:rPr lang="en-GB" sz="3200" dirty="0">
                <a:effectLst/>
                <a:latin typeface="Arial" panose="020B0604020202020204" pitchFamily="34" charset="0"/>
                <a:ea typeface="Calibri" panose="020F0502020204030204" pitchFamily="34" charset="0"/>
                <a:cs typeface="Arial" panose="020B0604020202020204" pitchFamily="34" charset="0"/>
              </a:rPr>
              <a:t> </a:t>
            </a:r>
            <a:r>
              <a:rPr lang="en-GB" sz="3200" dirty="0" err="1">
                <a:effectLst/>
                <a:latin typeface="Arial" panose="020B0604020202020204" pitchFamily="34" charset="0"/>
                <a:ea typeface="Calibri" panose="020F0502020204030204" pitchFamily="34" charset="0"/>
                <a:cs typeface="Arial" panose="020B0604020202020204" pitchFamily="34" charset="0"/>
              </a:rPr>
              <a:t>direktore</a:t>
            </a:r>
            <a:r>
              <a:rPr lang="en-GB" sz="3200" dirty="0">
                <a:effectLst/>
                <a:latin typeface="Arial" panose="020B0604020202020204" pitchFamily="34" charset="0"/>
                <a:ea typeface="Calibri" panose="020F0502020204030204" pitchFamily="34" charset="0"/>
                <a:cs typeface="Arial" panose="020B0604020202020204" pitchFamily="34" charset="0"/>
              </a:rPr>
              <a:t>, o po </a:t>
            </a:r>
            <a:r>
              <a:rPr lang="en-GB" sz="3200" dirty="0" err="1">
                <a:effectLst/>
                <a:latin typeface="Arial" panose="020B0604020202020204" pitchFamily="34" charset="0"/>
                <a:ea typeface="Calibri" panose="020F0502020204030204" pitchFamily="34" charset="0"/>
                <a:cs typeface="Arial" panose="020B0604020202020204" pitchFamily="34" charset="0"/>
              </a:rPr>
              <a:t>metų</a:t>
            </a:r>
            <a:r>
              <a:rPr lang="en-GB" sz="3200" dirty="0">
                <a:effectLst/>
                <a:latin typeface="Arial" panose="020B0604020202020204" pitchFamily="34" charset="0"/>
                <a:ea typeface="Calibri" panose="020F0502020204030204" pitchFamily="34" charset="0"/>
                <a:cs typeface="Arial" panose="020B0604020202020204" pitchFamily="34" charset="0"/>
              </a:rPr>
              <a:t> (</a:t>
            </a:r>
            <a:r>
              <a:rPr lang="en-GB" sz="3200" dirty="0" err="1">
                <a:effectLst/>
                <a:latin typeface="Arial" panose="020B0604020202020204" pitchFamily="34" charset="0"/>
                <a:ea typeface="Calibri" panose="020F0502020204030204" pitchFamily="34" charset="0"/>
                <a:cs typeface="Arial" panose="020B0604020202020204" pitchFamily="34" charset="0"/>
              </a:rPr>
              <a:t>atlikus</a:t>
            </a:r>
            <a:r>
              <a:rPr lang="en-GB" sz="3200" dirty="0">
                <a:effectLst/>
                <a:latin typeface="Arial" panose="020B0604020202020204" pitchFamily="34" charset="0"/>
                <a:ea typeface="Calibri" panose="020F0502020204030204" pitchFamily="34" charset="0"/>
                <a:cs typeface="Arial" panose="020B0604020202020204" pitchFamily="34" charset="0"/>
              </a:rPr>
              <a:t> </a:t>
            </a:r>
            <a:r>
              <a:rPr lang="en-GB" sz="3200" dirty="0" err="1">
                <a:effectLst/>
                <a:latin typeface="Arial" panose="020B0604020202020204" pitchFamily="34" charset="0"/>
                <a:ea typeface="Calibri" panose="020F0502020204030204" pitchFamily="34" charset="0"/>
                <a:cs typeface="Arial" panose="020B0604020202020204" pitchFamily="34" charset="0"/>
              </a:rPr>
              <a:t>vidurinio</a:t>
            </a:r>
            <a:r>
              <a:rPr lang="en-GB" sz="3200" dirty="0">
                <a:effectLst/>
                <a:latin typeface="Arial" panose="020B0604020202020204" pitchFamily="34" charset="0"/>
                <a:ea typeface="Calibri" panose="020F0502020204030204" pitchFamily="34" charset="0"/>
                <a:cs typeface="Arial" panose="020B0604020202020204" pitchFamily="34" charset="0"/>
              </a:rPr>
              <a:t> </a:t>
            </a:r>
            <a:r>
              <a:rPr lang="en-GB" sz="3200" dirty="0" err="1">
                <a:effectLst/>
                <a:latin typeface="Arial" panose="020B0604020202020204" pitchFamily="34" charset="0"/>
                <a:ea typeface="Calibri" panose="020F0502020204030204" pitchFamily="34" charset="0"/>
                <a:cs typeface="Arial" panose="020B0604020202020204" pitchFamily="34" charset="0"/>
              </a:rPr>
              <a:t>ugdymo</a:t>
            </a:r>
            <a:r>
              <a:rPr lang="en-GB" sz="3200" dirty="0">
                <a:effectLst/>
                <a:latin typeface="Arial" panose="020B0604020202020204" pitchFamily="34" charset="0"/>
                <a:ea typeface="Calibri" panose="020F0502020204030204" pitchFamily="34" charset="0"/>
                <a:cs typeface="Arial" panose="020B0604020202020204" pitchFamily="34" charset="0"/>
              </a:rPr>
              <a:t> </a:t>
            </a:r>
            <a:r>
              <a:rPr lang="en-GB" sz="3200" dirty="0" err="1">
                <a:effectLst/>
                <a:latin typeface="Arial" panose="020B0604020202020204" pitchFamily="34" charset="0"/>
                <a:ea typeface="Calibri" panose="020F0502020204030204" pitchFamily="34" charset="0"/>
                <a:cs typeface="Arial" panose="020B0604020202020204" pitchFamily="34" charset="0"/>
              </a:rPr>
              <a:t>programos</a:t>
            </a:r>
            <a:r>
              <a:rPr lang="en-GB" sz="3200" dirty="0">
                <a:effectLst/>
                <a:latin typeface="Arial" panose="020B0604020202020204" pitchFamily="34" charset="0"/>
                <a:ea typeface="Calibri" panose="020F0502020204030204" pitchFamily="34" charset="0"/>
                <a:cs typeface="Arial" panose="020B0604020202020204" pitchFamily="34" charset="0"/>
              </a:rPr>
              <a:t> </a:t>
            </a:r>
            <a:r>
              <a:rPr lang="en-GB" sz="3200" dirty="0" err="1">
                <a:effectLst/>
                <a:latin typeface="Arial" panose="020B0604020202020204" pitchFamily="34" charset="0"/>
                <a:ea typeface="Calibri" panose="020F0502020204030204" pitchFamily="34" charset="0"/>
                <a:cs typeface="Arial" panose="020B0604020202020204" pitchFamily="34" charset="0"/>
              </a:rPr>
              <a:t>akreditaciją</a:t>
            </a:r>
            <a:r>
              <a:rPr lang="en-GB" sz="3200" dirty="0">
                <a:effectLst/>
                <a:latin typeface="Arial" panose="020B0604020202020204" pitchFamily="34" charset="0"/>
                <a:ea typeface="Calibri" panose="020F0502020204030204" pitchFamily="34" charset="0"/>
                <a:cs typeface="Arial" panose="020B0604020202020204" pitchFamily="34" charset="0"/>
              </a:rPr>
              <a:t>) </a:t>
            </a:r>
            <a:r>
              <a:rPr lang="en-GB" sz="3200" dirty="0" err="1">
                <a:effectLst/>
                <a:latin typeface="Arial" panose="020B0604020202020204" pitchFamily="34" charset="0"/>
                <a:ea typeface="Calibri" panose="020F0502020204030204" pitchFamily="34" charset="0"/>
                <a:cs typeface="Arial" panose="020B0604020202020204" pitchFamily="34" charset="0"/>
              </a:rPr>
              <a:t>mokykla</a:t>
            </a:r>
            <a:r>
              <a:rPr lang="en-GB" sz="3200" dirty="0">
                <a:effectLst/>
                <a:latin typeface="Arial" panose="020B0604020202020204" pitchFamily="34" charset="0"/>
                <a:ea typeface="Calibri" panose="020F0502020204030204" pitchFamily="34" charset="0"/>
                <a:cs typeface="Arial" panose="020B0604020202020204" pitchFamily="34" charset="0"/>
              </a:rPr>
              <a:t> </a:t>
            </a:r>
            <a:r>
              <a:rPr lang="en-GB" sz="3200" dirty="0" err="1">
                <a:effectLst/>
                <a:latin typeface="Arial" panose="020B0604020202020204" pitchFamily="34" charset="0"/>
                <a:ea typeface="Calibri" panose="020F0502020204030204" pitchFamily="34" charset="0"/>
                <a:cs typeface="Arial" panose="020B0604020202020204" pitchFamily="34" charset="0"/>
              </a:rPr>
              <a:t>tapo</a:t>
            </a:r>
            <a:r>
              <a:rPr lang="en-GB" sz="3200" dirty="0">
                <a:effectLst/>
                <a:latin typeface="Arial" panose="020B0604020202020204" pitchFamily="34" charset="0"/>
                <a:ea typeface="Calibri" panose="020F0502020204030204" pitchFamily="34" charset="0"/>
                <a:cs typeface="Arial" panose="020B0604020202020204" pitchFamily="34" charset="0"/>
              </a:rPr>
              <a:t> </a:t>
            </a:r>
            <a:r>
              <a:rPr lang="en-GB" sz="3200" dirty="0" err="1">
                <a:effectLst/>
                <a:latin typeface="Arial" panose="020B0604020202020204" pitchFamily="34" charset="0"/>
                <a:ea typeface="Calibri" panose="020F0502020204030204" pitchFamily="34" charset="0"/>
                <a:cs typeface="Arial" panose="020B0604020202020204" pitchFamily="34" charset="0"/>
              </a:rPr>
              <a:t>gimnazija</a:t>
            </a:r>
            <a:r>
              <a:rPr lang="en-GB" sz="3200" dirty="0">
                <a:effectLst/>
                <a:latin typeface="Arial" panose="020B0604020202020204" pitchFamily="34" charset="0"/>
                <a:ea typeface="Calibri" panose="020F0502020204030204" pitchFamily="34" charset="0"/>
                <a:cs typeface="Arial" panose="020B0604020202020204" pitchFamily="34" charset="0"/>
              </a:rPr>
              <a:t>. </a:t>
            </a:r>
            <a:endParaRPr lang="lt-LT" sz="32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lt-LT" dirty="0"/>
          </a:p>
        </p:txBody>
      </p:sp>
      <p:sp>
        <p:nvSpPr>
          <p:cNvPr id="6" name="Veiksmo mygtukas: tuščias 5">
            <a:hlinkClick r:id="rId3" action="ppaction://hlinksldjump" highlightClick="1"/>
            <a:extLst>
              <a:ext uri="{FF2B5EF4-FFF2-40B4-BE49-F238E27FC236}">
                <a16:creationId xmlns:a16="http://schemas.microsoft.com/office/drawing/2014/main" id="{B32238BD-D669-4505-BC03-7A2B16BB86FF}"/>
              </a:ext>
            </a:extLst>
          </p:cNvPr>
          <p:cNvSpPr/>
          <p:nvPr/>
        </p:nvSpPr>
        <p:spPr>
          <a:xfrm>
            <a:off x="4565374" y="5378658"/>
            <a:ext cx="3061252" cy="967408"/>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7" name="Veiksmo mygtukas: tuščias 6">
            <a:hlinkClick r:id="rId4" action="ppaction://hlinksldjump" highlightClick="1"/>
            <a:extLst>
              <a:ext uri="{FF2B5EF4-FFF2-40B4-BE49-F238E27FC236}">
                <a16:creationId xmlns:a16="http://schemas.microsoft.com/office/drawing/2014/main" id="{0A2FE323-5827-4F6A-A48F-FE70982486B7}"/>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Tree>
    <p:extLst>
      <p:ext uri="{BB962C8B-B14F-4D97-AF65-F5344CB8AC3E}">
        <p14:creationId xmlns:p14="http://schemas.microsoft.com/office/powerpoint/2010/main" val="2261826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794069" y="485776"/>
            <a:ext cx="10465904" cy="801066"/>
          </a:xfrm>
        </p:spPr>
        <p:txBody>
          <a:bodyPr>
            <a:noAutofit/>
          </a:bodyPr>
          <a:lstStyle/>
          <a:p>
            <a:pPr indent="822960" algn="ctr">
              <a:lnSpc>
                <a:spcPct val="115000"/>
              </a:lnSpc>
              <a:spcAft>
                <a:spcPts val="1000"/>
              </a:spcAft>
            </a:pPr>
            <a:r>
              <a:rPr lang="en-GB" sz="2800" b="1" dirty="0" err="1">
                <a:effectLst/>
                <a:latin typeface="Segoe Print" panose="02000600000000000000" pitchFamily="2" charset="0"/>
                <a:ea typeface="Calibri" panose="020F0502020204030204" pitchFamily="34" charset="0"/>
              </a:rPr>
              <a:t>Artūr</a:t>
            </a:r>
            <a:r>
              <a:rPr lang="lt-LT" sz="2800" b="1" dirty="0" err="1">
                <a:effectLst/>
                <a:latin typeface="Segoe Print" panose="02000600000000000000" pitchFamily="2" charset="0"/>
                <a:ea typeface="Calibri" panose="020F0502020204030204" pitchFamily="34" charset="0"/>
              </a:rPr>
              <a:t>as</a:t>
            </a:r>
            <a:r>
              <a:rPr lang="en-GB" sz="2800" b="1" dirty="0">
                <a:effectLst/>
                <a:latin typeface="Segoe Print" panose="02000600000000000000" pitchFamily="2" charset="0"/>
                <a:ea typeface="Calibri" panose="020F0502020204030204" pitchFamily="34" charset="0"/>
              </a:rPr>
              <a:t> </a:t>
            </a:r>
            <a:r>
              <a:rPr lang="en-GB" sz="2800" b="1" dirty="0" err="1">
                <a:effectLst/>
                <a:latin typeface="Segoe Print" panose="02000600000000000000" pitchFamily="2" charset="0"/>
                <a:ea typeface="Calibri" panose="020F0502020204030204" pitchFamily="34" charset="0"/>
              </a:rPr>
              <a:t>ir</a:t>
            </a:r>
            <a:r>
              <a:rPr lang="en-GB" sz="2800" b="1" dirty="0">
                <a:effectLst/>
                <a:latin typeface="Segoe Print" panose="02000600000000000000" pitchFamily="2" charset="0"/>
                <a:ea typeface="Calibri" panose="020F0502020204030204" pitchFamily="34" charset="0"/>
              </a:rPr>
              <a:t> Tom</a:t>
            </a:r>
            <a:r>
              <a:rPr lang="lt-LT" sz="2800" b="1" dirty="0" err="1">
                <a:effectLst/>
                <a:latin typeface="Segoe Print" panose="02000600000000000000" pitchFamily="2" charset="0"/>
                <a:ea typeface="Calibri" panose="020F0502020204030204" pitchFamily="34" charset="0"/>
              </a:rPr>
              <a:t>as</a:t>
            </a:r>
            <a:r>
              <a:rPr lang="en-GB" sz="2800" b="1" dirty="0">
                <a:effectLst/>
                <a:latin typeface="Segoe Print" panose="02000600000000000000" pitchFamily="2" charset="0"/>
                <a:ea typeface="Calibri" panose="020F0502020204030204" pitchFamily="34" charset="0"/>
              </a:rPr>
              <a:t> </a:t>
            </a:r>
            <a:r>
              <a:rPr lang="en-GB" sz="2800" b="1" dirty="0" err="1">
                <a:effectLst/>
                <a:latin typeface="Segoe Print" panose="02000600000000000000" pitchFamily="2" charset="0"/>
                <a:ea typeface="Calibri" panose="020F0502020204030204" pitchFamily="34" charset="0"/>
              </a:rPr>
              <a:t>Jasiukianeca</a:t>
            </a:r>
            <a:r>
              <a:rPr lang="lt-LT" sz="2800" b="1" dirty="0">
                <a:effectLst/>
                <a:latin typeface="Segoe Print" panose="02000600000000000000" pitchFamily="2" charset="0"/>
                <a:ea typeface="Calibri" panose="020F0502020204030204" pitchFamily="34" charset="0"/>
              </a:rPr>
              <a:t>i</a:t>
            </a:r>
            <a:r>
              <a:rPr lang="en-GB" sz="2800" b="1" dirty="0">
                <a:effectLst/>
                <a:latin typeface="Segoe Print" panose="02000600000000000000" pitchFamily="2" charset="0"/>
                <a:ea typeface="Calibri" panose="020F0502020204030204" pitchFamily="34" charset="0"/>
              </a:rPr>
              <a:t>, </a:t>
            </a:r>
            <a:r>
              <a:rPr lang="en-GB" sz="2800" b="1" dirty="0" err="1">
                <a:effectLst/>
                <a:latin typeface="Segoe Print" panose="02000600000000000000" pitchFamily="2" charset="0"/>
                <a:ea typeface="Calibri" panose="020F0502020204030204" pitchFamily="34" charset="0"/>
              </a:rPr>
              <a:t>Snežana</a:t>
            </a:r>
            <a:r>
              <a:rPr lang="en-GB" sz="2800" b="1" dirty="0">
                <a:effectLst/>
                <a:latin typeface="Segoe Print" panose="02000600000000000000" pitchFamily="2" charset="0"/>
                <a:ea typeface="Calibri" panose="020F0502020204030204" pitchFamily="34" charset="0"/>
              </a:rPr>
              <a:t> </a:t>
            </a:r>
            <a:r>
              <a:rPr lang="en-GB" sz="2800" b="1" dirty="0" err="1">
                <a:effectLst/>
                <a:latin typeface="Segoe Print" panose="02000600000000000000" pitchFamily="2" charset="0"/>
                <a:ea typeface="Calibri" panose="020F0502020204030204" pitchFamily="34" charset="0"/>
              </a:rPr>
              <a:t>Dolgova</a:t>
            </a:r>
            <a:endParaRPr lang="lt-LT" sz="80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19270" y="1391478"/>
            <a:ext cx="11343860" cy="5466522"/>
          </a:xfrm>
        </p:spPr>
        <p:txBody>
          <a:bodyPr>
            <a:normAutofit/>
          </a:bodyPr>
          <a:lstStyle/>
          <a:p>
            <a:pPr marL="0" indent="0">
              <a:lnSpc>
                <a:spcPct val="104000"/>
              </a:lnSpc>
              <a:spcAft>
                <a:spcPts val="800"/>
              </a:spcAft>
              <a:buNone/>
            </a:pPr>
            <a:r>
              <a:rPr lang="en-GB" sz="2400" b="1" dirty="0" err="1">
                <a:effectLst/>
                <a:latin typeface="Arial" panose="020B0604020202020204" pitchFamily="34" charset="0"/>
                <a:ea typeface="Calibri" panose="020F0502020204030204" pitchFamily="34" charset="0"/>
                <a:cs typeface="Arial" panose="020B0604020202020204" pitchFamily="34" charset="0"/>
              </a:rPr>
              <a:t>Kokia</a:t>
            </a:r>
            <a:r>
              <a:rPr lang="en-GB" sz="2400" b="1" dirty="0">
                <a:effectLst/>
                <a:latin typeface="Arial" panose="020B0604020202020204" pitchFamily="34" charset="0"/>
                <a:ea typeface="Calibri" panose="020F0502020204030204" pitchFamily="34" charset="0"/>
                <a:cs typeface="Arial" panose="020B0604020202020204" pitchFamily="34" charset="0"/>
              </a:rPr>
              <a:t> </a:t>
            </a:r>
            <a:r>
              <a:rPr lang="en-GB" sz="2400" b="1" dirty="0" err="1">
                <a:effectLst/>
                <a:latin typeface="Arial" panose="020B0604020202020204" pitchFamily="34" charset="0"/>
                <a:ea typeface="Calibri" panose="020F0502020204030204" pitchFamily="34" charset="0"/>
                <a:cs typeface="Arial" panose="020B0604020202020204" pitchFamily="34" charset="0"/>
              </a:rPr>
              <a:t>mėgstamiausia</a:t>
            </a:r>
            <a:r>
              <a:rPr lang="en-GB" sz="2400" b="1" dirty="0">
                <a:effectLst/>
                <a:latin typeface="Arial" panose="020B0604020202020204" pitchFamily="34" charset="0"/>
                <a:ea typeface="Calibri" panose="020F0502020204030204" pitchFamily="34" charset="0"/>
                <a:cs typeface="Arial" panose="020B0604020202020204" pitchFamily="34" charset="0"/>
              </a:rPr>
              <a:t> </a:t>
            </a:r>
            <a:r>
              <a:rPr lang="en-GB" sz="2400" b="1" dirty="0" err="1">
                <a:effectLst/>
                <a:latin typeface="Arial" panose="020B0604020202020204" pitchFamily="34" charset="0"/>
                <a:ea typeface="Calibri" panose="020F0502020204030204" pitchFamily="34" charset="0"/>
                <a:cs typeface="Arial" panose="020B0604020202020204" pitchFamily="34" charset="0"/>
              </a:rPr>
              <a:t>pamoka</a:t>
            </a:r>
            <a:r>
              <a:rPr lang="en-GB" sz="2400" b="1" dirty="0">
                <a:effectLst/>
                <a:latin typeface="Arial" panose="020B0604020202020204" pitchFamily="34" charset="0"/>
                <a:ea typeface="Calibri" panose="020F0502020204030204" pitchFamily="34" charset="0"/>
                <a:cs typeface="Arial" panose="020B0604020202020204" pitchFamily="34" charset="0"/>
              </a:rPr>
              <a:t>?</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4000"/>
              </a:lnSpc>
              <a:spcAft>
                <a:spcPts val="800"/>
              </a:spcAft>
              <a:buNone/>
            </a:pPr>
            <a:r>
              <a:rPr lang="en-GB" sz="2400" dirty="0" err="1">
                <a:effectLst/>
                <a:latin typeface="Arial" panose="020B0604020202020204" pitchFamily="34" charset="0"/>
                <a:ea typeface="Calibri" panose="020F0502020204030204" pitchFamily="34" charset="0"/>
                <a:cs typeface="Arial" panose="020B0604020202020204" pitchFamily="34" charset="0"/>
              </a:rPr>
              <a:t>Artūras</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biologija</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vokiečių</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kalba</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geografija</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dailė</a:t>
            </a:r>
            <a:r>
              <a:rPr lang="en-GB" sz="2400" dirty="0">
                <a:effectLst/>
                <a:latin typeface="Arial" panose="020B0604020202020204" pitchFamily="34" charset="0"/>
                <a:ea typeface="Calibri" panose="020F0502020204030204" pitchFamily="34" charset="0"/>
                <a:cs typeface="Arial" panose="020B0604020202020204" pitchFamily="34" charset="0"/>
              </a:rPr>
              <a:t>.</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4000"/>
              </a:lnSpc>
              <a:spcAft>
                <a:spcPts val="800"/>
              </a:spcAft>
              <a:buNone/>
            </a:pPr>
            <a:r>
              <a:rPr lang="en-GB" sz="2400" dirty="0">
                <a:effectLst/>
                <a:latin typeface="Arial" panose="020B0604020202020204" pitchFamily="34" charset="0"/>
                <a:ea typeface="Calibri" panose="020F0502020204030204" pitchFamily="34" charset="0"/>
                <a:cs typeface="Arial" panose="020B0604020202020204" pitchFamily="34" charset="0"/>
              </a:rPr>
              <a:t>Tomas: </a:t>
            </a:r>
            <a:r>
              <a:rPr lang="en-GB" sz="2400" dirty="0" err="1">
                <a:effectLst/>
                <a:latin typeface="Arial" panose="020B0604020202020204" pitchFamily="34" charset="0"/>
                <a:ea typeface="Calibri" panose="020F0502020204030204" pitchFamily="34" charset="0"/>
                <a:cs typeface="Arial" panose="020B0604020202020204" pitchFamily="34" charset="0"/>
              </a:rPr>
              <a:t>fizika</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matematika</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ir</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lietuvių</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kalba</a:t>
            </a:r>
            <a:r>
              <a:rPr lang="en-GB" sz="2400" dirty="0">
                <a:effectLst/>
                <a:latin typeface="Arial" panose="020B0604020202020204" pitchFamily="34" charset="0"/>
                <a:ea typeface="Calibri" panose="020F0502020204030204" pitchFamily="34" charset="0"/>
                <a:cs typeface="Arial" panose="020B0604020202020204" pitchFamily="34" charset="0"/>
              </a:rPr>
              <a:t>.</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4000"/>
              </a:lnSpc>
              <a:spcAft>
                <a:spcPts val="800"/>
              </a:spcAft>
              <a:buNone/>
            </a:pPr>
            <a:r>
              <a:rPr lang="en-GB" sz="2400" dirty="0" err="1">
                <a:effectLst/>
                <a:latin typeface="Arial" panose="020B0604020202020204" pitchFamily="34" charset="0"/>
                <a:ea typeface="Calibri" panose="020F0502020204030204" pitchFamily="34" charset="0"/>
                <a:cs typeface="Arial" panose="020B0604020202020204" pitchFamily="34" charset="0"/>
              </a:rPr>
              <a:t>Snežana</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rusų</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kalba</a:t>
            </a:r>
            <a:r>
              <a:rPr lang="en-GB" sz="2400" dirty="0">
                <a:effectLst/>
                <a:latin typeface="Arial" panose="020B0604020202020204" pitchFamily="34" charset="0"/>
                <a:ea typeface="Calibri" panose="020F0502020204030204" pitchFamily="34" charset="0"/>
                <a:cs typeface="Arial" panose="020B0604020202020204" pitchFamily="34" charset="0"/>
              </a:rPr>
              <a:t>.</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4000"/>
              </a:lnSpc>
              <a:spcAft>
                <a:spcPts val="800"/>
              </a:spcAft>
              <a:buNone/>
            </a:pPr>
            <a:endParaRPr lang="lt-LT" sz="2400" dirty="0">
              <a:latin typeface="Arial" panose="020B0604020202020204" pitchFamily="34" charset="0"/>
              <a:ea typeface="Calibri" panose="020F0502020204030204" pitchFamily="34" charset="0"/>
              <a:cs typeface="Arial" panose="020B0604020202020204" pitchFamily="34" charset="0"/>
            </a:endParaRPr>
          </a:p>
          <a:p>
            <a:pPr marL="0" indent="0">
              <a:lnSpc>
                <a:spcPct val="104000"/>
              </a:lnSpc>
              <a:spcAft>
                <a:spcPts val="800"/>
              </a:spcAft>
              <a:buNone/>
            </a:pPr>
            <a:r>
              <a:rPr lang="en-GB" sz="2400" b="1" dirty="0" err="1">
                <a:effectLst/>
                <a:latin typeface="Arial" panose="020B0604020202020204" pitchFamily="34" charset="0"/>
                <a:ea typeface="Calibri" panose="020F0502020204030204" pitchFamily="34" charset="0"/>
                <a:cs typeface="Arial" panose="020B0604020202020204" pitchFamily="34" charset="0"/>
              </a:rPr>
              <a:t>Kokie</a:t>
            </a:r>
            <a:r>
              <a:rPr lang="en-GB" sz="2400" b="1" dirty="0">
                <a:effectLst/>
                <a:latin typeface="Arial" panose="020B0604020202020204" pitchFamily="34" charset="0"/>
                <a:ea typeface="Calibri" panose="020F0502020204030204" pitchFamily="34" charset="0"/>
                <a:cs typeface="Arial" panose="020B0604020202020204" pitchFamily="34" charset="0"/>
              </a:rPr>
              <a:t> </a:t>
            </a:r>
            <a:r>
              <a:rPr lang="en-GB" sz="2400" b="1" dirty="0" err="1">
                <a:effectLst/>
                <a:latin typeface="Arial" panose="020B0604020202020204" pitchFamily="34" charset="0"/>
                <a:ea typeface="Calibri" panose="020F0502020204030204" pitchFamily="34" charset="0"/>
                <a:cs typeface="Arial" panose="020B0604020202020204" pitchFamily="34" charset="0"/>
              </a:rPr>
              <a:t>dalykai</a:t>
            </a:r>
            <a:r>
              <a:rPr lang="en-GB" sz="2400" b="1" dirty="0">
                <a:effectLst/>
                <a:latin typeface="Arial" panose="020B0604020202020204" pitchFamily="34" charset="0"/>
                <a:ea typeface="Calibri" panose="020F0502020204030204" pitchFamily="34" charset="0"/>
                <a:cs typeface="Arial" panose="020B0604020202020204" pitchFamily="34" charset="0"/>
              </a:rPr>
              <a:t> </a:t>
            </a:r>
            <a:r>
              <a:rPr lang="en-GB" sz="2400" b="1" dirty="0" err="1">
                <a:effectLst/>
                <a:latin typeface="Arial" panose="020B0604020202020204" pitchFamily="34" charset="0"/>
                <a:ea typeface="Calibri" panose="020F0502020204030204" pitchFamily="34" charset="0"/>
                <a:cs typeface="Arial" panose="020B0604020202020204" pitchFamily="34" charset="0"/>
              </a:rPr>
              <a:t>labiausiai</a:t>
            </a:r>
            <a:r>
              <a:rPr lang="en-GB" sz="2400" b="1" dirty="0">
                <a:effectLst/>
                <a:latin typeface="Arial" panose="020B0604020202020204" pitchFamily="34" charset="0"/>
                <a:ea typeface="Calibri" panose="020F0502020204030204" pitchFamily="34" charset="0"/>
                <a:cs typeface="Arial" panose="020B0604020202020204" pitchFamily="34" charset="0"/>
              </a:rPr>
              <a:t> </a:t>
            </a:r>
            <a:r>
              <a:rPr lang="en-GB" sz="2400" b="1" dirty="0" err="1">
                <a:effectLst/>
                <a:latin typeface="Arial" panose="020B0604020202020204" pitchFamily="34" charset="0"/>
                <a:ea typeface="Calibri" panose="020F0502020204030204" pitchFamily="34" charset="0"/>
                <a:cs typeface="Arial" panose="020B0604020202020204" pitchFamily="34" charset="0"/>
              </a:rPr>
              <a:t>sekėsi</a:t>
            </a:r>
            <a:r>
              <a:rPr lang="en-GB" sz="2400" b="1" dirty="0">
                <a:effectLst/>
                <a:latin typeface="Arial" panose="020B0604020202020204" pitchFamily="34" charset="0"/>
                <a:ea typeface="Calibri" panose="020F0502020204030204" pitchFamily="34" charset="0"/>
                <a:cs typeface="Arial" panose="020B0604020202020204" pitchFamily="34" charset="0"/>
              </a:rPr>
              <a:t> </a:t>
            </a:r>
            <a:r>
              <a:rPr lang="en-GB" sz="2400" b="1" dirty="0" err="1">
                <a:effectLst/>
                <a:latin typeface="Arial" panose="020B0604020202020204" pitchFamily="34" charset="0"/>
                <a:ea typeface="Calibri" panose="020F0502020204030204" pitchFamily="34" charset="0"/>
                <a:cs typeface="Arial" panose="020B0604020202020204" pitchFamily="34" charset="0"/>
              </a:rPr>
              <a:t>mokykloj</a:t>
            </a:r>
            <a:r>
              <a:rPr lang="en-GB" sz="2400" b="1" dirty="0">
                <a:effectLst/>
                <a:latin typeface="Arial" panose="020B0604020202020204" pitchFamily="34" charset="0"/>
                <a:ea typeface="Calibri" panose="020F0502020204030204" pitchFamily="34" charset="0"/>
                <a:cs typeface="Arial" panose="020B0604020202020204" pitchFamily="34" charset="0"/>
              </a:rPr>
              <a:t>?</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4000"/>
              </a:lnSpc>
              <a:spcAft>
                <a:spcPts val="800"/>
              </a:spcAft>
              <a:buNone/>
            </a:pPr>
            <a:r>
              <a:rPr lang="en-GB" sz="2400" dirty="0" err="1">
                <a:effectLst/>
                <a:latin typeface="Arial" panose="020B0604020202020204" pitchFamily="34" charset="0"/>
                <a:ea typeface="Calibri" panose="020F0502020204030204" pitchFamily="34" charset="0"/>
                <a:cs typeface="Arial" panose="020B0604020202020204" pitchFamily="34" charset="0"/>
              </a:rPr>
              <a:t>Artūras</a:t>
            </a:r>
            <a:r>
              <a:rPr lang="lt-LT" sz="2400" dirty="0">
                <a:effectLst/>
                <a:latin typeface="Arial" panose="020B0604020202020204" pitchFamily="34" charset="0"/>
                <a:ea typeface="Calibri" panose="020F0502020204030204" pitchFamily="34" charset="0"/>
                <a:cs typeface="Arial" panose="020B0604020202020204" pitchFamily="34" charset="0"/>
              </a:rPr>
              <a:t>:</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vokiečių</a:t>
            </a:r>
            <a:r>
              <a:rPr lang="en-GB" sz="2400" dirty="0">
                <a:effectLst/>
                <a:latin typeface="Arial" panose="020B0604020202020204" pitchFamily="34" charset="0"/>
                <a:ea typeface="Calibri" panose="020F0502020204030204" pitchFamily="34" charset="0"/>
                <a:cs typeface="Arial" panose="020B0604020202020204" pitchFamily="34" charset="0"/>
              </a:rPr>
              <a:t>.</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4000"/>
              </a:lnSpc>
              <a:spcAft>
                <a:spcPts val="800"/>
              </a:spcAft>
              <a:buNone/>
            </a:pPr>
            <a:r>
              <a:rPr lang="en-GB" sz="2400" dirty="0">
                <a:effectLst/>
                <a:latin typeface="Arial" panose="020B0604020202020204" pitchFamily="34" charset="0"/>
                <a:ea typeface="Calibri" panose="020F0502020204030204" pitchFamily="34" charset="0"/>
                <a:cs typeface="Arial" panose="020B0604020202020204" pitchFamily="34" charset="0"/>
              </a:rPr>
              <a:t>Tom</a:t>
            </a:r>
            <a:r>
              <a:rPr lang="lt-LT" sz="2400" dirty="0" err="1">
                <a:effectLst/>
                <a:latin typeface="Arial" panose="020B0604020202020204" pitchFamily="34" charset="0"/>
                <a:ea typeface="Calibri" panose="020F0502020204030204" pitchFamily="34" charset="0"/>
                <a:cs typeface="Arial" panose="020B0604020202020204" pitchFamily="34" charset="0"/>
              </a:rPr>
              <a:t>as</a:t>
            </a:r>
            <a:r>
              <a:rPr lang="lt-LT" sz="2400" dirty="0">
                <a:effectLst/>
                <a:latin typeface="Arial" panose="020B0604020202020204" pitchFamily="34" charset="0"/>
                <a:ea typeface="Calibri" panose="020F0502020204030204" pitchFamily="34" charset="0"/>
                <a:cs typeface="Arial" panose="020B0604020202020204" pitchFamily="34" charset="0"/>
              </a:rPr>
              <a:t>:</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lietuvių</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fizika</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dailė</a:t>
            </a:r>
            <a:r>
              <a:rPr lang="en-GB" sz="2400" dirty="0">
                <a:effectLst/>
                <a:latin typeface="Arial" panose="020B0604020202020204" pitchFamily="34" charset="0"/>
                <a:ea typeface="Calibri" panose="020F0502020204030204" pitchFamily="34" charset="0"/>
                <a:cs typeface="Arial" panose="020B0604020202020204" pitchFamily="34" charset="0"/>
              </a:rPr>
              <a:t>.</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4000"/>
              </a:lnSpc>
              <a:spcAft>
                <a:spcPts val="800"/>
              </a:spcAft>
              <a:buNone/>
            </a:pPr>
            <a:r>
              <a:rPr lang="en-GB" sz="2400" dirty="0" err="1">
                <a:effectLst/>
                <a:latin typeface="Arial" panose="020B0604020202020204" pitchFamily="34" charset="0"/>
                <a:ea typeface="Calibri" panose="020F0502020204030204" pitchFamily="34" charset="0"/>
                <a:cs typeface="Arial" panose="020B0604020202020204" pitchFamily="34" charset="0"/>
              </a:rPr>
              <a:t>Snežana</a:t>
            </a:r>
            <a:r>
              <a:rPr lang="lt-LT" sz="2400" dirty="0">
                <a:effectLst/>
                <a:latin typeface="Arial" panose="020B0604020202020204" pitchFamily="34" charset="0"/>
                <a:ea typeface="Calibri" panose="020F0502020204030204" pitchFamily="34" charset="0"/>
                <a:cs typeface="Arial" panose="020B0604020202020204" pitchFamily="34" charset="0"/>
              </a:rPr>
              <a:t>:</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rusų</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kalba</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technologijos</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dailė</a:t>
            </a:r>
            <a:r>
              <a:rPr lang="en-GB" sz="2400" dirty="0">
                <a:effectLst/>
                <a:latin typeface="Arial" panose="020B0604020202020204" pitchFamily="34" charset="0"/>
                <a:ea typeface="Calibri" panose="020F0502020204030204" pitchFamily="34" charset="0"/>
                <a:cs typeface="Arial" panose="020B0604020202020204" pitchFamily="34" charset="0"/>
              </a:rPr>
              <a:t>.</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4000"/>
              </a:lnSpc>
              <a:spcAft>
                <a:spcPts val="800"/>
              </a:spcAft>
              <a:buNone/>
            </a:pPr>
            <a:endParaRPr lang="lt-LT"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nSpc>
                <a:spcPct val="150000"/>
              </a:lnSpc>
              <a:spcAft>
                <a:spcPts val="1000"/>
              </a:spcAft>
              <a:buNone/>
            </a:pPr>
            <a:endParaRPr lang="lt-LT"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Veiksmo mygtukas: tuščias 4">
            <a:hlinkClick r:id="rId3" action="ppaction://hlinksldjump" highlightClick="1"/>
            <a:extLst>
              <a:ext uri="{FF2B5EF4-FFF2-40B4-BE49-F238E27FC236}">
                <a16:creationId xmlns:a16="http://schemas.microsoft.com/office/drawing/2014/main" id="{E7B2DE34-2C50-4282-B5AB-CC6382CA13ED}"/>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6" name="Veiksmo mygtukas: tuščias 5">
            <a:hlinkClick r:id="rId4" action="ppaction://hlinksldjump" highlightClick="1"/>
            <a:extLst>
              <a:ext uri="{FF2B5EF4-FFF2-40B4-BE49-F238E27FC236}">
                <a16:creationId xmlns:a16="http://schemas.microsoft.com/office/drawing/2014/main" id="{3B831583-6BE0-42D9-8759-BCE9874161E4}"/>
              </a:ext>
            </a:extLst>
          </p:cNvPr>
          <p:cNvSpPr/>
          <p:nvPr/>
        </p:nvSpPr>
        <p:spPr>
          <a:xfrm>
            <a:off x="5026426" y="77512"/>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8" name="Veiksmo mygtukas: tuščias 7">
            <a:hlinkClick r:id="rId5" action="ppaction://hlinksldjump" highlightClick="1"/>
            <a:extLst>
              <a:ext uri="{FF2B5EF4-FFF2-40B4-BE49-F238E27FC236}">
                <a16:creationId xmlns:a16="http://schemas.microsoft.com/office/drawing/2014/main" id="{47868DF9-F24C-42FF-9BE4-48D410CA2E87}"/>
              </a:ext>
            </a:extLst>
          </p:cNvPr>
          <p:cNvSpPr/>
          <p:nvPr/>
        </p:nvSpPr>
        <p:spPr>
          <a:xfrm>
            <a:off x="10344150" y="58563"/>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7" name="Veiksmo mygtukas: tuščias 6">
            <a:hlinkClick r:id="rId3" action="ppaction://hlinksldjump" highlightClick="1"/>
            <a:extLst>
              <a:ext uri="{FF2B5EF4-FFF2-40B4-BE49-F238E27FC236}">
                <a16:creationId xmlns:a16="http://schemas.microsoft.com/office/drawing/2014/main" id="{75AC69AB-4A47-481D-9251-1211BC55130E}"/>
              </a:ext>
            </a:extLst>
          </p:cNvPr>
          <p:cNvSpPr/>
          <p:nvPr/>
        </p:nvSpPr>
        <p:spPr>
          <a:xfrm>
            <a:off x="2038813" y="63224"/>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Mokiniai</a:t>
            </a:r>
          </a:p>
        </p:txBody>
      </p:sp>
    </p:spTree>
    <p:extLst>
      <p:ext uri="{BB962C8B-B14F-4D97-AF65-F5344CB8AC3E}">
        <p14:creationId xmlns:p14="http://schemas.microsoft.com/office/powerpoint/2010/main" val="3479329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863048" y="590412"/>
            <a:ext cx="10465904" cy="801066"/>
          </a:xfrm>
        </p:spPr>
        <p:txBody>
          <a:bodyPr>
            <a:noAutofit/>
          </a:bodyPr>
          <a:lstStyle/>
          <a:p>
            <a:pPr indent="822960" algn="ctr">
              <a:lnSpc>
                <a:spcPct val="115000"/>
              </a:lnSpc>
              <a:spcAft>
                <a:spcPts val="1000"/>
              </a:spcAft>
            </a:pPr>
            <a:r>
              <a:rPr lang="en-GB" sz="2800" b="1" dirty="0" err="1">
                <a:effectLst/>
                <a:latin typeface="Segoe Print" panose="02000600000000000000" pitchFamily="2" charset="0"/>
                <a:ea typeface="Calibri" panose="020F0502020204030204" pitchFamily="34" charset="0"/>
              </a:rPr>
              <a:t>Artūr</a:t>
            </a:r>
            <a:r>
              <a:rPr lang="lt-LT" sz="2800" b="1" dirty="0" err="1">
                <a:effectLst/>
                <a:latin typeface="Segoe Print" panose="02000600000000000000" pitchFamily="2" charset="0"/>
                <a:ea typeface="Calibri" panose="020F0502020204030204" pitchFamily="34" charset="0"/>
              </a:rPr>
              <a:t>as</a:t>
            </a:r>
            <a:r>
              <a:rPr lang="en-GB" sz="2800" b="1" dirty="0">
                <a:effectLst/>
                <a:latin typeface="Segoe Print" panose="02000600000000000000" pitchFamily="2" charset="0"/>
                <a:ea typeface="Calibri" panose="020F0502020204030204" pitchFamily="34" charset="0"/>
              </a:rPr>
              <a:t> </a:t>
            </a:r>
            <a:r>
              <a:rPr lang="en-GB" sz="2800" b="1" dirty="0" err="1">
                <a:effectLst/>
                <a:latin typeface="Segoe Print" panose="02000600000000000000" pitchFamily="2" charset="0"/>
                <a:ea typeface="Calibri" panose="020F0502020204030204" pitchFamily="34" charset="0"/>
              </a:rPr>
              <a:t>ir</a:t>
            </a:r>
            <a:r>
              <a:rPr lang="en-GB" sz="2800" b="1" dirty="0">
                <a:effectLst/>
                <a:latin typeface="Segoe Print" panose="02000600000000000000" pitchFamily="2" charset="0"/>
                <a:ea typeface="Calibri" panose="020F0502020204030204" pitchFamily="34" charset="0"/>
              </a:rPr>
              <a:t> Tom</a:t>
            </a:r>
            <a:r>
              <a:rPr lang="lt-LT" sz="2800" b="1" dirty="0" err="1">
                <a:effectLst/>
                <a:latin typeface="Segoe Print" panose="02000600000000000000" pitchFamily="2" charset="0"/>
                <a:ea typeface="Calibri" panose="020F0502020204030204" pitchFamily="34" charset="0"/>
              </a:rPr>
              <a:t>as</a:t>
            </a:r>
            <a:r>
              <a:rPr lang="en-GB" sz="2800" b="1" dirty="0">
                <a:effectLst/>
                <a:latin typeface="Segoe Print" panose="02000600000000000000" pitchFamily="2" charset="0"/>
                <a:ea typeface="Calibri" panose="020F0502020204030204" pitchFamily="34" charset="0"/>
              </a:rPr>
              <a:t> </a:t>
            </a:r>
            <a:r>
              <a:rPr lang="en-GB" sz="2800" b="1" dirty="0" err="1">
                <a:effectLst/>
                <a:latin typeface="Segoe Print" panose="02000600000000000000" pitchFamily="2" charset="0"/>
                <a:ea typeface="Calibri" panose="020F0502020204030204" pitchFamily="34" charset="0"/>
              </a:rPr>
              <a:t>Jasiukianeca</a:t>
            </a:r>
            <a:r>
              <a:rPr lang="lt-LT" sz="2800" b="1" dirty="0">
                <a:effectLst/>
                <a:latin typeface="Segoe Print" panose="02000600000000000000" pitchFamily="2" charset="0"/>
                <a:ea typeface="Calibri" panose="020F0502020204030204" pitchFamily="34" charset="0"/>
              </a:rPr>
              <a:t>i</a:t>
            </a:r>
            <a:r>
              <a:rPr lang="en-GB" sz="2800" b="1" dirty="0">
                <a:effectLst/>
                <a:latin typeface="Segoe Print" panose="02000600000000000000" pitchFamily="2" charset="0"/>
                <a:ea typeface="Calibri" panose="020F0502020204030204" pitchFamily="34" charset="0"/>
              </a:rPr>
              <a:t>, </a:t>
            </a:r>
            <a:r>
              <a:rPr lang="en-GB" sz="2800" b="1" dirty="0" err="1">
                <a:effectLst/>
                <a:latin typeface="Segoe Print" panose="02000600000000000000" pitchFamily="2" charset="0"/>
                <a:ea typeface="Calibri" panose="020F0502020204030204" pitchFamily="34" charset="0"/>
              </a:rPr>
              <a:t>Snežana</a:t>
            </a:r>
            <a:r>
              <a:rPr lang="en-GB" sz="2800" b="1" dirty="0">
                <a:effectLst/>
                <a:latin typeface="Segoe Print" panose="02000600000000000000" pitchFamily="2" charset="0"/>
                <a:ea typeface="Calibri" panose="020F0502020204030204" pitchFamily="34" charset="0"/>
              </a:rPr>
              <a:t> </a:t>
            </a:r>
            <a:r>
              <a:rPr lang="en-GB" sz="2800" b="1" dirty="0" err="1">
                <a:effectLst/>
                <a:latin typeface="Segoe Print" panose="02000600000000000000" pitchFamily="2" charset="0"/>
                <a:ea typeface="Calibri" panose="020F0502020204030204" pitchFamily="34" charset="0"/>
              </a:rPr>
              <a:t>Dolgova</a:t>
            </a:r>
            <a:endParaRPr lang="lt-LT" sz="80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19270" y="1391478"/>
            <a:ext cx="11343860" cy="5466522"/>
          </a:xfrm>
        </p:spPr>
        <p:txBody>
          <a:bodyPr>
            <a:normAutofit/>
          </a:bodyPr>
          <a:lstStyle/>
          <a:p>
            <a:pPr marL="0" indent="0">
              <a:lnSpc>
                <a:spcPct val="104000"/>
              </a:lnSpc>
              <a:spcAft>
                <a:spcPts val="800"/>
              </a:spcAft>
              <a:buNone/>
            </a:pPr>
            <a:r>
              <a:rPr lang="en-GB" sz="2400" b="1" dirty="0" err="1">
                <a:effectLst/>
                <a:latin typeface="Arial" panose="020B0604020202020204" pitchFamily="34" charset="0"/>
                <a:ea typeface="Calibri" panose="020F0502020204030204" pitchFamily="34" charset="0"/>
                <a:cs typeface="Arial" panose="020B0604020202020204" pitchFamily="34" charset="0"/>
              </a:rPr>
              <a:t>Koks</a:t>
            </a:r>
            <a:r>
              <a:rPr lang="en-GB" sz="2400" b="1" dirty="0">
                <a:effectLst/>
                <a:latin typeface="Arial" panose="020B0604020202020204" pitchFamily="34" charset="0"/>
                <a:ea typeface="Calibri" panose="020F0502020204030204" pitchFamily="34" charset="0"/>
                <a:cs typeface="Arial" panose="020B0604020202020204" pitchFamily="34" charset="0"/>
              </a:rPr>
              <a:t> </a:t>
            </a:r>
            <a:r>
              <a:rPr lang="en-GB" sz="2400" b="1" dirty="0" err="1">
                <a:effectLst/>
                <a:latin typeface="Arial" panose="020B0604020202020204" pitchFamily="34" charset="0"/>
                <a:ea typeface="Calibri" panose="020F0502020204030204" pitchFamily="34" charset="0"/>
                <a:cs typeface="Arial" panose="020B0604020202020204" pitchFamily="34" charset="0"/>
              </a:rPr>
              <a:t>mylimiausias</a:t>
            </a:r>
            <a:r>
              <a:rPr lang="en-GB" sz="2400" b="1" dirty="0">
                <a:effectLst/>
                <a:latin typeface="Arial" panose="020B0604020202020204" pitchFamily="34" charset="0"/>
                <a:ea typeface="Calibri" panose="020F0502020204030204" pitchFamily="34" charset="0"/>
                <a:cs typeface="Arial" panose="020B0604020202020204" pitchFamily="34" charset="0"/>
              </a:rPr>
              <a:t> </a:t>
            </a:r>
            <a:r>
              <a:rPr lang="en-GB" sz="2400" b="1" dirty="0" err="1">
                <a:effectLst/>
                <a:latin typeface="Arial" panose="020B0604020202020204" pitchFamily="34" charset="0"/>
                <a:ea typeface="Calibri" panose="020F0502020204030204" pitchFamily="34" charset="0"/>
                <a:cs typeface="Arial" panose="020B0604020202020204" pitchFamily="34" charset="0"/>
              </a:rPr>
              <a:t>mokytojas</a:t>
            </a:r>
            <a:r>
              <a:rPr lang="en-GB" sz="2400" b="1" dirty="0">
                <a:effectLst/>
                <a:latin typeface="Arial" panose="020B0604020202020204" pitchFamily="34" charset="0"/>
                <a:ea typeface="Calibri" panose="020F0502020204030204" pitchFamily="34" charset="0"/>
                <a:cs typeface="Arial" panose="020B0604020202020204" pitchFamily="34" charset="0"/>
              </a:rPr>
              <a:t> </a:t>
            </a:r>
            <a:r>
              <a:rPr lang="en-GB" sz="2400" b="1" dirty="0" err="1">
                <a:effectLst/>
                <a:latin typeface="Arial" panose="020B0604020202020204" pitchFamily="34" charset="0"/>
                <a:ea typeface="Calibri" panose="020F0502020204030204" pitchFamily="34" charset="0"/>
                <a:cs typeface="Arial" panose="020B0604020202020204" pitchFamily="34" charset="0"/>
              </a:rPr>
              <a:t>buvo</a:t>
            </a:r>
            <a:r>
              <a:rPr lang="en-GB" sz="2400" b="1" dirty="0">
                <a:effectLst/>
                <a:latin typeface="Arial" panose="020B0604020202020204" pitchFamily="34" charset="0"/>
                <a:ea typeface="Calibri" panose="020F0502020204030204" pitchFamily="34" charset="0"/>
                <a:cs typeface="Arial" panose="020B0604020202020204" pitchFamily="34" charset="0"/>
              </a:rPr>
              <a:t> ?  </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4000"/>
              </a:lnSpc>
              <a:spcAft>
                <a:spcPts val="800"/>
              </a:spcAft>
              <a:buNone/>
            </a:pPr>
            <a:r>
              <a:rPr lang="en-GB" sz="2400" dirty="0" err="1">
                <a:effectLst/>
                <a:latin typeface="Arial" panose="020B0604020202020204" pitchFamily="34" charset="0"/>
                <a:ea typeface="Calibri" panose="020F0502020204030204" pitchFamily="34" charset="0"/>
                <a:cs typeface="Arial" panose="020B0604020202020204" pitchFamily="34" charset="0"/>
              </a:rPr>
              <a:t>Artūras</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Jurgita</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Macijauskaitė</a:t>
            </a:r>
            <a:r>
              <a:rPr lang="en-GB" sz="2400" dirty="0">
                <a:effectLst/>
                <a:latin typeface="Arial" panose="020B0604020202020204" pitchFamily="34" charset="0"/>
                <a:ea typeface="Calibri" panose="020F0502020204030204" pitchFamily="34" charset="0"/>
                <a:cs typeface="Arial" panose="020B0604020202020204" pitchFamily="34" charset="0"/>
              </a:rPr>
              <a:t>.</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4000"/>
              </a:lnSpc>
              <a:spcAft>
                <a:spcPts val="800"/>
              </a:spcAft>
              <a:buNone/>
            </a:pPr>
            <a:r>
              <a:rPr lang="en-GB" sz="2400" dirty="0">
                <a:effectLst/>
                <a:latin typeface="Arial" panose="020B0604020202020204" pitchFamily="34" charset="0"/>
                <a:ea typeface="Calibri" panose="020F0502020204030204" pitchFamily="34" charset="0"/>
                <a:cs typeface="Arial" panose="020B0604020202020204" pitchFamily="34" charset="0"/>
              </a:rPr>
              <a:t>Tomas: </a:t>
            </a:r>
            <a:r>
              <a:rPr lang="en-GB" sz="2400" dirty="0" err="1">
                <a:effectLst/>
                <a:latin typeface="Arial" panose="020B0604020202020204" pitchFamily="34" charset="0"/>
                <a:ea typeface="Calibri" panose="020F0502020204030204" pitchFamily="34" charset="0"/>
                <a:cs typeface="Arial" panose="020B0604020202020204" pitchFamily="34" charset="0"/>
              </a:rPr>
              <a:t>Nijolė</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Trinkūnienė</a:t>
            </a:r>
            <a:r>
              <a:rPr lang="en-GB" sz="2400" dirty="0">
                <a:effectLst/>
                <a:latin typeface="Arial" panose="020B0604020202020204" pitchFamily="34" charset="0"/>
                <a:ea typeface="Calibri" panose="020F0502020204030204" pitchFamily="34" charset="0"/>
                <a:cs typeface="Arial" panose="020B0604020202020204" pitchFamily="34" charset="0"/>
              </a:rPr>
              <a:t>.</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4000"/>
              </a:lnSpc>
              <a:spcAft>
                <a:spcPts val="800"/>
              </a:spcAft>
              <a:buNone/>
            </a:pPr>
            <a:r>
              <a:rPr lang="en-GB" sz="2400" dirty="0" err="1">
                <a:effectLst/>
                <a:latin typeface="Arial" panose="020B0604020202020204" pitchFamily="34" charset="0"/>
                <a:ea typeface="Calibri" panose="020F0502020204030204" pitchFamily="34" charset="0"/>
                <a:cs typeface="Arial" panose="020B0604020202020204" pitchFamily="34" charset="0"/>
              </a:rPr>
              <a:t>Snežana</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Danguolė</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Bajerūnienė</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Nadežda</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Stefanskaja</a:t>
            </a:r>
            <a:r>
              <a:rPr lang="en-GB" sz="2400" dirty="0">
                <a:effectLst/>
                <a:latin typeface="Arial" panose="020B0604020202020204" pitchFamily="34" charset="0"/>
                <a:ea typeface="Calibri" panose="020F0502020204030204" pitchFamily="34" charset="0"/>
                <a:cs typeface="Arial" panose="020B0604020202020204" pitchFamily="34" charset="0"/>
              </a:rPr>
              <a:t>.</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4000"/>
              </a:lnSpc>
              <a:spcAft>
                <a:spcPts val="800"/>
              </a:spcAft>
              <a:buNone/>
            </a:pPr>
            <a:r>
              <a:rPr lang="en-GB" sz="2400" dirty="0">
                <a:effectLst/>
                <a:latin typeface="Arial" panose="020B0604020202020204" pitchFamily="34" charset="0"/>
                <a:ea typeface="Calibri" panose="020F0502020204030204" pitchFamily="34" charset="0"/>
                <a:cs typeface="Arial" panose="020B0604020202020204" pitchFamily="34" charset="0"/>
              </a:rPr>
              <a:t> </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4000"/>
              </a:lnSpc>
              <a:spcAft>
                <a:spcPts val="800"/>
              </a:spcAft>
              <a:buNone/>
            </a:pPr>
            <a:r>
              <a:rPr lang="en-GB" sz="2400" b="1" dirty="0" err="1">
                <a:effectLst/>
                <a:latin typeface="Arial" panose="020B0604020202020204" pitchFamily="34" charset="0"/>
                <a:ea typeface="Calibri" panose="020F0502020204030204" pitchFamily="34" charset="0"/>
                <a:cs typeface="Arial" panose="020B0604020202020204" pitchFamily="34" charset="0"/>
              </a:rPr>
              <a:t>Koks</a:t>
            </a:r>
            <a:r>
              <a:rPr lang="en-GB" sz="2400" b="1" dirty="0">
                <a:effectLst/>
                <a:latin typeface="Arial" panose="020B0604020202020204" pitchFamily="34" charset="0"/>
                <a:ea typeface="Calibri" panose="020F0502020204030204" pitchFamily="34" charset="0"/>
                <a:cs typeface="Arial" panose="020B0604020202020204" pitchFamily="34" charset="0"/>
              </a:rPr>
              <a:t> </a:t>
            </a:r>
            <a:r>
              <a:rPr lang="en-GB" sz="2400" b="1" dirty="0" err="1">
                <a:effectLst/>
                <a:latin typeface="Arial" panose="020B0604020202020204" pitchFamily="34" charset="0"/>
                <a:ea typeface="Calibri" panose="020F0502020204030204" pitchFamily="34" charset="0"/>
                <a:cs typeface="Arial" panose="020B0604020202020204" pitchFamily="34" charset="0"/>
              </a:rPr>
              <a:t>įsimintiniausias</a:t>
            </a:r>
            <a:r>
              <a:rPr lang="en-GB" sz="2400" b="1" dirty="0">
                <a:effectLst/>
                <a:latin typeface="Arial" panose="020B0604020202020204" pitchFamily="34" charset="0"/>
                <a:ea typeface="Calibri" panose="020F0502020204030204" pitchFamily="34" charset="0"/>
                <a:cs typeface="Arial" panose="020B0604020202020204" pitchFamily="34" charset="0"/>
              </a:rPr>
              <a:t> </a:t>
            </a:r>
            <a:r>
              <a:rPr lang="en-GB" sz="2400" b="1" dirty="0" err="1">
                <a:effectLst/>
                <a:latin typeface="Arial" panose="020B0604020202020204" pitchFamily="34" charset="0"/>
                <a:ea typeface="Calibri" panose="020F0502020204030204" pitchFamily="34" charset="0"/>
                <a:cs typeface="Arial" panose="020B0604020202020204" pitchFamily="34" charset="0"/>
              </a:rPr>
              <a:t>įvykis</a:t>
            </a:r>
            <a:r>
              <a:rPr lang="en-GB" sz="2400" b="1" dirty="0">
                <a:effectLst/>
                <a:latin typeface="Arial" panose="020B0604020202020204" pitchFamily="34" charset="0"/>
                <a:ea typeface="Calibri" panose="020F0502020204030204" pitchFamily="34" charset="0"/>
                <a:cs typeface="Arial" panose="020B0604020202020204" pitchFamily="34" charset="0"/>
              </a:rPr>
              <a:t> </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4000"/>
              </a:lnSpc>
              <a:spcAft>
                <a:spcPts val="800"/>
              </a:spcAft>
              <a:buNone/>
            </a:pPr>
            <a:r>
              <a:rPr lang="en-GB" sz="2400" dirty="0" err="1">
                <a:effectLst/>
                <a:latin typeface="Arial" panose="020B0604020202020204" pitchFamily="34" charset="0"/>
                <a:ea typeface="Calibri" panose="020F0502020204030204" pitchFamily="34" charset="0"/>
                <a:cs typeface="Arial" panose="020B0604020202020204" pitchFamily="34" charset="0"/>
              </a:rPr>
              <a:t>Artūras</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įsimintiniausias</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įvykis</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buvo</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dvyliktokų</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išleistuvės</a:t>
            </a:r>
            <a:r>
              <a:rPr lang="en-GB" sz="2400" dirty="0">
                <a:effectLst/>
                <a:latin typeface="Arial" panose="020B0604020202020204" pitchFamily="34" charset="0"/>
                <a:ea typeface="Calibri" panose="020F0502020204030204" pitchFamily="34" charset="0"/>
                <a:cs typeface="Arial" panose="020B0604020202020204" pitchFamily="34" charset="0"/>
              </a:rPr>
              <a:t>.</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4000"/>
              </a:lnSpc>
              <a:spcAft>
                <a:spcPts val="800"/>
              </a:spcAft>
              <a:buNone/>
            </a:pPr>
            <a:r>
              <a:rPr lang="en-GB" sz="2400" dirty="0">
                <a:effectLst/>
                <a:latin typeface="Arial" panose="020B0604020202020204" pitchFamily="34" charset="0"/>
                <a:ea typeface="Calibri" panose="020F0502020204030204" pitchFamily="34" charset="0"/>
                <a:cs typeface="Arial" panose="020B0604020202020204" pitchFamily="34" charset="0"/>
              </a:rPr>
              <a:t>Tomas: kai </a:t>
            </a:r>
            <a:r>
              <a:rPr lang="en-GB" sz="2400" dirty="0" err="1">
                <a:effectLst/>
                <a:latin typeface="Arial" panose="020B0604020202020204" pitchFamily="34" charset="0"/>
                <a:ea typeface="Calibri" panose="020F0502020204030204" pitchFamily="34" charset="0"/>
                <a:cs typeface="Arial" panose="020B0604020202020204" pitchFamily="34" charset="0"/>
              </a:rPr>
              <a:t>perskaitė</a:t>
            </a:r>
            <a:r>
              <a:rPr lang="en-GB" sz="2400" dirty="0">
                <a:effectLst/>
                <a:latin typeface="Arial" panose="020B0604020202020204" pitchFamily="34" charset="0"/>
                <a:ea typeface="Calibri" panose="020F0502020204030204" pitchFamily="34" charset="0"/>
                <a:cs typeface="Arial" panose="020B0604020202020204" pitchFamily="34" charset="0"/>
              </a:rPr>
              <a:t> 100 </a:t>
            </a:r>
            <a:r>
              <a:rPr lang="en-GB" sz="2400" dirty="0" err="1">
                <a:effectLst/>
                <a:latin typeface="Arial" panose="020B0604020202020204" pitchFamily="34" charset="0"/>
                <a:ea typeface="Calibri" panose="020F0502020204030204" pitchFamily="34" charset="0"/>
                <a:cs typeface="Arial" panose="020B0604020202020204" pitchFamily="34" charset="0"/>
              </a:rPr>
              <a:t>knygų</a:t>
            </a:r>
            <a:r>
              <a:rPr lang="en-GB" sz="2400" dirty="0">
                <a:effectLst/>
                <a:latin typeface="Arial" panose="020B0604020202020204" pitchFamily="34" charset="0"/>
                <a:ea typeface="Calibri" panose="020F0502020204030204" pitchFamily="34" charset="0"/>
                <a:cs typeface="Arial" panose="020B0604020202020204" pitchFamily="34" charset="0"/>
              </a:rPr>
              <a:t>.</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4000"/>
              </a:lnSpc>
              <a:spcAft>
                <a:spcPts val="800"/>
              </a:spcAft>
              <a:buNone/>
            </a:pPr>
            <a:r>
              <a:rPr lang="en-GB" sz="2400" dirty="0" err="1">
                <a:effectLst/>
                <a:latin typeface="Arial" panose="020B0604020202020204" pitchFamily="34" charset="0"/>
                <a:ea typeface="Calibri" panose="020F0502020204030204" pitchFamily="34" charset="0"/>
                <a:cs typeface="Arial" panose="020B0604020202020204" pitchFamily="34" charset="0"/>
              </a:rPr>
              <a:t>Snežana</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buvo</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labai</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daug</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įsimintinų</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įvykių</a:t>
            </a:r>
            <a:r>
              <a:rPr lang="en-GB" sz="2400" dirty="0">
                <a:effectLst/>
                <a:latin typeface="Arial" panose="020B0604020202020204" pitchFamily="34" charset="0"/>
                <a:ea typeface="Calibri" panose="020F0502020204030204" pitchFamily="34" charset="0"/>
                <a:cs typeface="Arial" panose="020B0604020202020204" pitchFamily="34" charset="0"/>
              </a:rPr>
              <a:t>.</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4000"/>
              </a:lnSpc>
              <a:spcAft>
                <a:spcPts val="800"/>
              </a:spcAft>
              <a:buNone/>
            </a:pPr>
            <a:endParaRPr lang="lt-LT"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nSpc>
                <a:spcPct val="150000"/>
              </a:lnSpc>
              <a:spcAft>
                <a:spcPts val="1000"/>
              </a:spcAft>
              <a:buNone/>
            </a:pPr>
            <a:endParaRPr lang="lt-LT"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DCDD2E83-6C37-4127-837C-67BC718F3DFA}"/>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6" name="Veiksmo mygtukas: tuščias 5">
            <a:hlinkClick r:id="rId4" action="ppaction://hlinksldjump" highlightClick="1"/>
            <a:extLst>
              <a:ext uri="{FF2B5EF4-FFF2-40B4-BE49-F238E27FC236}">
                <a16:creationId xmlns:a16="http://schemas.microsoft.com/office/drawing/2014/main" id="{ADA63CD7-D441-408A-A967-F7B2F4B5A6A6}"/>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7" name="Veiksmo mygtukas: tuščias 6">
            <a:hlinkClick r:id="rId5" action="ppaction://hlinksldjump" highlightClick="1"/>
            <a:extLst>
              <a:ext uri="{FF2B5EF4-FFF2-40B4-BE49-F238E27FC236}">
                <a16:creationId xmlns:a16="http://schemas.microsoft.com/office/drawing/2014/main" id="{07032C8C-F67E-42A4-BBF6-98909F1E0A40}"/>
              </a:ext>
            </a:extLst>
          </p:cNvPr>
          <p:cNvSpPr/>
          <p:nvPr/>
        </p:nvSpPr>
        <p:spPr>
          <a:xfrm>
            <a:off x="2038813" y="63224"/>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Mokiniai</a:t>
            </a:r>
          </a:p>
        </p:txBody>
      </p:sp>
    </p:spTree>
    <p:extLst>
      <p:ext uri="{BB962C8B-B14F-4D97-AF65-F5344CB8AC3E}">
        <p14:creationId xmlns:p14="http://schemas.microsoft.com/office/powerpoint/2010/main" val="17873602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785192" y="245856"/>
            <a:ext cx="10465904" cy="801066"/>
          </a:xfrm>
        </p:spPr>
        <p:txBody>
          <a:bodyPr>
            <a:noAutofit/>
          </a:bodyPr>
          <a:lstStyle/>
          <a:p>
            <a:pPr indent="822960" algn="ctr">
              <a:lnSpc>
                <a:spcPct val="115000"/>
              </a:lnSpc>
              <a:spcAft>
                <a:spcPts val="1000"/>
              </a:spcAft>
            </a:pPr>
            <a:r>
              <a:rPr lang="lt-LT" sz="3600" b="1" dirty="0">
                <a:effectLst/>
                <a:latin typeface="Segoe Print" panose="02000600000000000000" pitchFamily="2" charset="0"/>
                <a:ea typeface="Calibri" panose="020F0502020204030204" pitchFamily="34" charset="0"/>
              </a:rPr>
              <a:t>Justinas </a:t>
            </a:r>
            <a:r>
              <a:rPr lang="lt-LT" sz="3600" b="1" dirty="0" err="1">
                <a:effectLst/>
                <a:latin typeface="Segoe Print" panose="02000600000000000000" pitchFamily="2" charset="0"/>
                <a:ea typeface="Calibri" panose="020F0502020204030204" pitchFamily="34" charset="0"/>
              </a:rPr>
              <a:t>Kazimirėnas</a:t>
            </a:r>
            <a:endParaRPr lang="lt-LT" sz="66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19270" y="1391478"/>
            <a:ext cx="11343860" cy="5466522"/>
          </a:xfrm>
        </p:spPr>
        <p:txBody>
          <a:bodyPr>
            <a:normAutofit fontScale="92500" lnSpcReduction="10000"/>
          </a:bodyPr>
          <a:lstStyle/>
          <a:p>
            <a:pPr indent="0">
              <a:lnSpc>
                <a:spcPct val="150000"/>
              </a:lnSpc>
              <a:spcAft>
                <a:spcPts val="1000"/>
              </a:spcAft>
              <a:buNone/>
            </a:pPr>
            <a:r>
              <a:rPr lang="lt-LT" sz="2400" dirty="0">
                <a:effectLst/>
                <a:latin typeface="Arial" panose="020B0604020202020204" pitchFamily="34" charset="0"/>
                <a:ea typeface="Calibri" panose="020F0502020204030204" pitchFamily="34" charset="0"/>
                <a:cs typeface="Arial" panose="020B0604020202020204" pitchFamily="34" charset="0"/>
              </a:rPr>
              <a:t>Baigiau </a:t>
            </a:r>
            <a:r>
              <a:rPr lang="lt-LT" sz="2400" dirty="0" err="1">
                <a:effectLst/>
                <a:latin typeface="Arial" panose="020B0604020202020204" pitchFamily="34" charset="0"/>
                <a:ea typeface="Calibri" panose="020F0502020204030204" pitchFamily="34" charset="0"/>
                <a:cs typeface="Arial" panose="020B0604020202020204" pitchFamily="34" charset="0"/>
              </a:rPr>
              <a:t>Vidiškiu</a:t>
            </a:r>
            <a:r>
              <a:rPr lang="lt-LT" sz="2400" dirty="0">
                <a:effectLst/>
                <a:latin typeface="Arial" panose="020B0604020202020204" pitchFamily="34" charset="0"/>
                <a:ea typeface="Calibri" panose="020F0502020204030204" pitchFamily="34" charset="0"/>
                <a:cs typeface="Arial" panose="020B0604020202020204" pitchFamily="34" charset="0"/>
              </a:rPr>
              <a:t>̨ gimnaziją 2019 metais ir apie ją galiu atsiliepti teigiamai. Geri mokytojai - tikri savo srities specialistai, draugai ir patys pirmieji, kurie tau </a:t>
            </a:r>
            <a:r>
              <a:rPr lang="lt-LT" sz="2400" dirty="0" err="1">
                <a:effectLst/>
                <a:latin typeface="Arial" panose="020B0604020202020204" pitchFamily="34" charset="0"/>
                <a:ea typeface="Calibri" panose="020F0502020204030204" pitchFamily="34" charset="0"/>
                <a:cs typeface="Arial" panose="020B0604020202020204" pitchFamily="34" charset="0"/>
              </a:rPr>
              <a:t>padės</a:t>
            </a:r>
            <a:r>
              <a:rPr lang="lt-LT" sz="2400" dirty="0">
                <a:effectLst/>
                <a:latin typeface="Arial" panose="020B0604020202020204" pitchFamily="34" charset="0"/>
                <a:ea typeface="Calibri" panose="020F0502020204030204" pitchFamily="34" charset="0"/>
                <a:cs typeface="Arial" panose="020B0604020202020204" pitchFamily="34" charset="0"/>
              </a:rPr>
              <a:t> kilus sunkumams. Todėl kad ir kaip sunkiai sekdavosi kai kurie dalykai, mokytojai visuomet </a:t>
            </a:r>
            <a:r>
              <a:rPr lang="lt-LT" sz="2400" dirty="0" err="1">
                <a:effectLst/>
                <a:latin typeface="Arial" panose="020B0604020202020204" pitchFamily="34" charset="0"/>
                <a:ea typeface="Calibri" panose="020F0502020204030204" pitchFamily="34" charset="0"/>
                <a:cs typeface="Arial" panose="020B0604020202020204" pitchFamily="34" charset="0"/>
              </a:rPr>
              <a:t>būdavo</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šalia</a:t>
            </a:r>
            <a:r>
              <a:rPr lang="lt-LT" sz="2400" dirty="0">
                <a:effectLst/>
                <a:latin typeface="Arial" panose="020B0604020202020204" pitchFamily="34" charset="0"/>
                <a:ea typeface="Calibri" panose="020F0502020204030204" pitchFamily="34" charset="0"/>
                <a:cs typeface="Arial" panose="020B0604020202020204" pitchFamily="34" charset="0"/>
              </a:rPr>
              <a:t>, kad </a:t>
            </a:r>
            <a:r>
              <a:rPr lang="lt-LT" sz="2400" dirty="0" err="1">
                <a:effectLst/>
                <a:latin typeface="Arial" panose="020B0604020202020204" pitchFamily="34" charset="0"/>
                <a:ea typeface="Calibri" panose="020F0502020204030204" pitchFamily="34" charset="0"/>
                <a:cs typeface="Arial" panose="020B0604020202020204" pitchFamily="34" charset="0"/>
              </a:rPr>
              <a:t>padėtu</a:t>
            </a:r>
            <a:r>
              <a:rPr lang="lt-LT" sz="2400" dirty="0">
                <a:effectLst/>
                <a:latin typeface="Arial" panose="020B0604020202020204" pitchFamily="34" charset="0"/>
                <a:ea typeface="Calibri" panose="020F0502020204030204" pitchFamily="34" charset="0"/>
                <a:cs typeface="Arial" panose="020B0604020202020204" pitchFamily="34" charset="0"/>
              </a:rPr>
              <a:t>̨. Labiausiai patikdavo ir sekdavosi istorija bei anglų kalba, ir, </a:t>
            </a:r>
            <a:r>
              <a:rPr lang="lt-LT" sz="2400" dirty="0" err="1">
                <a:effectLst/>
                <a:latin typeface="Arial" panose="020B0604020202020204" pitchFamily="34" charset="0"/>
                <a:ea typeface="Calibri" panose="020F0502020204030204" pitchFamily="34" charset="0"/>
                <a:cs typeface="Arial" panose="020B0604020202020204" pitchFamily="34" charset="0"/>
              </a:rPr>
              <a:t>žinoma</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kūno</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kultūra</a:t>
            </a:r>
            <a:r>
              <a:rPr lang="lt-LT" sz="2400" dirty="0">
                <a:effectLst/>
                <a:latin typeface="Arial" panose="020B0604020202020204" pitchFamily="34" charset="0"/>
                <a:ea typeface="Calibri" panose="020F0502020204030204" pitchFamily="34" charset="0"/>
                <a:cs typeface="Arial" panose="020B0604020202020204" pitchFamily="34" charset="0"/>
              </a:rPr>
              <a:t>. Mokykloje </a:t>
            </a:r>
            <a:r>
              <a:rPr lang="lt-LT" sz="2400" dirty="0" err="1">
                <a:effectLst/>
                <a:latin typeface="Arial" panose="020B0604020202020204" pitchFamily="34" charset="0"/>
                <a:ea typeface="Calibri" panose="020F0502020204030204" pitchFamily="34" charset="0"/>
                <a:cs typeface="Arial" panose="020B0604020202020204" pitchFamily="34" charset="0"/>
              </a:rPr>
              <a:t>pries</a:t>
            </a:r>
            <a:r>
              <a:rPr lang="lt-LT" sz="2400" dirty="0">
                <a:effectLst/>
                <a:latin typeface="Arial" panose="020B0604020202020204" pitchFamily="34" charset="0"/>
                <a:ea typeface="Calibri" panose="020F0502020204030204" pitchFamily="34" charset="0"/>
                <a:cs typeface="Arial" panose="020B0604020202020204" pitchFamily="34" charset="0"/>
              </a:rPr>
              <a:t>̌ kelis metus buvo </a:t>
            </a:r>
            <a:r>
              <a:rPr lang="lt-LT" sz="2400" dirty="0" err="1">
                <a:effectLst/>
                <a:latin typeface="Arial" panose="020B0604020202020204" pitchFamily="34" charset="0"/>
                <a:ea typeface="Calibri" panose="020F0502020204030204" pitchFamily="34" charset="0"/>
                <a:cs typeface="Arial" panose="020B0604020202020204" pitchFamily="34" charset="0"/>
              </a:rPr>
              <a:t>įkurtas</a:t>
            </a:r>
            <a:r>
              <a:rPr lang="lt-LT" sz="2400" dirty="0">
                <a:effectLst/>
                <a:latin typeface="Arial" panose="020B0604020202020204" pitchFamily="34" charset="0"/>
                <a:ea typeface="Calibri" panose="020F0502020204030204" pitchFamily="34" charset="0"/>
                <a:cs typeface="Arial" panose="020B0604020202020204" pitchFamily="34" charset="0"/>
              </a:rPr>
              <a:t> gamtosauginis komitetas, kuriam vadovavo biologijos </a:t>
            </a:r>
            <a:r>
              <a:rPr lang="lt-LT" sz="2400" dirty="0" err="1">
                <a:effectLst/>
                <a:latin typeface="Arial" panose="020B0604020202020204" pitchFamily="34" charset="0"/>
                <a:ea typeface="Calibri" panose="020F0502020204030204" pitchFamily="34" charset="0"/>
                <a:cs typeface="Arial" panose="020B0604020202020204" pitchFamily="34" charset="0"/>
              </a:rPr>
              <a:t>skspertė</a:t>
            </a:r>
            <a:r>
              <a:rPr lang="lt-LT" sz="2400" dirty="0">
                <a:effectLst/>
                <a:latin typeface="Arial" panose="020B0604020202020204" pitchFamily="34" charset="0"/>
                <a:ea typeface="Calibri" panose="020F0502020204030204" pitchFamily="34" charset="0"/>
                <a:cs typeface="Arial" panose="020B0604020202020204" pitchFamily="34" charset="0"/>
              </a:rPr>
              <a:t> mokytoja Ona </a:t>
            </a:r>
            <a:r>
              <a:rPr lang="lt-LT" sz="2400" dirty="0" err="1">
                <a:effectLst/>
                <a:latin typeface="Arial" panose="020B0604020202020204" pitchFamily="34" charset="0"/>
                <a:ea typeface="Calibri" panose="020F0502020204030204" pitchFamily="34" charset="0"/>
                <a:cs typeface="Arial" panose="020B0604020202020204" pitchFamily="34" charset="0"/>
              </a:rPr>
              <a:t>Motiejoniene</a:t>
            </a:r>
            <a:r>
              <a:rPr lang="lt-LT" sz="2400" dirty="0">
                <a:effectLst/>
                <a:latin typeface="Arial" panose="020B0604020202020204" pitchFamily="34" charset="0"/>
                <a:ea typeface="Calibri" panose="020F0502020204030204" pitchFamily="34" charset="0"/>
                <a:cs typeface="Arial" panose="020B0604020202020204" pitchFamily="34" charset="0"/>
              </a:rPr>
              <a:t>̇. Ji buvo ir puiki patarėja sunkiausiais klausimais, tas stipriausias spyris, kurio </a:t>
            </a:r>
            <a:r>
              <a:rPr lang="lt-LT" sz="2400" dirty="0" err="1">
                <a:effectLst/>
                <a:latin typeface="Arial" panose="020B0604020202020204" pitchFamily="34" charset="0"/>
                <a:ea typeface="Calibri" panose="020F0502020204030204" pitchFamily="34" charset="0"/>
                <a:cs typeface="Arial" panose="020B0604020202020204" pitchFamily="34" charset="0"/>
              </a:rPr>
              <a:t>reikėdavo</a:t>
            </a:r>
            <a:r>
              <a:rPr lang="lt-LT" sz="2400" dirty="0">
                <a:effectLst/>
                <a:latin typeface="Arial" panose="020B0604020202020204" pitchFamily="34" charset="0"/>
                <a:ea typeface="Calibri" panose="020F0502020204030204" pitchFamily="34" charset="0"/>
                <a:cs typeface="Arial" panose="020B0604020202020204" pitchFamily="34" charset="0"/>
              </a:rPr>
              <a:t>. Žinoma, ir vadovė, lietuvių kalbos mokytoja Ona </a:t>
            </a:r>
            <a:r>
              <a:rPr lang="lt-LT" sz="2400" dirty="0" err="1">
                <a:effectLst/>
                <a:latin typeface="Arial" panose="020B0604020202020204" pitchFamily="34" charset="0"/>
                <a:ea typeface="Calibri" panose="020F0502020204030204" pitchFamily="34" charset="0"/>
                <a:cs typeface="Arial" panose="020B0604020202020204" pitchFamily="34" charset="0"/>
              </a:rPr>
              <a:t>Lukoševičiene</a:t>
            </a:r>
            <a:r>
              <a:rPr lang="lt-LT" sz="2400" dirty="0">
                <a:effectLst/>
                <a:latin typeface="Arial" panose="020B0604020202020204" pitchFamily="34" charset="0"/>
                <a:ea typeface="Calibri" panose="020F0502020204030204" pitchFamily="34" charset="0"/>
                <a:cs typeface="Arial" panose="020B0604020202020204" pitchFamily="34" charset="0"/>
              </a:rPr>
              <a:t>̇, itin geras ir </a:t>
            </a:r>
            <a:r>
              <a:rPr lang="lt-LT" sz="2400" dirty="0" err="1">
                <a:effectLst/>
                <a:latin typeface="Arial" panose="020B0604020202020204" pitchFamily="34" charset="0"/>
                <a:ea typeface="Calibri" panose="020F0502020204030204" pitchFamily="34" charset="0"/>
                <a:cs typeface="Arial" panose="020B0604020202020204" pitchFamily="34" charset="0"/>
              </a:rPr>
              <a:t>nuoširdus</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žmogus</a:t>
            </a:r>
            <a:r>
              <a:rPr lang="lt-LT" sz="2400" dirty="0">
                <a:effectLst/>
                <a:latin typeface="Arial" panose="020B0604020202020204" pitchFamily="34" charset="0"/>
                <a:ea typeface="Calibri" panose="020F0502020204030204" pitchFamily="34" charset="0"/>
                <a:cs typeface="Arial" panose="020B0604020202020204" pitchFamily="34" charset="0"/>
              </a:rPr>
              <a:t>. Kad ir kaip kam  nesisekdavo, ji vertindavo kiekvieną mokinį taip, koks jis yra. Na, o dabar dirbu </a:t>
            </a:r>
            <a:r>
              <a:rPr lang="lt-LT" sz="2400" dirty="0" err="1">
                <a:effectLst/>
                <a:latin typeface="Arial" panose="020B0604020202020204" pitchFamily="34" charset="0"/>
                <a:ea typeface="Calibri" panose="020F0502020204030204" pitchFamily="34" charset="0"/>
                <a:cs typeface="Arial" panose="020B0604020202020204" pitchFamily="34" charset="0"/>
              </a:rPr>
              <a:t>Valstybės</a:t>
            </a:r>
            <a:r>
              <a:rPr lang="lt-LT" sz="2400" dirty="0">
                <a:effectLst/>
                <a:latin typeface="Arial" panose="020B0604020202020204" pitchFamily="34" charset="0"/>
                <a:ea typeface="Calibri" panose="020F0502020204030204" pitchFamily="34" charset="0"/>
                <a:cs typeface="Arial" panose="020B0604020202020204" pitchFamily="34" charset="0"/>
              </a:rPr>
              <a:t> Sienos Apsaugos Tarnyboje prie LR VRM, baigiau </a:t>
            </a:r>
            <a:r>
              <a:rPr lang="lt-LT" sz="2400" dirty="0" err="1">
                <a:effectLst/>
                <a:latin typeface="Arial" panose="020B0604020202020204" pitchFamily="34" charset="0"/>
                <a:ea typeface="Calibri" panose="020F0502020204030204" pitchFamily="34" charset="0"/>
                <a:cs typeface="Arial" panose="020B0604020202020204" pitchFamily="34" charset="0"/>
              </a:rPr>
              <a:t>pasieniečiu</a:t>
            </a:r>
            <a:r>
              <a:rPr lang="lt-LT" sz="2400" dirty="0">
                <a:effectLst/>
                <a:latin typeface="Arial" panose="020B0604020202020204" pitchFamily="34" charset="0"/>
                <a:ea typeface="Calibri" panose="020F0502020204030204" pitchFamily="34" charset="0"/>
                <a:cs typeface="Arial" panose="020B0604020202020204" pitchFamily="34" charset="0"/>
              </a:rPr>
              <a:t>̨ mokyklą 2020 m. liepos 17 dieną ir </a:t>
            </a:r>
            <a:r>
              <a:rPr lang="lt-LT" sz="2400" dirty="0" err="1">
                <a:effectLst/>
                <a:latin typeface="Arial" panose="020B0604020202020204" pitchFamily="34" charset="0"/>
                <a:ea typeface="Calibri" panose="020F0502020204030204" pitchFamily="34" charset="0"/>
                <a:cs typeface="Arial" panose="020B0604020202020204" pitchFamily="34" charset="0"/>
              </a:rPr>
              <a:t>sėkmingai</a:t>
            </a:r>
            <a:r>
              <a:rPr lang="lt-LT" sz="2400" dirty="0">
                <a:effectLst/>
                <a:latin typeface="Arial" panose="020B0604020202020204" pitchFamily="34" charset="0"/>
                <a:ea typeface="Calibri" panose="020F0502020204030204" pitchFamily="34" charset="0"/>
                <a:cs typeface="Arial" panose="020B0604020202020204" pitchFamily="34" charset="0"/>
              </a:rPr>
              <a:t> vykdau tarnybą VSAT.  </a:t>
            </a:r>
          </a:p>
          <a:p>
            <a:pPr indent="0">
              <a:lnSpc>
                <a:spcPct val="150000"/>
              </a:lnSpc>
              <a:spcAft>
                <a:spcPts val="1000"/>
              </a:spcAft>
              <a:buNone/>
            </a:pPr>
            <a:endParaRPr lang="lt-LT"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7F93E3D4-8069-4B1D-9920-D8A543184989}"/>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EC22B503-C504-4DF3-821E-52C03F36A8C0}"/>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3537610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773364" y="500064"/>
            <a:ext cx="10465904" cy="801066"/>
          </a:xfrm>
        </p:spPr>
        <p:txBody>
          <a:bodyPr>
            <a:noAutofit/>
          </a:bodyPr>
          <a:lstStyle/>
          <a:p>
            <a:pPr indent="822960" algn="ctr">
              <a:lnSpc>
                <a:spcPct val="115000"/>
              </a:lnSpc>
              <a:spcAft>
                <a:spcPts val="1000"/>
              </a:spcAft>
            </a:pPr>
            <a:r>
              <a:rPr lang="lt-LT" sz="3200" b="1" dirty="0">
                <a:effectLst/>
                <a:latin typeface="Segoe Print" panose="02000600000000000000" pitchFamily="2" charset="0"/>
                <a:ea typeface="Calibri" panose="020F0502020204030204" pitchFamily="34" charset="0"/>
              </a:rPr>
              <a:t>Augustinas </a:t>
            </a:r>
            <a:r>
              <a:rPr lang="lt-LT" sz="3200" b="1" dirty="0" err="1">
                <a:effectLst/>
                <a:latin typeface="Segoe Print" panose="02000600000000000000" pitchFamily="2" charset="0"/>
                <a:ea typeface="Calibri" panose="020F0502020204030204" pitchFamily="34" charset="0"/>
              </a:rPr>
              <a:t>Rėkašius</a:t>
            </a:r>
            <a:endParaRPr lang="lt-LT" sz="60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19270" y="1391478"/>
            <a:ext cx="11343860" cy="5466522"/>
          </a:xfrm>
        </p:spPr>
        <p:txBody>
          <a:bodyPr>
            <a:normAutofit/>
          </a:bodyPr>
          <a:lstStyle/>
          <a:p>
            <a:pPr indent="0">
              <a:lnSpc>
                <a:spcPct val="150000"/>
              </a:lnSpc>
              <a:spcAft>
                <a:spcPts val="800"/>
              </a:spcAft>
              <a:buNone/>
            </a:pPr>
            <a:r>
              <a:rPr lang="lt-LT" sz="1800" dirty="0">
                <a:effectLst/>
                <a:latin typeface="Arial" panose="020B0604020202020204" pitchFamily="34" charset="0"/>
                <a:ea typeface="Calibri" panose="020F0502020204030204" pitchFamily="34" charset="0"/>
                <a:cs typeface="Arial" panose="020B0604020202020204" pitchFamily="34" charset="0"/>
              </a:rPr>
              <a:t>Pirma klasė, pirmas jaudulys, pirmi nusivylimai, nenoras mokytis, tai buvo gal </a:t>
            </a:r>
            <a:r>
              <a:rPr lang="lt-LT" sz="1800" dirty="0" err="1">
                <a:effectLst/>
                <a:latin typeface="Arial" panose="020B0604020202020204" pitchFamily="34" charset="0"/>
                <a:ea typeface="Calibri" panose="020F0502020204030204" pitchFamily="34" charset="0"/>
                <a:cs typeface="Arial" panose="020B0604020202020204" pitchFamily="34" charset="0"/>
              </a:rPr>
              <a:t>sudėtingiausias</a:t>
            </a:r>
            <a:r>
              <a:rPr lang="lt-LT" sz="1800" dirty="0">
                <a:effectLst/>
                <a:latin typeface="Arial" panose="020B0604020202020204" pitchFamily="34" charset="0"/>
                <a:ea typeface="Calibri" panose="020F0502020204030204" pitchFamily="34" charset="0"/>
                <a:cs typeface="Arial" panose="020B0604020202020204" pitchFamily="34" charset="0"/>
              </a:rPr>
              <a:t> laikotarpis. Nebuvau stropus mokinys, nenorėjau siekti gerų rezultatų, </a:t>
            </a:r>
            <a:r>
              <a:rPr lang="lt-LT" sz="1800" dirty="0" err="1">
                <a:effectLst/>
                <a:latin typeface="Arial" panose="020B0604020202020204" pitchFamily="34" charset="0"/>
                <a:ea typeface="Calibri" panose="020F0502020204030204" pitchFamily="34" charset="0"/>
                <a:cs typeface="Arial" panose="020B0604020202020204" pitchFamily="34" charset="0"/>
              </a:rPr>
              <a:t>tačiau</a:t>
            </a:r>
            <a:r>
              <a:rPr lang="lt-LT" sz="1800" dirty="0">
                <a:effectLst/>
                <a:latin typeface="Arial" panose="020B0604020202020204" pitchFamily="34" charset="0"/>
                <a:ea typeface="Calibri" panose="020F0502020204030204" pitchFamily="34" charset="0"/>
                <a:cs typeface="Arial" panose="020B0604020202020204" pitchFamily="34" charset="0"/>
              </a:rPr>
              <a:t> mama, vardu Jurgita, dirbanti </a:t>
            </a:r>
            <a:r>
              <a:rPr lang="lt-LT" sz="1800" dirty="0" err="1">
                <a:effectLst/>
                <a:latin typeface="Arial" panose="020B0604020202020204" pitchFamily="34" charset="0"/>
                <a:ea typeface="Calibri" panose="020F0502020204030204" pitchFamily="34" charset="0"/>
                <a:cs typeface="Arial" panose="020B0604020202020204" pitchFamily="34" charset="0"/>
              </a:rPr>
              <a:t>Vidiškiu</a:t>
            </a:r>
            <a:r>
              <a:rPr lang="lt-LT" sz="1800" dirty="0">
                <a:effectLst/>
                <a:latin typeface="Arial" panose="020B0604020202020204" pitchFamily="34" charset="0"/>
                <a:ea typeface="Calibri" panose="020F0502020204030204" pitchFamily="34" charset="0"/>
                <a:cs typeface="Arial" panose="020B0604020202020204" pitchFamily="34" charset="0"/>
              </a:rPr>
              <a:t>̨ gimnazijoje socialine mokytoja, mane visada pastūmėdavo į priekį. Kaip sakoma, mokslo </a:t>
            </a:r>
            <a:r>
              <a:rPr lang="lt-LT" sz="1800" dirty="0" err="1">
                <a:effectLst/>
                <a:latin typeface="Arial" panose="020B0604020202020204" pitchFamily="34" charset="0"/>
                <a:ea typeface="Calibri" panose="020F0502020204030204" pitchFamily="34" charset="0"/>
                <a:cs typeface="Arial" panose="020B0604020202020204" pitchFamily="34" charset="0"/>
              </a:rPr>
              <a:t>šaknys</a:t>
            </a:r>
            <a:r>
              <a:rPr lang="lt-LT" sz="1800" dirty="0">
                <a:effectLst/>
                <a:latin typeface="Arial" panose="020B0604020202020204" pitchFamily="34" charset="0"/>
                <a:ea typeface="Calibri" panose="020F0502020204030204" pitchFamily="34" charset="0"/>
                <a:cs typeface="Arial" panose="020B0604020202020204" pitchFamily="34" charset="0"/>
              </a:rPr>
              <a:t> </a:t>
            </a:r>
            <a:r>
              <a:rPr lang="lt-LT" sz="1800" dirty="0" err="1">
                <a:effectLst/>
                <a:latin typeface="Arial" panose="020B0604020202020204" pitchFamily="34" charset="0"/>
                <a:ea typeface="Calibri" panose="020F0502020204030204" pitchFamily="34" charset="0"/>
                <a:cs typeface="Arial" panose="020B0604020202020204" pitchFamily="34" charset="0"/>
              </a:rPr>
              <a:t>karčios</a:t>
            </a:r>
            <a:r>
              <a:rPr lang="lt-LT" sz="1800" dirty="0">
                <a:effectLst/>
                <a:latin typeface="Arial" panose="020B0604020202020204" pitchFamily="34" charset="0"/>
                <a:ea typeface="Calibri" panose="020F0502020204030204" pitchFamily="34" charset="0"/>
                <a:cs typeface="Arial" panose="020B0604020202020204" pitchFamily="34" charset="0"/>
              </a:rPr>
              <a:t>, </a:t>
            </a:r>
            <a:r>
              <a:rPr lang="lt-LT" sz="1800" dirty="0" err="1">
                <a:effectLst/>
                <a:latin typeface="Arial" panose="020B0604020202020204" pitchFamily="34" charset="0"/>
                <a:ea typeface="Calibri" panose="020F0502020204030204" pitchFamily="34" charset="0"/>
                <a:cs typeface="Arial" panose="020B0604020202020204" pitchFamily="34" charset="0"/>
              </a:rPr>
              <a:t>tačiau</a:t>
            </a:r>
            <a:r>
              <a:rPr lang="lt-LT" sz="1800" dirty="0">
                <a:effectLst/>
                <a:latin typeface="Arial" panose="020B0604020202020204" pitchFamily="34" charset="0"/>
                <a:ea typeface="Calibri" panose="020F0502020204030204" pitchFamily="34" charset="0"/>
                <a:cs typeface="Arial" panose="020B0604020202020204" pitchFamily="34" charset="0"/>
              </a:rPr>
              <a:t> vaisiai </a:t>
            </a:r>
            <a:r>
              <a:rPr lang="lt-LT" sz="1800" dirty="0" err="1">
                <a:effectLst/>
                <a:latin typeface="Arial" panose="020B0604020202020204" pitchFamily="34" charset="0"/>
                <a:ea typeface="Calibri" panose="020F0502020204030204" pitchFamily="34" charset="0"/>
                <a:cs typeface="Arial" panose="020B0604020202020204" pitchFamily="34" charset="0"/>
              </a:rPr>
              <a:t>saldūs</a:t>
            </a:r>
            <a:r>
              <a:rPr lang="lt-LT" sz="1800" dirty="0">
                <a:effectLst/>
                <a:latin typeface="Arial" panose="020B0604020202020204" pitchFamily="34" charset="0"/>
                <a:ea typeface="Calibri" panose="020F0502020204030204" pitchFamily="34" charset="0"/>
                <a:cs typeface="Arial" panose="020B0604020202020204" pitchFamily="34" charset="0"/>
              </a:rPr>
              <a:t>. </a:t>
            </a:r>
          </a:p>
          <a:p>
            <a:pPr indent="0">
              <a:lnSpc>
                <a:spcPct val="150000"/>
              </a:lnSpc>
              <a:spcAft>
                <a:spcPts val="800"/>
              </a:spcAft>
              <a:buNone/>
            </a:pPr>
            <a:r>
              <a:rPr lang="lt-LT" sz="1800" dirty="0">
                <a:effectLst/>
                <a:latin typeface="Arial" panose="020B0604020202020204" pitchFamily="34" charset="0"/>
                <a:ea typeface="Calibri" panose="020F0502020204030204" pitchFamily="34" charset="0"/>
                <a:cs typeface="Arial" panose="020B0604020202020204" pitchFamily="34" charset="0"/>
              </a:rPr>
              <a:t>Puikiai pamenu visas pirmos </a:t>
            </a:r>
            <a:r>
              <a:rPr lang="lt-LT" sz="1800" dirty="0" err="1">
                <a:effectLst/>
                <a:latin typeface="Arial" panose="020B0604020202020204" pitchFamily="34" charset="0"/>
                <a:ea typeface="Calibri" panose="020F0502020204030204" pitchFamily="34" charset="0"/>
                <a:cs typeface="Arial" panose="020B0604020202020204" pitchFamily="34" charset="0"/>
              </a:rPr>
              <a:t>klasės</a:t>
            </a:r>
            <a:r>
              <a:rPr lang="lt-LT" sz="1800" dirty="0">
                <a:effectLst/>
                <a:latin typeface="Arial" panose="020B0604020202020204" pitchFamily="34" charset="0"/>
                <a:ea typeface="Calibri" panose="020F0502020204030204" pitchFamily="34" charset="0"/>
                <a:cs typeface="Arial" panose="020B0604020202020204" pitchFamily="34" charset="0"/>
              </a:rPr>
              <a:t> </a:t>
            </a:r>
            <a:r>
              <a:rPr lang="lt-LT" sz="1800" dirty="0" err="1">
                <a:effectLst/>
                <a:latin typeface="Arial" panose="020B0604020202020204" pitchFamily="34" charset="0"/>
                <a:ea typeface="Calibri" panose="020F0502020204030204" pitchFamily="34" charset="0"/>
                <a:cs typeface="Arial" panose="020B0604020202020204" pitchFamily="34" charset="0"/>
              </a:rPr>
              <a:t>išdaigas</a:t>
            </a:r>
            <a:r>
              <a:rPr lang="lt-LT" sz="1800" dirty="0">
                <a:effectLst/>
                <a:latin typeface="Arial" panose="020B0604020202020204" pitchFamily="34" charset="0"/>
                <a:ea typeface="Calibri" panose="020F0502020204030204" pitchFamily="34" charset="0"/>
                <a:cs typeface="Arial" panose="020B0604020202020204" pitchFamily="34" charset="0"/>
              </a:rPr>
              <a:t>, kurias „</a:t>
            </a:r>
            <a:r>
              <a:rPr lang="lt-LT" sz="1800" dirty="0" err="1">
                <a:effectLst/>
                <a:latin typeface="Arial" panose="020B0604020202020204" pitchFamily="34" charset="0"/>
                <a:ea typeface="Calibri" panose="020F0502020204030204" pitchFamily="34" charset="0"/>
                <a:cs typeface="Arial" panose="020B0604020202020204" pitchFamily="34" charset="0"/>
              </a:rPr>
              <a:t>iškrėsdavome</a:t>
            </a:r>
            <a:r>
              <a:rPr lang="lt-LT" sz="1800" dirty="0">
                <a:effectLst/>
                <a:latin typeface="Arial" panose="020B0604020202020204" pitchFamily="34" charset="0"/>
                <a:ea typeface="Calibri" panose="020F0502020204030204" pitchFamily="34" charset="0"/>
                <a:cs typeface="Arial" panose="020B0604020202020204" pitchFamily="34" charset="0"/>
              </a:rPr>
              <a:t>“ su </a:t>
            </a:r>
            <a:r>
              <a:rPr lang="lt-LT" sz="1800" dirty="0" err="1">
                <a:effectLst/>
                <a:latin typeface="Arial" panose="020B0604020202020204" pitchFamily="34" charset="0"/>
                <a:ea typeface="Calibri" panose="020F0502020204030204" pitchFamily="34" charset="0"/>
                <a:cs typeface="Arial" panose="020B0604020202020204" pitchFamily="34" charset="0"/>
              </a:rPr>
              <a:t>klasės</a:t>
            </a:r>
            <a:r>
              <a:rPr lang="lt-LT" sz="1800" dirty="0">
                <a:effectLst/>
                <a:latin typeface="Arial" panose="020B0604020202020204" pitchFamily="34" charset="0"/>
                <a:ea typeface="Calibri" panose="020F0502020204030204" pitchFamily="34" charset="0"/>
                <a:cs typeface="Arial" panose="020B0604020202020204" pitchFamily="34" charset="0"/>
              </a:rPr>
              <a:t> draugais. </a:t>
            </a:r>
            <a:r>
              <a:rPr lang="lt-LT" sz="1800" dirty="0" err="1">
                <a:effectLst/>
                <a:latin typeface="Arial" panose="020B0604020202020204" pitchFamily="34" charset="0"/>
                <a:ea typeface="Calibri" panose="020F0502020204030204" pitchFamily="34" charset="0"/>
                <a:cs typeface="Arial" panose="020B0604020202020204" pitchFamily="34" charset="0"/>
              </a:rPr>
              <a:t>Tačiau</a:t>
            </a:r>
            <a:r>
              <a:rPr lang="lt-LT" sz="1800" dirty="0">
                <a:effectLst/>
                <a:latin typeface="Arial" panose="020B0604020202020204" pitchFamily="34" charset="0"/>
                <a:ea typeface="Calibri" panose="020F0502020204030204" pitchFamily="34" charset="0"/>
                <a:cs typeface="Arial" panose="020B0604020202020204" pitchFamily="34" charset="0"/>
              </a:rPr>
              <a:t> tai buvo </a:t>
            </a:r>
            <a:r>
              <a:rPr lang="lt-LT" sz="1800" dirty="0" err="1">
                <a:effectLst/>
                <a:latin typeface="Arial" panose="020B0604020202020204" pitchFamily="34" charset="0"/>
                <a:ea typeface="Calibri" panose="020F0502020204030204" pitchFamily="34" charset="0"/>
                <a:cs typeface="Arial" panose="020B0604020202020204" pitchFamily="34" charset="0"/>
              </a:rPr>
              <a:t>didžiausios</a:t>
            </a:r>
            <a:r>
              <a:rPr lang="lt-LT" sz="1800" dirty="0">
                <a:effectLst/>
                <a:latin typeface="Arial" panose="020B0604020202020204" pitchFamily="34" charset="0"/>
                <a:ea typeface="Calibri" panose="020F0502020204030204" pitchFamily="34" charset="0"/>
                <a:cs typeface="Arial" panose="020B0604020202020204" pitchFamily="34" charset="0"/>
              </a:rPr>
              <a:t> gyvenimo pamokos, kaip elgtis nereikia. Kiekvieniems metams einant į pabaigą </a:t>
            </a:r>
            <a:r>
              <a:rPr lang="lt-LT" sz="1800" dirty="0" err="1">
                <a:effectLst/>
                <a:latin typeface="Arial" panose="020B0604020202020204" pitchFamily="34" charset="0"/>
                <a:ea typeface="Calibri" panose="020F0502020204030204" pitchFamily="34" charset="0"/>
                <a:cs typeface="Arial" panose="020B0604020202020204" pitchFamily="34" charset="0"/>
              </a:rPr>
              <a:t>būdavo</a:t>
            </a:r>
            <a:r>
              <a:rPr lang="lt-LT" sz="1800" dirty="0">
                <a:effectLst/>
                <a:latin typeface="Arial" panose="020B0604020202020204" pitchFamily="34" charset="0"/>
                <a:ea typeface="Calibri" panose="020F0502020204030204" pitchFamily="34" charset="0"/>
                <a:cs typeface="Arial" panose="020B0604020202020204" pitchFamily="34" charset="0"/>
              </a:rPr>
              <a:t> neramu, ar mane perkels į kitą klasę. Manau, tai </a:t>
            </a:r>
            <a:r>
              <a:rPr lang="lt-LT" sz="1800" dirty="0" err="1">
                <a:effectLst/>
                <a:latin typeface="Arial" panose="020B0604020202020204" pitchFamily="34" charset="0"/>
                <a:ea typeface="Calibri" panose="020F0502020204030204" pitchFamily="34" charset="0"/>
                <a:cs typeface="Arial" panose="020B0604020202020204" pitchFamily="34" charset="0"/>
              </a:rPr>
              <a:t>būdavo</a:t>
            </a:r>
            <a:r>
              <a:rPr lang="lt-LT" sz="1800" dirty="0">
                <a:effectLst/>
                <a:latin typeface="Arial" panose="020B0604020202020204" pitchFamily="34" charset="0"/>
                <a:ea typeface="Calibri" panose="020F0502020204030204" pitchFamily="34" charset="0"/>
                <a:cs typeface="Arial" panose="020B0604020202020204" pitchFamily="34" charset="0"/>
              </a:rPr>
              <a:t> kiekvienam mokiniui, tai vadinama  pirmąja baime. </a:t>
            </a:r>
            <a:r>
              <a:rPr lang="lt-LT" sz="1800" dirty="0" err="1">
                <a:effectLst/>
                <a:latin typeface="Arial" panose="020B0604020202020204" pitchFamily="34" charset="0"/>
                <a:ea typeface="Calibri" panose="020F0502020204030204" pitchFamily="34" charset="0"/>
                <a:cs typeface="Arial" panose="020B0604020202020204" pitchFamily="34" charset="0"/>
              </a:rPr>
              <a:t>Tačiau</a:t>
            </a:r>
            <a:r>
              <a:rPr lang="lt-LT" sz="1800" dirty="0">
                <a:effectLst/>
                <a:latin typeface="Arial" panose="020B0604020202020204" pitchFamily="34" charset="0"/>
                <a:ea typeface="Calibri" panose="020F0502020204030204" pitchFamily="34" charset="0"/>
                <a:cs typeface="Arial" panose="020B0604020202020204" pitchFamily="34" charset="0"/>
              </a:rPr>
              <a:t> metams einant neliko </a:t>
            </a:r>
            <a:r>
              <a:rPr lang="lt-LT" sz="1800" dirty="0" err="1">
                <a:effectLst/>
                <a:latin typeface="Arial" panose="020B0604020202020204" pitchFamily="34" charset="0"/>
                <a:ea typeface="Calibri" panose="020F0502020204030204" pitchFamily="34" charset="0"/>
                <a:cs typeface="Arial" panose="020B0604020202020204" pitchFamily="34" charset="0"/>
              </a:rPr>
              <a:t>bėdu</a:t>
            </a:r>
            <a:r>
              <a:rPr lang="lt-LT" sz="1800" dirty="0">
                <a:effectLst/>
                <a:latin typeface="Arial" panose="020B0604020202020204" pitchFamily="34" charset="0"/>
                <a:ea typeface="Calibri" panose="020F0502020204030204" pitchFamily="34" charset="0"/>
                <a:cs typeface="Arial" panose="020B0604020202020204" pitchFamily="34" charset="0"/>
              </a:rPr>
              <a:t>̨ </a:t>
            </a:r>
            <a:r>
              <a:rPr lang="lt-LT" sz="1800" dirty="0" err="1">
                <a:effectLst/>
                <a:latin typeface="Arial" panose="020B0604020202020204" pitchFamily="34" charset="0"/>
                <a:ea typeface="Calibri" panose="020F0502020204030204" pitchFamily="34" charset="0"/>
                <a:cs typeface="Arial" panose="020B0604020202020204" pitchFamily="34" charset="0"/>
              </a:rPr>
              <a:t>dėl</a:t>
            </a:r>
            <a:r>
              <a:rPr lang="lt-LT" sz="1800" dirty="0">
                <a:effectLst/>
                <a:latin typeface="Arial" panose="020B0604020202020204" pitchFamily="34" charset="0"/>
                <a:ea typeface="Calibri" panose="020F0502020204030204" pitchFamily="34" charset="0"/>
                <a:cs typeface="Arial" panose="020B0604020202020204" pitchFamily="34" charset="0"/>
              </a:rPr>
              <a:t> </a:t>
            </a:r>
            <a:r>
              <a:rPr lang="lt-LT" sz="1800" dirty="0" err="1">
                <a:effectLst/>
                <a:latin typeface="Arial" panose="020B0604020202020204" pitchFamily="34" charset="0"/>
                <a:ea typeface="Calibri" panose="020F0502020204030204" pitchFamily="34" charset="0"/>
                <a:cs typeface="Arial" panose="020B0604020202020204" pitchFamily="34" charset="0"/>
              </a:rPr>
              <a:t>perkėlimo</a:t>
            </a:r>
            <a:r>
              <a:rPr lang="lt-LT" sz="1800" dirty="0">
                <a:effectLst/>
                <a:latin typeface="Arial" panose="020B0604020202020204" pitchFamily="34" charset="0"/>
                <a:ea typeface="Calibri" panose="020F0502020204030204" pitchFamily="34" charset="0"/>
                <a:cs typeface="Arial" panose="020B0604020202020204" pitchFamily="34" charset="0"/>
              </a:rPr>
              <a:t>. Dar vienas </a:t>
            </a:r>
            <a:r>
              <a:rPr lang="lt-LT" sz="1800" dirty="0" err="1">
                <a:effectLst/>
                <a:latin typeface="Arial" panose="020B0604020202020204" pitchFamily="34" charset="0"/>
                <a:ea typeface="Calibri" panose="020F0502020204030204" pitchFamily="34" charset="0"/>
                <a:cs typeface="Arial" panose="020B0604020202020204" pitchFamily="34" charset="0"/>
              </a:rPr>
              <a:t>is</a:t>
            </a:r>
            <a:r>
              <a:rPr lang="lt-LT" sz="1800" dirty="0">
                <a:effectLst/>
                <a:latin typeface="Arial" panose="020B0604020202020204" pitchFamily="34" charset="0"/>
                <a:ea typeface="Calibri" panose="020F0502020204030204" pitchFamily="34" charset="0"/>
                <a:cs typeface="Arial" panose="020B0604020202020204" pitchFamily="34" charset="0"/>
              </a:rPr>
              <a:t>̌ </a:t>
            </a:r>
            <a:r>
              <a:rPr lang="lt-LT" sz="1800" dirty="0" err="1">
                <a:effectLst/>
                <a:latin typeface="Arial" panose="020B0604020202020204" pitchFamily="34" charset="0"/>
                <a:ea typeface="Calibri" panose="020F0502020204030204" pitchFamily="34" charset="0"/>
                <a:cs typeface="Arial" panose="020B0604020202020204" pitchFamily="34" charset="0"/>
              </a:rPr>
              <a:t>įsimintiniausiu</a:t>
            </a:r>
            <a:r>
              <a:rPr lang="lt-LT" sz="1800" dirty="0">
                <a:effectLst/>
                <a:latin typeface="Arial" panose="020B0604020202020204" pitchFamily="34" charset="0"/>
                <a:ea typeface="Calibri" panose="020F0502020204030204" pitchFamily="34" charset="0"/>
                <a:cs typeface="Arial" panose="020B0604020202020204" pitchFamily="34" charset="0"/>
              </a:rPr>
              <a:t>̨ reikalų </a:t>
            </a:r>
            <a:r>
              <a:rPr lang="lt-LT" sz="1800" dirty="0" err="1">
                <a:effectLst/>
                <a:latin typeface="Arial" panose="020B0604020202020204" pitchFamily="34" charset="0"/>
                <a:ea typeface="Calibri" panose="020F0502020204030204" pitchFamily="34" charset="0"/>
                <a:cs typeface="Arial" panose="020B0604020202020204" pitchFamily="34" charset="0"/>
              </a:rPr>
              <a:t>įvyko</a:t>
            </a:r>
            <a:r>
              <a:rPr lang="lt-LT" sz="1800" dirty="0">
                <a:effectLst/>
                <a:latin typeface="Arial" panose="020B0604020202020204" pitchFamily="34" charset="0"/>
                <a:ea typeface="Calibri" panose="020F0502020204030204" pitchFamily="34" charset="0"/>
                <a:cs typeface="Arial" panose="020B0604020202020204" pitchFamily="34" charset="0"/>
              </a:rPr>
              <a:t> ketvirtoje </a:t>
            </a:r>
            <a:r>
              <a:rPr lang="lt-LT" sz="1800" dirty="0" err="1">
                <a:effectLst/>
                <a:latin typeface="Arial" panose="020B0604020202020204" pitchFamily="34" charset="0"/>
                <a:ea typeface="Calibri" panose="020F0502020204030204" pitchFamily="34" charset="0"/>
                <a:cs typeface="Arial" panose="020B0604020202020204" pitchFamily="34" charset="0"/>
              </a:rPr>
              <a:t>klasėje</a:t>
            </a:r>
            <a:r>
              <a:rPr lang="lt-LT" sz="1800" dirty="0">
                <a:effectLst/>
                <a:latin typeface="Arial" panose="020B0604020202020204" pitchFamily="34" charset="0"/>
                <a:ea typeface="Calibri" panose="020F0502020204030204" pitchFamily="34" charset="0"/>
                <a:cs typeface="Arial" panose="020B0604020202020204" pitchFamily="34" charset="0"/>
              </a:rPr>
              <a:t>, tada pirmą kartą patekau pas </a:t>
            </a:r>
            <a:r>
              <a:rPr lang="lt-LT" sz="1800" dirty="0" err="1">
                <a:effectLst/>
                <a:latin typeface="Arial" panose="020B0604020202020204" pitchFamily="34" charset="0"/>
                <a:ea typeface="Calibri" panose="020F0502020204030204" pitchFamily="34" charset="0"/>
                <a:cs typeface="Arial" panose="020B0604020202020204" pitchFamily="34" charset="0"/>
              </a:rPr>
              <a:t>Vidiškiu</a:t>
            </a:r>
            <a:r>
              <a:rPr lang="lt-LT" sz="1800" dirty="0">
                <a:effectLst/>
                <a:latin typeface="Arial" panose="020B0604020202020204" pitchFamily="34" charset="0"/>
                <a:ea typeface="Calibri" panose="020F0502020204030204" pitchFamily="34" charset="0"/>
                <a:cs typeface="Arial" panose="020B0604020202020204" pitchFamily="34" charset="0"/>
              </a:rPr>
              <a:t>̨ gimnazijos direktorę į </a:t>
            </a:r>
            <a:r>
              <a:rPr lang="lt-LT" sz="1800" dirty="0" err="1">
                <a:effectLst/>
                <a:latin typeface="Arial" panose="020B0604020202020204" pitchFamily="34" charset="0"/>
                <a:ea typeface="Calibri" panose="020F0502020204030204" pitchFamily="34" charset="0"/>
                <a:cs typeface="Arial" panose="020B0604020202020204" pitchFamily="34" charset="0"/>
              </a:rPr>
              <a:t>kabineta</a:t>
            </a:r>
            <a:r>
              <a:rPr lang="lt-LT" sz="1800" dirty="0">
                <a:effectLst/>
                <a:latin typeface="Arial" panose="020B0604020202020204" pitchFamily="34" charset="0"/>
                <a:ea typeface="Calibri" panose="020F0502020204030204" pitchFamily="34" charset="0"/>
                <a:cs typeface="Arial" panose="020B0604020202020204" pitchFamily="34" charset="0"/>
              </a:rPr>
              <a:t>̨ ir ten pajutau  </a:t>
            </a:r>
            <a:r>
              <a:rPr lang="lt-LT" sz="1800" dirty="0" err="1">
                <a:effectLst/>
                <a:latin typeface="Arial" panose="020B0604020202020204" pitchFamily="34" charset="0"/>
                <a:ea typeface="Calibri" panose="020F0502020204030204" pitchFamily="34" charset="0"/>
                <a:cs typeface="Arial" panose="020B0604020202020204" pitchFamily="34" charset="0"/>
              </a:rPr>
              <a:t>pirmąji</a:t>
            </a:r>
            <a:r>
              <a:rPr lang="lt-LT" sz="1800" dirty="0">
                <a:effectLst/>
                <a:latin typeface="Arial" panose="020B0604020202020204" pitchFamily="34" charset="0"/>
                <a:ea typeface="Calibri" panose="020F0502020204030204" pitchFamily="34" charset="0"/>
                <a:cs typeface="Arial" panose="020B0604020202020204" pitchFamily="34" charset="0"/>
              </a:rPr>
              <a:t>̨ </a:t>
            </a:r>
            <a:r>
              <a:rPr lang="lt-LT" sz="1800" dirty="0" err="1">
                <a:effectLst/>
                <a:latin typeface="Arial" panose="020B0604020202020204" pitchFamily="34" charset="0"/>
                <a:ea typeface="Calibri" panose="020F0502020204030204" pitchFamily="34" charset="0"/>
                <a:cs typeface="Arial" panose="020B0604020202020204" pitchFamily="34" charset="0"/>
              </a:rPr>
              <a:t>nusivylima</a:t>
            </a:r>
            <a:r>
              <a:rPr lang="lt-LT" sz="1800" dirty="0">
                <a:effectLst/>
                <a:latin typeface="Arial" panose="020B0604020202020204" pitchFamily="34" charset="0"/>
                <a:ea typeface="Calibri" panose="020F0502020204030204" pitchFamily="34" charset="0"/>
                <a:cs typeface="Arial" panose="020B0604020202020204" pitchFamily="34" charset="0"/>
              </a:rPr>
              <a:t>̨, </a:t>
            </a:r>
            <a:r>
              <a:rPr lang="lt-LT" sz="1800" dirty="0" err="1">
                <a:effectLst/>
                <a:latin typeface="Arial" panose="020B0604020202020204" pitchFamily="34" charset="0"/>
                <a:ea typeface="Calibri" panose="020F0502020204030204" pitchFamily="34" charset="0"/>
                <a:cs typeface="Arial" panose="020B0604020202020204" pitchFamily="34" charset="0"/>
              </a:rPr>
              <a:t>pirmąją</a:t>
            </a:r>
            <a:r>
              <a:rPr lang="lt-LT" sz="1800" dirty="0">
                <a:effectLst/>
                <a:latin typeface="Arial" panose="020B0604020202020204" pitchFamily="34" charset="0"/>
                <a:ea typeface="Calibri" panose="020F0502020204030204" pitchFamily="34" charset="0"/>
                <a:cs typeface="Arial" panose="020B0604020202020204" pitchFamily="34" charset="0"/>
              </a:rPr>
              <a:t> viešą </a:t>
            </a:r>
            <a:r>
              <a:rPr lang="lt-LT" sz="1800" dirty="0" err="1">
                <a:effectLst/>
                <a:latin typeface="Arial" panose="020B0604020202020204" pitchFamily="34" charset="0"/>
                <a:ea typeface="Calibri" panose="020F0502020204030204" pitchFamily="34" charset="0"/>
                <a:cs typeface="Arial" panose="020B0604020202020204" pitchFamily="34" charset="0"/>
              </a:rPr>
              <a:t>gėda</a:t>
            </a:r>
            <a:r>
              <a:rPr lang="lt-LT" sz="1800" dirty="0">
                <a:effectLst/>
                <a:latin typeface="Arial" panose="020B0604020202020204" pitchFamily="34" charset="0"/>
                <a:ea typeface="Calibri" panose="020F0502020204030204" pitchFamily="34" charset="0"/>
                <a:cs typeface="Arial" panose="020B0604020202020204" pitchFamily="34" charset="0"/>
              </a:rPr>
              <a:t>̨. Tai buvo mano kaltė ir aš tada </a:t>
            </a:r>
            <a:r>
              <a:rPr lang="lt-LT" sz="1800" dirty="0" err="1">
                <a:effectLst/>
                <a:latin typeface="Arial" panose="020B0604020202020204" pitchFamily="34" charset="0"/>
                <a:ea typeface="Calibri" panose="020F0502020204030204" pitchFamily="34" charset="0"/>
                <a:cs typeface="Arial" panose="020B0604020202020204" pitchFamily="34" charset="0"/>
              </a:rPr>
              <a:t>išmokau</a:t>
            </a:r>
            <a:r>
              <a:rPr lang="lt-LT" sz="1800" dirty="0">
                <a:effectLst/>
                <a:latin typeface="Arial" panose="020B0604020202020204" pitchFamily="34" charset="0"/>
                <a:ea typeface="Calibri" panose="020F0502020204030204" pitchFamily="34" charset="0"/>
                <a:cs typeface="Arial" panose="020B0604020202020204" pitchFamily="34" charset="0"/>
              </a:rPr>
              <a:t> vieną  svarbią pamoką, kad neatsakingi </a:t>
            </a:r>
            <a:r>
              <a:rPr lang="lt-LT" sz="1800" dirty="0" err="1">
                <a:effectLst/>
                <a:latin typeface="Arial" panose="020B0604020202020204" pitchFamily="34" charset="0"/>
                <a:ea typeface="Calibri" panose="020F0502020204030204" pitchFamily="34" charset="0"/>
                <a:cs typeface="Arial" panose="020B0604020202020204" pitchFamily="34" charset="0"/>
              </a:rPr>
              <a:t>žodžiai</a:t>
            </a:r>
            <a:r>
              <a:rPr lang="lt-LT" sz="1800" dirty="0">
                <a:effectLst/>
                <a:latin typeface="Arial" panose="020B0604020202020204" pitchFamily="34" charset="0"/>
                <a:ea typeface="Calibri" panose="020F0502020204030204" pitchFamily="34" charset="0"/>
                <a:cs typeface="Arial" panose="020B0604020202020204" pitchFamily="34" charset="0"/>
              </a:rPr>
              <a:t> gali pakenkti daug labiau, nei netinkami veiksmai. Kaip sakoma, </a:t>
            </a:r>
            <a:r>
              <a:rPr lang="lt-LT" sz="1800" dirty="0" err="1">
                <a:effectLst/>
                <a:latin typeface="Arial" panose="020B0604020202020204" pitchFamily="34" charset="0"/>
                <a:ea typeface="Calibri" panose="020F0502020204030204" pitchFamily="34" charset="0"/>
                <a:cs typeface="Arial" panose="020B0604020202020204" pitchFamily="34" charset="0"/>
              </a:rPr>
              <a:t>žvirblis</a:t>
            </a:r>
            <a:r>
              <a:rPr lang="lt-LT" sz="1800" dirty="0">
                <a:effectLst/>
                <a:latin typeface="Arial" panose="020B0604020202020204" pitchFamily="34" charset="0"/>
                <a:ea typeface="Calibri" panose="020F0502020204030204" pitchFamily="34" charset="0"/>
                <a:cs typeface="Arial" panose="020B0604020202020204" pitchFamily="34" charset="0"/>
              </a:rPr>
              <a:t>, paleistas </a:t>
            </a:r>
            <a:r>
              <a:rPr lang="lt-LT" sz="1800" dirty="0" err="1">
                <a:effectLst/>
                <a:latin typeface="Arial" panose="020B0604020202020204" pitchFamily="34" charset="0"/>
                <a:ea typeface="Calibri" panose="020F0502020204030204" pitchFamily="34" charset="0"/>
                <a:cs typeface="Arial" panose="020B0604020202020204" pitchFamily="34" charset="0"/>
              </a:rPr>
              <a:t>is</a:t>
            </a:r>
            <a:r>
              <a:rPr lang="lt-LT" sz="1800" dirty="0">
                <a:effectLst/>
                <a:latin typeface="Arial" panose="020B0604020202020204" pitchFamily="34" charset="0"/>
                <a:ea typeface="Calibri" panose="020F0502020204030204" pitchFamily="34" charset="0"/>
                <a:cs typeface="Arial" panose="020B0604020202020204" pitchFamily="34" charset="0"/>
              </a:rPr>
              <a:t>̌ rankos, ir </a:t>
            </a:r>
            <a:r>
              <a:rPr lang="lt-LT" sz="1800" dirty="0" err="1">
                <a:effectLst/>
                <a:latin typeface="Arial" panose="020B0604020202020204" pitchFamily="34" charset="0"/>
                <a:ea typeface="Calibri" panose="020F0502020204030204" pitchFamily="34" charset="0"/>
                <a:cs typeface="Arial" panose="020B0604020202020204" pitchFamily="34" charset="0"/>
              </a:rPr>
              <a:t>žodis</a:t>
            </a:r>
            <a:r>
              <a:rPr lang="lt-LT" sz="1800" dirty="0">
                <a:effectLst/>
                <a:latin typeface="Arial" panose="020B0604020202020204" pitchFamily="34" charset="0"/>
                <a:ea typeface="Calibri" panose="020F0502020204030204" pitchFamily="34" charset="0"/>
                <a:cs typeface="Arial" panose="020B0604020202020204" pitchFamily="34" charset="0"/>
              </a:rPr>
              <a:t>, </a:t>
            </a:r>
            <a:r>
              <a:rPr lang="lt-LT" sz="1800" dirty="0" err="1">
                <a:effectLst/>
                <a:latin typeface="Arial" panose="020B0604020202020204" pitchFamily="34" charset="0"/>
                <a:ea typeface="Calibri" panose="020F0502020204030204" pitchFamily="34" charset="0"/>
                <a:cs typeface="Arial" panose="020B0604020202020204" pitchFamily="34" charset="0"/>
              </a:rPr>
              <a:t>is</a:t>
            </a:r>
            <a:r>
              <a:rPr lang="lt-LT" sz="1800" dirty="0">
                <a:effectLst/>
                <a:latin typeface="Arial" panose="020B0604020202020204" pitchFamily="34" charset="0"/>
                <a:ea typeface="Calibri" panose="020F0502020204030204" pitchFamily="34" charset="0"/>
                <a:cs typeface="Arial" panose="020B0604020202020204" pitchFamily="34" charset="0"/>
              </a:rPr>
              <a:t>̌ burnos </a:t>
            </a:r>
            <a:r>
              <a:rPr lang="lt-LT" sz="1800" dirty="0" err="1">
                <a:effectLst/>
                <a:latin typeface="Arial" panose="020B0604020202020204" pitchFamily="34" charset="0"/>
                <a:ea typeface="Calibri" panose="020F0502020204030204" pitchFamily="34" charset="0"/>
                <a:cs typeface="Arial" panose="020B0604020202020204" pitchFamily="34" charset="0"/>
              </a:rPr>
              <a:t>išėjęs</a:t>
            </a:r>
            <a:r>
              <a:rPr lang="lt-LT" sz="1800" dirty="0">
                <a:effectLst/>
                <a:latin typeface="Arial" panose="020B0604020202020204" pitchFamily="34" charset="0"/>
                <a:ea typeface="Calibri" panose="020F0502020204030204" pitchFamily="34" charset="0"/>
                <a:cs typeface="Arial" panose="020B0604020202020204" pitchFamily="34" charset="0"/>
              </a:rPr>
              <a:t>, </a:t>
            </a:r>
            <a:r>
              <a:rPr lang="lt-LT" sz="1800" dirty="0" err="1">
                <a:effectLst/>
                <a:latin typeface="Arial" panose="020B0604020202020204" pitchFamily="34" charset="0"/>
                <a:ea typeface="Calibri" panose="020F0502020204030204" pitchFamily="34" charset="0"/>
                <a:cs typeface="Arial" panose="020B0604020202020204" pitchFamily="34" charset="0"/>
              </a:rPr>
              <a:t>nebegrįžta</a:t>
            </a:r>
            <a:r>
              <a:rPr lang="lt-LT" sz="1800" dirty="0">
                <a:effectLst/>
                <a:latin typeface="Arial" panose="020B0604020202020204" pitchFamily="34" charset="0"/>
                <a:ea typeface="Calibri" panose="020F0502020204030204" pitchFamily="34" charset="0"/>
                <a:cs typeface="Arial" panose="020B0604020202020204" pitchFamily="34" charset="0"/>
              </a:rPr>
              <a:t>. </a:t>
            </a:r>
          </a:p>
          <a:p>
            <a:pPr indent="0">
              <a:lnSpc>
                <a:spcPct val="150000"/>
              </a:lnSpc>
              <a:spcAft>
                <a:spcPts val="1000"/>
              </a:spcAft>
              <a:buNone/>
            </a:pPr>
            <a:endParaRPr lang="lt-LT"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C35DA89B-7355-490C-8BB2-1B9B7F2F7768}"/>
              </a:ext>
            </a:extLst>
          </p:cNvPr>
          <p:cNvSpPr/>
          <p:nvPr/>
        </p:nvSpPr>
        <p:spPr>
          <a:xfrm>
            <a:off x="5026426" y="77512"/>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D06D5945-5B0B-4518-AD52-F415A0977B32}"/>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6" name="Veiksmo mygtukas: tuščias 5">
            <a:hlinkClick r:id="rId5" action="ppaction://hlinksldjump" highlightClick="1"/>
            <a:extLst>
              <a:ext uri="{FF2B5EF4-FFF2-40B4-BE49-F238E27FC236}">
                <a16:creationId xmlns:a16="http://schemas.microsoft.com/office/drawing/2014/main" id="{E375311A-25E7-4C8A-9EF2-3BCC918BEEF0}"/>
              </a:ext>
            </a:extLst>
          </p:cNvPr>
          <p:cNvSpPr/>
          <p:nvPr/>
        </p:nvSpPr>
        <p:spPr>
          <a:xfrm>
            <a:off x="10344150" y="77512"/>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7" name="Veiksmo mygtukas: tuščias 6">
            <a:hlinkClick r:id="rId4" action="ppaction://hlinksldjump" highlightClick="1"/>
            <a:extLst>
              <a:ext uri="{FF2B5EF4-FFF2-40B4-BE49-F238E27FC236}">
                <a16:creationId xmlns:a16="http://schemas.microsoft.com/office/drawing/2014/main" id="{99A9CA16-2226-45DF-B943-A4884FB3ADC8}"/>
              </a:ext>
            </a:extLst>
          </p:cNvPr>
          <p:cNvSpPr/>
          <p:nvPr/>
        </p:nvSpPr>
        <p:spPr>
          <a:xfrm>
            <a:off x="2038813" y="63224"/>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Mokiniai</a:t>
            </a:r>
          </a:p>
        </p:txBody>
      </p:sp>
    </p:spTree>
    <p:extLst>
      <p:ext uri="{BB962C8B-B14F-4D97-AF65-F5344CB8AC3E}">
        <p14:creationId xmlns:p14="http://schemas.microsoft.com/office/powerpoint/2010/main" val="4189966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785191" y="462166"/>
            <a:ext cx="10465904" cy="801066"/>
          </a:xfrm>
        </p:spPr>
        <p:txBody>
          <a:bodyPr>
            <a:noAutofit/>
          </a:bodyPr>
          <a:lstStyle/>
          <a:p>
            <a:pPr indent="822960" algn="ctr">
              <a:lnSpc>
                <a:spcPct val="115000"/>
              </a:lnSpc>
              <a:spcAft>
                <a:spcPts val="1000"/>
              </a:spcAft>
            </a:pPr>
            <a:r>
              <a:rPr lang="lt-LT" sz="3200" b="1" dirty="0">
                <a:effectLst/>
                <a:latin typeface="Segoe Print" panose="02000600000000000000" pitchFamily="2" charset="0"/>
                <a:ea typeface="Calibri" panose="020F0502020204030204" pitchFamily="34" charset="0"/>
              </a:rPr>
              <a:t>Augustinas </a:t>
            </a:r>
            <a:r>
              <a:rPr lang="lt-LT" sz="3200" b="1" dirty="0" err="1">
                <a:effectLst/>
                <a:latin typeface="Segoe Print" panose="02000600000000000000" pitchFamily="2" charset="0"/>
                <a:ea typeface="Calibri" panose="020F0502020204030204" pitchFamily="34" charset="0"/>
              </a:rPr>
              <a:t>Rėkašius</a:t>
            </a:r>
            <a:endParaRPr lang="lt-LT" sz="60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19270" y="1391478"/>
            <a:ext cx="11343860" cy="5466522"/>
          </a:xfrm>
        </p:spPr>
        <p:txBody>
          <a:bodyPr>
            <a:normAutofit lnSpcReduction="10000"/>
          </a:bodyPr>
          <a:lstStyle/>
          <a:p>
            <a:pPr indent="0">
              <a:lnSpc>
                <a:spcPct val="150000"/>
              </a:lnSpc>
              <a:spcAft>
                <a:spcPts val="1000"/>
              </a:spcAft>
              <a:buNone/>
            </a:pPr>
            <a:r>
              <a:rPr lang="lt-LT" sz="2000" dirty="0">
                <a:effectLst/>
                <a:latin typeface="Arial" panose="020B0604020202020204" pitchFamily="34" charset="0"/>
                <a:ea typeface="Calibri" panose="020F0502020204030204" pitchFamily="34" charset="0"/>
                <a:cs typeface="Arial" panose="020B0604020202020204" pitchFamily="34" charset="0"/>
              </a:rPr>
              <a:t>Labai </a:t>
            </a:r>
            <a:r>
              <a:rPr lang="lt-LT" sz="2000" dirty="0" err="1">
                <a:effectLst/>
                <a:latin typeface="Arial" panose="020B0604020202020204" pitchFamily="34" charset="0"/>
                <a:ea typeface="Calibri" panose="020F0502020204030204" pitchFamily="34" charset="0"/>
                <a:cs typeface="Arial" panose="020B0604020202020204" pitchFamily="34" charset="0"/>
              </a:rPr>
              <a:t>nedrąsu</a:t>
            </a:r>
            <a:r>
              <a:rPr lang="lt-LT" sz="2000" dirty="0">
                <a:effectLst/>
                <a:latin typeface="Arial" panose="020B0604020202020204" pitchFamily="34" charset="0"/>
                <a:ea typeface="Calibri" panose="020F0502020204030204" pitchFamily="34" charset="0"/>
                <a:cs typeface="Arial" panose="020B0604020202020204" pitchFamily="34" charset="0"/>
              </a:rPr>
              <a:t> buvo </a:t>
            </a:r>
            <a:r>
              <a:rPr lang="lt-LT" sz="2000" dirty="0" err="1">
                <a:effectLst/>
                <a:latin typeface="Arial" panose="020B0604020202020204" pitchFamily="34" charset="0"/>
                <a:ea typeface="Calibri" panose="020F0502020204030204" pitchFamily="34" charset="0"/>
                <a:cs typeface="Arial" panose="020B0604020202020204" pitchFamily="34" charset="0"/>
              </a:rPr>
              <a:t>žengti</a:t>
            </a:r>
            <a:r>
              <a:rPr lang="lt-LT" sz="2000" dirty="0">
                <a:effectLst/>
                <a:latin typeface="Arial" panose="020B0604020202020204" pitchFamily="34" charset="0"/>
                <a:ea typeface="Calibri" panose="020F0502020204030204" pitchFamily="34" charset="0"/>
                <a:cs typeface="Arial" panose="020B0604020202020204" pitchFamily="34" charset="0"/>
              </a:rPr>
              <a:t> į </a:t>
            </a:r>
            <a:r>
              <a:rPr lang="lt-LT" sz="2000" dirty="0" err="1">
                <a:effectLst/>
                <a:latin typeface="Arial" panose="020B0604020202020204" pitchFamily="34" charset="0"/>
                <a:ea typeface="Calibri" panose="020F0502020204030204" pitchFamily="34" charset="0"/>
                <a:cs typeface="Arial" panose="020B0604020202020204" pitchFamily="34" charset="0"/>
              </a:rPr>
              <a:t>penktąja</a:t>
            </a:r>
            <a:r>
              <a:rPr lang="lt-LT" sz="2000" dirty="0">
                <a:effectLst/>
                <a:latin typeface="Arial" panose="020B0604020202020204" pitchFamily="34" charset="0"/>
                <a:ea typeface="Calibri" panose="020F0502020204030204" pitchFamily="34" charset="0"/>
                <a:cs typeface="Arial" panose="020B0604020202020204" pitchFamily="34" charset="0"/>
              </a:rPr>
              <a:t>̨ klasę, </a:t>
            </a:r>
            <a:r>
              <a:rPr lang="lt-LT" sz="2000" dirty="0" err="1">
                <a:effectLst/>
                <a:latin typeface="Arial" panose="020B0604020202020204" pitchFamily="34" charset="0"/>
                <a:ea typeface="Calibri" panose="020F0502020204030204" pitchFamily="34" charset="0"/>
                <a:cs typeface="Arial" panose="020B0604020202020204" pitchFamily="34" charset="0"/>
              </a:rPr>
              <a:t>atsiskyrėme</a:t>
            </a:r>
            <a:r>
              <a:rPr lang="lt-LT" sz="2000" dirty="0">
                <a:effectLst/>
                <a:latin typeface="Arial" panose="020B0604020202020204" pitchFamily="34" charset="0"/>
                <a:ea typeface="Calibri" panose="020F0502020204030204" pitchFamily="34" charset="0"/>
                <a:cs typeface="Arial" panose="020B0604020202020204" pitchFamily="34" charset="0"/>
              </a:rPr>
              <a:t> nuo savo pradinių </a:t>
            </a:r>
            <a:r>
              <a:rPr lang="lt-LT" sz="2000" dirty="0" err="1">
                <a:effectLst/>
                <a:latin typeface="Arial" panose="020B0604020202020204" pitchFamily="34" charset="0"/>
                <a:ea typeface="Calibri" panose="020F0502020204030204" pitchFamily="34" charset="0"/>
                <a:cs typeface="Arial" panose="020B0604020202020204" pitchFamily="34" charset="0"/>
              </a:rPr>
              <a:t>klasiu</a:t>
            </a:r>
            <a:r>
              <a:rPr lang="lt-LT" sz="2000" dirty="0">
                <a:effectLst/>
                <a:latin typeface="Arial" panose="020B0604020202020204" pitchFamily="34" charset="0"/>
                <a:ea typeface="Calibri" panose="020F0502020204030204" pitchFamily="34" charset="0"/>
                <a:cs typeface="Arial" panose="020B0604020202020204" pitchFamily="34" charset="0"/>
              </a:rPr>
              <a:t>̨ </a:t>
            </a:r>
            <a:r>
              <a:rPr lang="lt-LT" sz="2000" dirty="0" err="1">
                <a:effectLst/>
                <a:latin typeface="Arial" panose="020B0604020202020204" pitchFamily="34" charset="0"/>
                <a:ea typeface="Calibri" panose="020F0502020204030204" pitchFamily="34" charset="0"/>
                <a:cs typeface="Arial" panose="020B0604020202020204" pitchFamily="34" charset="0"/>
              </a:rPr>
              <a:t>auklėtojos</a:t>
            </a:r>
            <a:r>
              <a:rPr lang="lt-LT" sz="2000" dirty="0">
                <a:effectLst/>
                <a:latin typeface="Arial" panose="020B0604020202020204" pitchFamily="34" charset="0"/>
                <a:ea typeface="Calibri" panose="020F0502020204030204" pitchFamily="34" charset="0"/>
                <a:cs typeface="Arial" panose="020B0604020202020204" pitchFamily="34" charset="0"/>
              </a:rPr>
              <a:t> Ilonos </a:t>
            </a:r>
            <a:r>
              <a:rPr lang="lt-LT" sz="2000" dirty="0" err="1">
                <a:effectLst/>
                <a:latin typeface="Arial" panose="020B0604020202020204" pitchFamily="34" charset="0"/>
                <a:ea typeface="Calibri" panose="020F0502020204030204" pitchFamily="34" charset="0"/>
                <a:cs typeface="Arial" panose="020B0604020202020204" pitchFamily="34" charset="0"/>
              </a:rPr>
              <a:t>Pakalkienės</a:t>
            </a:r>
            <a:r>
              <a:rPr lang="lt-LT" sz="2000" dirty="0">
                <a:effectLst/>
                <a:latin typeface="Arial" panose="020B0604020202020204" pitchFamily="34" charset="0"/>
                <a:ea typeface="Calibri" panose="020F0502020204030204" pitchFamily="34" charset="0"/>
                <a:cs typeface="Arial" panose="020B0604020202020204" pitchFamily="34" charset="0"/>
              </a:rPr>
              <a:t>. Tai buvo mokytoja, kuri palaikė, kiekvienam </a:t>
            </a:r>
            <a:r>
              <a:rPr lang="lt-LT" sz="2000" dirty="0" err="1">
                <a:effectLst/>
                <a:latin typeface="Arial" panose="020B0604020202020204" pitchFamily="34" charset="0"/>
                <a:ea typeface="Calibri" panose="020F0502020204030204" pitchFamily="34" charset="0"/>
                <a:cs typeface="Arial" panose="020B0604020202020204" pitchFamily="34" charset="0"/>
              </a:rPr>
              <a:t>padėdavo</a:t>
            </a:r>
            <a:r>
              <a:rPr lang="lt-LT" sz="2000" dirty="0">
                <a:effectLst/>
                <a:latin typeface="Arial" panose="020B0604020202020204" pitchFamily="34" charset="0"/>
                <a:ea typeface="Calibri" panose="020F0502020204030204" pitchFamily="34" charset="0"/>
                <a:cs typeface="Arial" panose="020B0604020202020204" pitchFamily="34" charset="0"/>
              </a:rPr>
              <a:t> sunkiu metu. Penktoje klasėje </a:t>
            </a:r>
            <a:r>
              <a:rPr lang="lt-LT" sz="2000" dirty="0" err="1">
                <a:effectLst/>
                <a:latin typeface="Arial" panose="020B0604020202020204" pitchFamily="34" charset="0"/>
                <a:ea typeface="Calibri" panose="020F0502020204030204" pitchFamily="34" charset="0"/>
                <a:cs typeface="Arial" panose="020B0604020202020204" pitchFamily="34" charset="0"/>
              </a:rPr>
              <a:t>mūsu</a:t>
            </a:r>
            <a:r>
              <a:rPr lang="lt-LT" sz="2000" dirty="0">
                <a:effectLst/>
                <a:latin typeface="Arial" panose="020B0604020202020204" pitchFamily="34" charset="0"/>
                <a:ea typeface="Calibri" panose="020F0502020204030204" pitchFamily="34" charset="0"/>
                <a:cs typeface="Arial" panose="020B0604020202020204" pitchFamily="34" charset="0"/>
              </a:rPr>
              <a:t>̨ </a:t>
            </a:r>
            <a:r>
              <a:rPr lang="lt-LT" sz="2000" dirty="0" err="1">
                <a:effectLst/>
                <a:latin typeface="Arial" panose="020B0604020202020204" pitchFamily="34" charset="0"/>
                <a:ea typeface="Calibri" panose="020F0502020204030204" pitchFamily="34" charset="0"/>
                <a:cs typeface="Arial" panose="020B0604020202020204" pitchFamily="34" charset="0"/>
              </a:rPr>
              <a:t>auklėtoja</a:t>
            </a:r>
            <a:r>
              <a:rPr lang="lt-LT" sz="2000" dirty="0">
                <a:effectLst/>
                <a:latin typeface="Arial" panose="020B0604020202020204" pitchFamily="34" charset="0"/>
                <a:ea typeface="Calibri" panose="020F0502020204030204" pitchFamily="34" charset="0"/>
                <a:cs typeface="Arial" panose="020B0604020202020204" pitchFamily="34" charset="0"/>
              </a:rPr>
              <a:t> tapo Joana </a:t>
            </a:r>
            <a:r>
              <a:rPr lang="lt-LT" sz="2000" dirty="0" err="1">
                <a:effectLst/>
                <a:latin typeface="Arial" panose="020B0604020202020204" pitchFamily="34" charset="0"/>
                <a:ea typeface="Calibri" panose="020F0502020204030204" pitchFamily="34" charset="0"/>
                <a:cs typeface="Arial" panose="020B0604020202020204" pitchFamily="34" charset="0"/>
              </a:rPr>
              <a:t>Garnevičiene</a:t>
            </a:r>
            <a:r>
              <a:rPr lang="lt-LT" sz="2000" dirty="0">
                <a:effectLst/>
                <a:latin typeface="Arial" panose="020B0604020202020204" pitchFamily="34" charset="0"/>
                <a:ea typeface="Calibri" panose="020F0502020204030204" pitchFamily="34" charset="0"/>
                <a:cs typeface="Arial" panose="020B0604020202020204" pitchFamily="34" charset="0"/>
              </a:rPr>
              <a:t>̇. </a:t>
            </a:r>
            <a:r>
              <a:rPr lang="lt-LT" sz="2000" dirty="0" err="1">
                <a:effectLst/>
                <a:latin typeface="Arial" panose="020B0604020202020204" pitchFamily="34" charset="0"/>
                <a:ea typeface="Calibri" panose="020F0502020204030204" pitchFamily="34" charset="0"/>
                <a:cs typeface="Arial" panose="020B0604020202020204" pitchFamily="34" charset="0"/>
              </a:rPr>
              <a:t>Mūsu</a:t>
            </a:r>
            <a:r>
              <a:rPr lang="lt-LT" sz="2000" dirty="0">
                <a:effectLst/>
                <a:latin typeface="Arial" panose="020B0604020202020204" pitchFamily="34" charset="0"/>
                <a:ea typeface="Calibri" panose="020F0502020204030204" pitchFamily="34" charset="0"/>
                <a:cs typeface="Arial" panose="020B0604020202020204" pitchFamily="34" charset="0"/>
              </a:rPr>
              <a:t>̨ klasė buvo </a:t>
            </a:r>
            <a:r>
              <a:rPr lang="lt-LT" sz="2000" dirty="0" err="1">
                <a:effectLst/>
                <a:latin typeface="Arial" panose="020B0604020202020204" pitchFamily="34" charset="0"/>
                <a:ea typeface="Calibri" panose="020F0502020204030204" pitchFamily="34" charset="0"/>
                <a:cs typeface="Arial" panose="020B0604020202020204" pitchFamily="34" charset="0"/>
              </a:rPr>
              <a:t>nemaža</a:t>
            </a:r>
            <a:r>
              <a:rPr lang="lt-LT" sz="2000" dirty="0">
                <a:effectLst/>
                <a:latin typeface="Arial" panose="020B0604020202020204" pitchFamily="34" charset="0"/>
                <a:ea typeface="Calibri" panose="020F0502020204030204" pitchFamily="34" charset="0"/>
                <a:cs typeface="Arial" panose="020B0604020202020204" pitchFamily="34" charset="0"/>
              </a:rPr>
              <a:t>, </a:t>
            </a:r>
            <a:r>
              <a:rPr lang="lt-LT" sz="2000" dirty="0" err="1">
                <a:effectLst/>
                <a:latin typeface="Arial" panose="020B0604020202020204" pitchFamily="34" charset="0"/>
                <a:ea typeface="Calibri" panose="020F0502020204030204" pitchFamily="34" charset="0"/>
                <a:cs typeface="Arial" panose="020B0604020202020204" pitchFamily="34" charset="0"/>
              </a:rPr>
              <a:t>todėl</a:t>
            </a:r>
            <a:r>
              <a:rPr lang="lt-LT" sz="2000" dirty="0">
                <a:effectLst/>
                <a:latin typeface="Arial" panose="020B0604020202020204" pitchFamily="34" charset="0"/>
                <a:ea typeface="Calibri" panose="020F0502020204030204" pitchFamily="34" charset="0"/>
                <a:cs typeface="Arial" panose="020B0604020202020204" pitchFamily="34" charset="0"/>
              </a:rPr>
              <a:t> tikiu, kad buvo </a:t>
            </a:r>
            <a:r>
              <a:rPr lang="lt-LT" sz="2000" dirty="0" err="1">
                <a:effectLst/>
                <a:latin typeface="Arial" panose="020B0604020202020204" pitchFamily="34" charset="0"/>
                <a:ea typeface="Calibri" panose="020F0502020204030204" pitchFamily="34" charset="0"/>
                <a:cs typeface="Arial" panose="020B0604020202020204" pitchFamily="34" charset="0"/>
              </a:rPr>
              <a:t>sudėtinga</a:t>
            </a:r>
            <a:r>
              <a:rPr lang="lt-LT" sz="2000" dirty="0">
                <a:effectLst/>
                <a:latin typeface="Arial" panose="020B0604020202020204" pitchFamily="34" charset="0"/>
                <a:ea typeface="Calibri" panose="020F0502020204030204" pitchFamily="34" charset="0"/>
                <a:cs typeface="Arial" panose="020B0604020202020204" pitchFamily="34" charset="0"/>
              </a:rPr>
              <a:t> su mumis susitvarkyti. </a:t>
            </a:r>
            <a:r>
              <a:rPr lang="lt-LT" sz="2000" dirty="0" err="1">
                <a:effectLst/>
                <a:latin typeface="Arial" panose="020B0604020202020204" pitchFamily="34" charset="0"/>
                <a:ea typeface="Calibri" panose="020F0502020204030204" pitchFamily="34" charset="0"/>
                <a:cs typeface="Arial" panose="020B0604020202020204" pitchFamily="34" charset="0"/>
              </a:rPr>
              <a:t>Tačiau</a:t>
            </a:r>
            <a:r>
              <a:rPr lang="lt-LT" sz="2000" dirty="0">
                <a:effectLst/>
                <a:latin typeface="Arial" panose="020B0604020202020204" pitchFamily="34" charset="0"/>
                <a:ea typeface="Calibri" panose="020F0502020204030204" pitchFamily="34" charset="0"/>
                <a:cs typeface="Arial" panose="020B0604020202020204" pitchFamily="34" charset="0"/>
              </a:rPr>
              <a:t> vadovei </a:t>
            </a:r>
            <a:r>
              <a:rPr lang="lt-LT" sz="2000" dirty="0" err="1">
                <a:effectLst/>
                <a:latin typeface="Arial" panose="020B0604020202020204" pitchFamily="34" charset="0"/>
                <a:ea typeface="Calibri" panose="020F0502020204030204" pitchFamily="34" charset="0"/>
                <a:cs typeface="Arial" panose="020B0604020202020204" pitchFamily="34" charset="0"/>
              </a:rPr>
              <a:t>sekėsi</a:t>
            </a:r>
            <a:r>
              <a:rPr lang="lt-LT" sz="2000" dirty="0">
                <a:effectLst/>
                <a:latin typeface="Arial" panose="020B0604020202020204" pitchFamily="34" charset="0"/>
                <a:ea typeface="Calibri" panose="020F0502020204030204" pitchFamily="34" charset="0"/>
                <a:cs typeface="Arial" panose="020B0604020202020204" pitchFamily="34" charset="0"/>
              </a:rPr>
              <a:t> labai puikiai. Mes, kaip </a:t>
            </a:r>
            <a:r>
              <a:rPr lang="lt-LT" sz="2000" dirty="0" err="1">
                <a:effectLst/>
                <a:latin typeface="Arial" panose="020B0604020202020204" pitchFamily="34" charset="0"/>
                <a:ea typeface="Calibri" panose="020F0502020204030204" pitchFamily="34" charset="0"/>
                <a:cs typeface="Arial" panose="020B0604020202020204" pitchFamily="34" charset="0"/>
              </a:rPr>
              <a:t>anksčiau</a:t>
            </a:r>
            <a:r>
              <a:rPr lang="lt-LT" sz="2000" dirty="0">
                <a:effectLst/>
                <a:latin typeface="Arial" panose="020B0604020202020204" pitchFamily="34" charset="0"/>
                <a:ea typeface="Calibri" panose="020F0502020204030204" pitchFamily="34" charset="0"/>
                <a:cs typeface="Arial" panose="020B0604020202020204" pitchFamily="34" charset="0"/>
              </a:rPr>
              <a:t> </a:t>
            </a:r>
            <a:r>
              <a:rPr lang="lt-LT" sz="2000" dirty="0" err="1">
                <a:effectLst/>
                <a:latin typeface="Arial" panose="020B0604020202020204" pitchFamily="34" charset="0"/>
                <a:ea typeface="Calibri" panose="020F0502020204030204" pitchFamily="34" charset="0"/>
                <a:cs typeface="Arial" panose="020B0604020202020204" pitchFamily="34" charset="0"/>
              </a:rPr>
              <a:t>minėti</a:t>
            </a:r>
            <a:r>
              <a:rPr lang="lt-LT" sz="2000" dirty="0">
                <a:effectLst/>
                <a:latin typeface="Arial" panose="020B0604020202020204" pitchFamily="34" charset="0"/>
                <a:ea typeface="Calibri" panose="020F0502020204030204" pitchFamily="34" charset="0"/>
                <a:cs typeface="Arial" panose="020B0604020202020204" pitchFamily="34" charset="0"/>
              </a:rPr>
              <a:t> </a:t>
            </a:r>
            <a:r>
              <a:rPr lang="lt-LT" sz="2000" dirty="0" err="1">
                <a:effectLst/>
                <a:latin typeface="Arial" panose="020B0604020202020204" pitchFamily="34" charset="0"/>
                <a:ea typeface="Calibri" panose="020F0502020204030204" pitchFamily="34" charset="0"/>
                <a:cs typeface="Arial" panose="020B0604020202020204" pitchFamily="34" charset="0"/>
              </a:rPr>
              <a:t>žvirbliai</a:t>
            </a:r>
            <a:r>
              <a:rPr lang="lt-LT" sz="2000" dirty="0">
                <a:effectLst/>
                <a:latin typeface="Arial" panose="020B0604020202020204" pitchFamily="34" charset="0"/>
                <a:ea typeface="Calibri" panose="020F0502020204030204" pitchFamily="34" charset="0"/>
                <a:cs typeface="Arial" panose="020B0604020202020204" pitchFamily="34" charset="0"/>
              </a:rPr>
              <a:t>, per pertraukas skraidydavome gimnazijos koridoriais </a:t>
            </a:r>
            <a:r>
              <a:rPr lang="lt-LT" sz="2000" dirty="0" err="1">
                <a:effectLst/>
                <a:latin typeface="Arial" panose="020B0604020202020204" pitchFamily="34" charset="0"/>
                <a:ea typeface="Calibri" panose="020F0502020204030204" pitchFamily="34" charset="0"/>
                <a:cs typeface="Arial" panose="020B0604020202020204" pitchFamily="34" charset="0"/>
              </a:rPr>
              <a:t>ieškodami</a:t>
            </a:r>
            <a:r>
              <a:rPr lang="lt-LT" sz="2000" dirty="0">
                <a:effectLst/>
                <a:latin typeface="Arial" panose="020B0604020202020204" pitchFamily="34" charset="0"/>
                <a:ea typeface="Calibri" panose="020F0502020204030204" pitchFamily="34" charset="0"/>
                <a:cs typeface="Arial" panose="020B0604020202020204" pitchFamily="34" charset="0"/>
              </a:rPr>
              <a:t> savo kabineto. Penktos </a:t>
            </a:r>
            <a:r>
              <a:rPr lang="lt-LT" sz="2000" dirty="0" err="1">
                <a:effectLst/>
                <a:latin typeface="Arial" panose="020B0604020202020204" pitchFamily="34" charset="0"/>
                <a:ea typeface="Calibri" panose="020F0502020204030204" pitchFamily="34" charset="0"/>
                <a:cs typeface="Arial" panose="020B0604020202020204" pitchFamily="34" charset="0"/>
              </a:rPr>
              <a:t>klasės</a:t>
            </a:r>
            <a:r>
              <a:rPr lang="lt-LT" sz="2000" dirty="0">
                <a:effectLst/>
                <a:latin typeface="Arial" panose="020B0604020202020204" pitchFamily="34" charset="0"/>
                <a:ea typeface="Calibri" panose="020F0502020204030204" pitchFamily="34" charset="0"/>
                <a:cs typeface="Arial" panose="020B0604020202020204" pitchFamily="34" charset="0"/>
              </a:rPr>
              <a:t> ruduo tikriausiai yra </a:t>
            </a:r>
            <a:r>
              <a:rPr lang="lt-LT" sz="2000" dirty="0" err="1">
                <a:effectLst/>
                <a:latin typeface="Arial" panose="020B0604020202020204" pitchFamily="34" charset="0"/>
                <a:ea typeface="Calibri" panose="020F0502020204030204" pitchFamily="34" charset="0"/>
                <a:cs typeface="Arial" panose="020B0604020202020204" pitchFamily="34" charset="0"/>
              </a:rPr>
              <a:t>sudėtingiausias</a:t>
            </a:r>
            <a:r>
              <a:rPr lang="lt-LT" sz="2000" dirty="0">
                <a:effectLst/>
                <a:latin typeface="Arial" panose="020B0604020202020204" pitchFamily="34" charset="0"/>
                <a:ea typeface="Calibri" panose="020F0502020204030204" pitchFamily="34" charset="0"/>
                <a:cs typeface="Arial" panose="020B0604020202020204" pitchFamily="34" charset="0"/>
              </a:rPr>
              <a:t> laikotarpis, kai nieko </a:t>
            </a:r>
            <a:r>
              <a:rPr lang="lt-LT" sz="2000" dirty="0" err="1">
                <a:effectLst/>
                <a:latin typeface="Arial" panose="020B0604020202020204" pitchFamily="34" charset="0"/>
                <a:ea typeface="Calibri" panose="020F0502020204030204" pitchFamily="34" charset="0"/>
                <a:cs typeface="Arial" panose="020B0604020202020204" pitchFamily="34" charset="0"/>
              </a:rPr>
              <a:t>nežinai</a:t>
            </a:r>
            <a:r>
              <a:rPr lang="lt-LT" sz="2000" dirty="0">
                <a:effectLst/>
                <a:latin typeface="Arial" panose="020B0604020202020204" pitchFamily="34" charset="0"/>
                <a:ea typeface="Calibri" panose="020F0502020204030204" pitchFamily="34" charset="0"/>
                <a:cs typeface="Arial" panose="020B0604020202020204" pitchFamily="34" charset="0"/>
              </a:rPr>
              <a:t>, kur vyks tolimesni </a:t>
            </a:r>
            <a:r>
              <a:rPr lang="lt-LT" sz="2000" dirty="0" err="1">
                <a:effectLst/>
                <a:latin typeface="Arial" panose="020B0604020202020204" pitchFamily="34" charset="0"/>
                <a:ea typeface="Calibri" panose="020F0502020204030204" pitchFamily="34" charset="0"/>
                <a:cs typeface="Arial" panose="020B0604020202020204" pitchFamily="34" charset="0"/>
              </a:rPr>
              <a:t>užsiėmimai</a:t>
            </a:r>
            <a:r>
              <a:rPr lang="lt-LT" sz="2000" dirty="0">
                <a:effectLst/>
                <a:latin typeface="Arial" panose="020B0604020202020204" pitchFamily="34" charset="0"/>
                <a:ea typeface="Calibri" panose="020F0502020204030204" pitchFamily="34" charset="0"/>
                <a:cs typeface="Arial" panose="020B0604020202020204" pitchFamily="34" charset="0"/>
              </a:rPr>
              <a:t>. </a:t>
            </a:r>
            <a:r>
              <a:rPr lang="lt-LT" sz="2000" dirty="0" err="1">
                <a:effectLst/>
                <a:latin typeface="Arial" panose="020B0604020202020204" pitchFamily="34" charset="0"/>
                <a:ea typeface="Calibri" panose="020F0502020204030204" pitchFamily="34" charset="0"/>
                <a:cs typeface="Arial" panose="020B0604020202020204" pitchFamily="34" charset="0"/>
              </a:rPr>
              <a:t>Tačiau</a:t>
            </a:r>
            <a:r>
              <a:rPr lang="lt-LT" sz="2000" dirty="0">
                <a:effectLst/>
                <a:latin typeface="Arial" panose="020B0604020202020204" pitchFamily="34" charset="0"/>
                <a:ea typeface="Calibri" panose="020F0502020204030204" pitchFamily="34" charset="0"/>
                <a:cs typeface="Arial" panose="020B0604020202020204" pitchFamily="34" charset="0"/>
              </a:rPr>
              <a:t> mokytojų profesionalumas </a:t>
            </a:r>
            <a:r>
              <a:rPr lang="lt-LT" sz="2000" dirty="0" err="1">
                <a:effectLst/>
                <a:latin typeface="Arial" panose="020B0604020202020204" pitchFamily="34" charset="0"/>
                <a:ea typeface="Calibri" panose="020F0502020204030204" pitchFamily="34" charset="0"/>
                <a:cs typeface="Arial" panose="020B0604020202020204" pitchFamily="34" charset="0"/>
              </a:rPr>
              <a:t>padėdavo</a:t>
            </a:r>
            <a:r>
              <a:rPr lang="lt-LT" sz="2000" dirty="0">
                <a:effectLst/>
                <a:latin typeface="Arial" panose="020B0604020202020204" pitchFamily="34" charset="0"/>
                <a:ea typeface="Calibri" panose="020F0502020204030204" pitchFamily="34" charset="0"/>
                <a:cs typeface="Arial" panose="020B0604020202020204" pitchFamily="34" charset="0"/>
              </a:rPr>
              <a:t> </a:t>
            </a:r>
            <a:r>
              <a:rPr lang="lt-LT" sz="2000" dirty="0" err="1">
                <a:effectLst/>
                <a:latin typeface="Arial" panose="020B0604020202020204" pitchFamily="34" charset="0"/>
                <a:ea typeface="Calibri" panose="020F0502020204030204" pitchFamily="34" charset="0"/>
                <a:cs typeface="Arial" panose="020B0604020202020204" pitchFamily="34" charset="0"/>
              </a:rPr>
              <a:t>šioms</a:t>
            </a:r>
            <a:r>
              <a:rPr lang="lt-LT" sz="2000" dirty="0">
                <a:effectLst/>
                <a:latin typeface="Arial" panose="020B0604020202020204" pitchFamily="34" charset="0"/>
                <a:ea typeface="Calibri" panose="020F0502020204030204" pitchFamily="34" charset="0"/>
                <a:cs typeface="Arial" panose="020B0604020202020204" pitchFamily="34" charset="0"/>
              </a:rPr>
              <a:t> </a:t>
            </a:r>
            <a:r>
              <a:rPr lang="lt-LT" sz="2000" dirty="0" err="1">
                <a:effectLst/>
                <a:latin typeface="Arial" panose="020B0604020202020204" pitchFamily="34" charset="0"/>
                <a:ea typeface="Calibri" panose="020F0502020204030204" pitchFamily="34" charset="0"/>
                <a:cs typeface="Arial" panose="020B0604020202020204" pitchFamily="34" charset="0"/>
              </a:rPr>
              <a:t>bėdoms</a:t>
            </a:r>
            <a:r>
              <a:rPr lang="lt-LT" sz="2000" dirty="0">
                <a:effectLst/>
                <a:latin typeface="Arial" panose="020B0604020202020204" pitchFamily="34" charset="0"/>
                <a:ea typeface="Calibri" panose="020F0502020204030204" pitchFamily="34" charset="0"/>
                <a:cs typeface="Arial" panose="020B0604020202020204" pitchFamily="34" charset="0"/>
              </a:rPr>
              <a:t> </a:t>
            </a:r>
            <a:r>
              <a:rPr lang="lt-LT" sz="2000" dirty="0" err="1">
                <a:effectLst/>
                <a:latin typeface="Arial" panose="020B0604020202020204" pitchFamily="34" charset="0"/>
                <a:ea typeface="Calibri" panose="020F0502020204030204" pitchFamily="34" charset="0"/>
                <a:cs typeface="Arial" panose="020B0604020202020204" pitchFamily="34" charset="0"/>
              </a:rPr>
              <a:t>išsispręsti</a:t>
            </a:r>
            <a:r>
              <a:rPr lang="lt-LT" sz="2000" dirty="0">
                <a:effectLst/>
                <a:latin typeface="Arial" panose="020B0604020202020204" pitchFamily="34" charset="0"/>
                <a:ea typeface="Calibri" panose="020F0502020204030204" pitchFamily="34" charset="0"/>
                <a:cs typeface="Arial" panose="020B0604020202020204" pitchFamily="34" charset="0"/>
              </a:rPr>
              <a:t>. Taip pat penktoje </a:t>
            </a:r>
            <a:r>
              <a:rPr lang="lt-LT" sz="2000" dirty="0" err="1">
                <a:effectLst/>
                <a:latin typeface="Arial" panose="020B0604020202020204" pitchFamily="34" charset="0"/>
                <a:ea typeface="Calibri" panose="020F0502020204030204" pitchFamily="34" charset="0"/>
                <a:cs typeface="Arial" panose="020B0604020202020204" pitchFamily="34" charset="0"/>
              </a:rPr>
              <a:t>klasėje</a:t>
            </a:r>
            <a:r>
              <a:rPr lang="lt-LT" sz="2000" dirty="0">
                <a:effectLst/>
                <a:latin typeface="Arial" panose="020B0604020202020204" pitchFamily="34" charset="0"/>
                <a:ea typeface="Calibri" panose="020F0502020204030204" pitchFamily="34" charset="0"/>
                <a:cs typeface="Arial" panose="020B0604020202020204" pitchFamily="34" charset="0"/>
              </a:rPr>
              <a:t>, mus pasitiko matematikos mokytojas Dainius, </a:t>
            </a:r>
            <a:r>
              <a:rPr lang="lt-LT" sz="2000" dirty="0" err="1">
                <a:effectLst/>
                <a:latin typeface="Arial" panose="020B0604020202020204" pitchFamily="34" charset="0"/>
                <a:ea typeface="Calibri" panose="020F0502020204030204" pitchFamily="34" charset="0"/>
                <a:cs typeface="Arial" panose="020B0604020202020204" pitchFamily="34" charset="0"/>
              </a:rPr>
              <a:t>žmogus</a:t>
            </a:r>
            <a:r>
              <a:rPr lang="lt-LT" sz="2000" dirty="0">
                <a:effectLst/>
                <a:latin typeface="Arial" panose="020B0604020202020204" pitchFamily="34" charset="0"/>
                <a:ea typeface="Calibri" panose="020F0502020204030204" pitchFamily="34" charset="0"/>
                <a:cs typeface="Arial" panose="020B0604020202020204" pitchFamily="34" charset="0"/>
              </a:rPr>
              <a:t>, kuris puikiai </a:t>
            </a:r>
            <a:r>
              <a:rPr lang="lt-LT" sz="2000" dirty="0" err="1">
                <a:effectLst/>
                <a:latin typeface="Arial" panose="020B0604020202020204" pitchFamily="34" charset="0"/>
                <a:ea typeface="Calibri" panose="020F0502020204030204" pitchFamily="34" charset="0"/>
                <a:cs typeface="Arial" panose="020B0604020202020204" pitchFamily="34" charset="0"/>
              </a:rPr>
              <a:t>išmano</a:t>
            </a:r>
            <a:r>
              <a:rPr lang="lt-LT" sz="2000" dirty="0">
                <a:effectLst/>
                <a:latin typeface="Arial" panose="020B0604020202020204" pitchFamily="34" charset="0"/>
                <a:ea typeface="Calibri" panose="020F0502020204030204" pitchFamily="34" charset="0"/>
                <a:cs typeface="Arial" panose="020B0604020202020204" pitchFamily="34" charset="0"/>
              </a:rPr>
              <a:t> savo </a:t>
            </a:r>
            <a:r>
              <a:rPr lang="lt-LT" sz="2000" dirty="0" err="1">
                <a:effectLst/>
                <a:latin typeface="Arial" panose="020B0604020202020204" pitchFamily="34" charset="0"/>
                <a:ea typeface="Calibri" panose="020F0502020204030204" pitchFamily="34" charset="0"/>
                <a:cs typeface="Arial" panose="020B0604020202020204" pitchFamily="34" charset="0"/>
              </a:rPr>
              <a:t>darba</a:t>
            </a:r>
            <a:r>
              <a:rPr lang="lt-LT" sz="2000" dirty="0">
                <a:effectLst/>
                <a:latin typeface="Arial" panose="020B0604020202020204" pitchFamily="34" charset="0"/>
                <a:ea typeface="Calibri" panose="020F0502020204030204" pitchFamily="34" charset="0"/>
                <a:cs typeface="Arial" panose="020B0604020202020204" pitchFamily="34" charset="0"/>
              </a:rPr>
              <a:t>̨. Nesakau, kad buvo pas jį lengva, tiksliau, netgi  su matematika man  buvo labai prastai iki pat dvyliktos </a:t>
            </a:r>
            <a:r>
              <a:rPr lang="lt-LT" sz="2000" dirty="0" err="1">
                <a:effectLst/>
                <a:latin typeface="Arial" panose="020B0604020202020204" pitchFamily="34" charset="0"/>
                <a:ea typeface="Calibri" panose="020F0502020204030204" pitchFamily="34" charset="0"/>
                <a:cs typeface="Arial" panose="020B0604020202020204" pitchFamily="34" charset="0"/>
              </a:rPr>
              <a:t>klasės</a:t>
            </a:r>
            <a:r>
              <a:rPr lang="lt-LT" sz="2000" dirty="0">
                <a:effectLst/>
                <a:latin typeface="Arial" panose="020B0604020202020204" pitchFamily="34" charset="0"/>
                <a:ea typeface="Calibri" panose="020F0502020204030204" pitchFamily="34" charset="0"/>
                <a:cs typeface="Arial" panose="020B0604020202020204" pitchFamily="34" charset="0"/>
              </a:rPr>
              <a:t>. Tai buvo mokslas, kurio nesupratau, nes nesilaikiau mokslo </a:t>
            </a:r>
            <a:r>
              <a:rPr lang="lt-LT" sz="2000" dirty="0" err="1">
                <a:effectLst/>
                <a:latin typeface="Arial" panose="020B0604020202020204" pitchFamily="34" charset="0"/>
                <a:ea typeface="Calibri" panose="020F0502020204030204" pitchFamily="34" charset="0"/>
                <a:cs typeface="Arial" panose="020B0604020202020204" pitchFamily="34" charset="0"/>
              </a:rPr>
              <a:t>eiliškumo</a:t>
            </a:r>
            <a:r>
              <a:rPr lang="lt-LT" sz="2000" dirty="0">
                <a:effectLst/>
                <a:latin typeface="Arial" panose="020B0604020202020204" pitchFamily="34" charset="0"/>
                <a:ea typeface="Calibri" panose="020F0502020204030204" pitchFamily="34" charset="0"/>
                <a:cs typeface="Arial" panose="020B0604020202020204" pitchFamily="34" charset="0"/>
              </a:rPr>
              <a:t>. Bet į matematikos pamoką eidavau su malonumu, nes Dainius – </a:t>
            </a:r>
            <a:r>
              <a:rPr lang="lt-LT" sz="2000" dirty="0" err="1">
                <a:effectLst/>
                <a:latin typeface="Arial" panose="020B0604020202020204" pitchFamily="34" charset="0"/>
                <a:ea typeface="Calibri" panose="020F0502020204030204" pitchFamily="34" charset="0"/>
                <a:cs typeface="Arial" panose="020B0604020202020204" pitchFamily="34" charset="0"/>
              </a:rPr>
              <a:t>įdomus</a:t>
            </a:r>
            <a:r>
              <a:rPr lang="lt-LT" sz="2000" dirty="0">
                <a:effectLst/>
                <a:latin typeface="Arial" panose="020B0604020202020204" pitchFamily="34" charset="0"/>
                <a:ea typeface="Calibri" panose="020F0502020204030204" pitchFamily="34" charset="0"/>
                <a:cs typeface="Arial" panose="020B0604020202020204" pitchFamily="34" charset="0"/>
              </a:rPr>
              <a:t> </a:t>
            </a:r>
            <a:r>
              <a:rPr lang="lt-LT" sz="2000" dirty="0" err="1">
                <a:effectLst/>
                <a:latin typeface="Arial" panose="020B0604020202020204" pitchFamily="34" charset="0"/>
                <a:ea typeface="Calibri" panose="020F0502020204030204" pitchFamily="34" charset="0"/>
                <a:cs typeface="Arial" panose="020B0604020202020204" pitchFamily="34" charset="0"/>
              </a:rPr>
              <a:t>žmogus</a:t>
            </a:r>
            <a:r>
              <a:rPr lang="lt-LT" sz="2000" dirty="0">
                <a:effectLst/>
                <a:latin typeface="Arial" panose="020B0604020202020204" pitchFamily="34" charset="0"/>
                <a:ea typeface="Calibri" panose="020F0502020204030204" pitchFamily="34" charset="0"/>
                <a:cs typeface="Arial" panose="020B0604020202020204" pitchFamily="34" charset="0"/>
              </a:rPr>
              <a:t>, </a:t>
            </a:r>
            <a:r>
              <a:rPr lang="lt-LT" sz="2000" dirty="0" err="1">
                <a:effectLst/>
                <a:latin typeface="Arial" panose="020B0604020202020204" pitchFamily="34" charset="0"/>
                <a:ea typeface="Calibri" panose="020F0502020204030204" pitchFamily="34" charset="0"/>
                <a:cs typeface="Arial" panose="020B0604020202020204" pitchFamily="34" charset="0"/>
              </a:rPr>
              <a:t>visapusiškas</a:t>
            </a:r>
            <a:r>
              <a:rPr lang="lt-LT" sz="2000" dirty="0">
                <a:effectLst/>
                <a:latin typeface="Arial" panose="020B0604020202020204" pitchFamily="34" charset="0"/>
                <a:ea typeface="Calibri" panose="020F0502020204030204" pitchFamily="34" charset="0"/>
                <a:cs typeface="Arial" panose="020B0604020202020204" pitchFamily="34" charset="0"/>
              </a:rPr>
              <a:t>. </a:t>
            </a:r>
            <a:endParaRPr lang="lt-LT" sz="32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Veiksmo mygtukas: tuščias 4">
            <a:hlinkClick r:id="rId3" action="ppaction://hlinksldjump" highlightClick="1"/>
            <a:extLst>
              <a:ext uri="{FF2B5EF4-FFF2-40B4-BE49-F238E27FC236}">
                <a16:creationId xmlns:a16="http://schemas.microsoft.com/office/drawing/2014/main" id="{98AD209A-E945-4440-AF6E-AF0EE714A73E}"/>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6" name="Veiksmo mygtukas: tuščias 5">
            <a:hlinkClick r:id="rId4" action="ppaction://hlinksldjump" highlightClick="1"/>
            <a:extLst>
              <a:ext uri="{FF2B5EF4-FFF2-40B4-BE49-F238E27FC236}">
                <a16:creationId xmlns:a16="http://schemas.microsoft.com/office/drawing/2014/main" id="{A110597B-C7C6-47DC-B1C0-0CB4CD0CD791}"/>
              </a:ext>
            </a:extLst>
          </p:cNvPr>
          <p:cNvSpPr/>
          <p:nvPr/>
        </p:nvSpPr>
        <p:spPr>
          <a:xfrm>
            <a:off x="2038813" y="63224"/>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Mokiniai</a:t>
            </a:r>
          </a:p>
        </p:txBody>
      </p:sp>
      <p:sp>
        <p:nvSpPr>
          <p:cNvPr id="7" name="Veiksmo mygtukas: tuščias 6">
            <a:hlinkClick r:id="rId5" action="ppaction://hlinksldjump" highlightClick="1"/>
            <a:extLst>
              <a:ext uri="{FF2B5EF4-FFF2-40B4-BE49-F238E27FC236}">
                <a16:creationId xmlns:a16="http://schemas.microsoft.com/office/drawing/2014/main" id="{8785CC34-A07F-4CD3-9E34-618FDA55EAB5}"/>
              </a:ext>
            </a:extLst>
          </p:cNvPr>
          <p:cNvSpPr/>
          <p:nvPr/>
        </p:nvSpPr>
        <p:spPr>
          <a:xfrm>
            <a:off x="10344150" y="58563"/>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8" name="Veiksmo mygtukas: tuščias 7">
            <a:hlinkClick r:id="rId6" action="ppaction://hlinksldjump" highlightClick="1"/>
            <a:extLst>
              <a:ext uri="{FF2B5EF4-FFF2-40B4-BE49-F238E27FC236}">
                <a16:creationId xmlns:a16="http://schemas.microsoft.com/office/drawing/2014/main" id="{475D2D4E-F7D5-44A5-AE16-4C2C21873CD3}"/>
              </a:ext>
            </a:extLst>
          </p:cNvPr>
          <p:cNvSpPr/>
          <p:nvPr/>
        </p:nvSpPr>
        <p:spPr>
          <a:xfrm>
            <a:off x="5026426" y="77512"/>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Tree>
    <p:extLst>
      <p:ext uri="{BB962C8B-B14F-4D97-AF65-F5344CB8AC3E}">
        <p14:creationId xmlns:p14="http://schemas.microsoft.com/office/powerpoint/2010/main" val="34033203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773364" y="414531"/>
            <a:ext cx="10465904" cy="801066"/>
          </a:xfrm>
        </p:spPr>
        <p:txBody>
          <a:bodyPr>
            <a:noAutofit/>
          </a:bodyPr>
          <a:lstStyle/>
          <a:p>
            <a:pPr indent="822960" algn="ctr">
              <a:lnSpc>
                <a:spcPct val="115000"/>
              </a:lnSpc>
              <a:spcAft>
                <a:spcPts val="1000"/>
              </a:spcAft>
            </a:pPr>
            <a:r>
              <a:rPr lang="lt-LT" sz="3200" b="1" dirty="0">
                <a:effectLst/>
                <a:latin typeface="Segoe Print" panose="02000600000000000000" pitchFamily="2" charset="0"/>
                <a:ea typeface="Calibri" panose="020F0502020204030204" pitchFamily="34" charset="0"/>
              </a:rPr>
              <a:t>Augustinas </a:t>
            </a:r>
            <a:r>
              <a:rPr lang="lt-LT" sz="3200" b="1" dirty="0" err="1">
                <a:effectLst/>
                <a:latin typeface="Segoe Print" panose="02000600000000000000" pitchFamily="2" charset="0"/>
                <a:ea typeface="Calibri" panose="020F0502020204030204" pitchFamily="34" charset="0"/>
              </a:rPr>
              <a:t>Rėkašius</a:t>
            </a:r>
            <a:endParaRPr lang="lt-LT" sz="60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19270" y="1391478"/>
            <a:ext cx="11343860" cy="5466522"/>
          </a:xfrm>
        </p:spPr>
        <p:txBody>
          <a:bodyPr>
            <a:normAutofit/>
          </a:bodyPr>
          <a:lstStyle/>
          <a:p>
            <a:pPr indent="0">
              <a:lnSpc>
                <a:spcPct val="170000"/>
              </a:lnSpc>
              <a:spcAft>
                <a:spcPts val="800"/>
              </a:spcAft>
              <a:buNone/>
            </a:pPr>
            <a:r>
              <a:rPr lang="lt-LT" sz="2000" dirty="0">
                <a:effectLst/>
                <a:latin typeface="Arial" panose="020B0604020202020204" pitchFamily="34" charset="0"/>
                <a:ea typeface="Calibri" panose="020F0502020204030204" pitchFamily="34" charset="0"/>
                <a:cs typeface="Arial" panose="020B0604020202020204" pitchFamily="34" charset="0"/>
              </a:rPr>
              <a:t>Vienas įdomiausių̨ laikotarpių būdavo ruduo, nes vykdavo sporto </a:t>
            </a:r>
            <a:r>
              <a:rPr lang="lt-LT" sz="2000" dirty="0" err="1">
                <a:effectLst/>
                <a:latin typeface="Arial" panose="020B0604020202020204" pitchFamily="34" charset="0"/>
                <a:ea typeface="Calibri" panose="020F0502020204030204" pitchFamily="34" charset="0"/>
                <a:cs typeface="Arial" panose="020B0604020202020204" pitchFamily="34" charset="0"/>
              </a:rPr>
              <a:t>švente</a:t>
            </a:r>
            <a:r>
              <a:rPr lang="lt-LT" sz="2000" dirty="0">
                <a:effectLst/>
                <a:latin typeface="Arial" panose="020B0604020202020204" pitchFamily="34" charset="0"/>
                <a:ea typeface="Calibri" panose="020F0502020204030204" pitchFamily="34" charset="0"/>
                <a:cs typeface="Arial" panose="020B0604020202020204" pitchFamily="34" charset="0"/>
              </a:rPr>
              <a:t>̇, diena, kai </a:t>
            </a:r>
            <a:r>
              <a:rPr lang="lt-LT" sz="2000" dirty="0" err="1">
                <a:effectLst/>
                <a:latin typeface="Arial" panose="020B0604020202020204" pitchFamily="34" charset="0"/>
                <a:ea typeface="Calibri" panose="020F0502020204030204" pitchFamily="34" charset="0"/>
                <a:cs typeface="Arial" panose="020B0604020202020204" pitchFamily="34" charset="0"/>
              </a:rPr>
              <a:t>nereikėdavo</a:t>
            </a:r>
            <a:r>
              <a:rPr lang="lt-LT" sz="2000" dirty="0">
                <a:effectLst/>
                <a:latin typeface="Arial" panose="020B0604020202020204" pitchFamily="34" charset="0"/>
                <a:ea typeface="Calibri" panose="020F0502020204030204" pitchFamily="34" charset="0"/>
                <a:cs typeface="Arial" panose="020B0604020202020204" pitchFamily="34" charset="0"/>
              </a:rPr>
              <a:t> mokytis. </a:t>
            </a:r>
            <a:r>
              <a:rPr lang="lt-LT" sz="2000" dirty="0" err="1">
                <a:effectLst/>
                <a:latin typeface="Arial" panose="020B0604020202020204" pitchFamily="34" charset="0"/>
                <a:ea typeface="Calibri" panose="020F0502020204030204" pitchFamily="34" charset="0"/>
                <a:cs typeface="Arial" panose="020B0604020202020204" pitchFamily="34" charset="0"/>
              </a:rPr>
              <a:t>Aštuntoje</a:t>
            </a:r>
            <a:r>
              <a:rPr lang="lt-LT" sz="2000" dirty="0">
                <a:effectLst/>
                <a:latin typeface="Arial" panose="020B0604020202020204" pitchFamily="34" charset="0"/>
                <a:ea typeface="Calibri" panose="020F0502020204030204" pitchFamily="34" charset="0"/>
                <a:cs typeface="Arial" panose="020B0604020202020204" pitchFamily="34" charset="0"/>
              </a:rPr>
              <a:t> </a:t>
            </a:r>
            <a:r>
              <a:rPr lang="lt-LT" sz="2000" dirty="0" err="1">
                <a:effectLst/>
                <a:latin typeface="Arial" panose="020B0604020202020204" pitchFamily="34" charset="0"/>
                <a:ea typeface="Calibri" panose="020F0502020204030204" pitchFamily="34" charset="0"/>
                <a:cs typeface="Arial" panose="020B0604020202020204" pitchFamily="34" charset="0"/>
              </a:rPr>
              <a:t>klasėje</a:t>
            </a:r>
            <a:r>
              <a:rPr lang="lt-LT" sz="2000" dirty="0">
                <a:effectLst/>
                <a:latin typeface="Arial" panose="020B0604020202020204" pitchFamily="34" charset="0"/>
                <a:ea typeface="Calibri" panose="020F0502020204030204" pitchFamily="34" charset="0"/>
                <a:cs typeface="Arial" panose="020B0604020202020204" pitchFamily="34" charset="0"/>
              </a:rPr>
              <a:t> mes pirmą kartą dalyvavome </a:t>
            </a:r>
            <a:r>
              <a:rPr lang="lt-LT" sz="2000" dirty="0" err="1">
                <a:effectLst/>
                <a:latin typeface="Arial" panose="020B0604020202020204" pitchFamily="34" charset="0"/>
                <a:ea typeface="Calibri" panose="020F0502020204030204" pitchFamily="34" charset="0"/>
                <a:cs typeface="Arial" panose="020B0604020202020204" pitchFamily="34" charset="0"/>
              </a:rPr>
              <a:t>pries</a:t>
            </a:r>
            <a:r>
              <a:rPr lang="lt-LT" sz="2000" dirty="0">
                <a:effectLst/>
                <a:latin typeface="Arial" panose="020B0604020202020204" pitchFamily="34" charset="0"/>
                <a:ea typeface="Calibri" panose="020F0502020204030204" pitchFamily="34" charset="0"/>
                <a:cs typeface="Arial" panose="020B0604020202020204" pitchFamily="34" charset="0"/>
              </a:rPr>
              <a:t>̌ vyresnių </a:t>
            </a:r>
            <a:r>
              <a:rPr lang="lt-LT" sz="2000" dirty="0" err="1">
                <a:effectLst/>
                <a:latin typeface="Arial" panose="020B0604020202020204" pitchFamily="34" charset="0"/>
                <a:ea typeface="Calibri" panose="020F0502020204030204" pitchFamily="34" charset="0"/>
                <a:cs typeface="Arial" panose="020B0604020202020204" pitchFamily="34" charset="0"/>
              </a:rPr>
              <a:t>klasiu</a:t>
            </a:r>
            <a:r>
              <a:rPr lang="lt-LT" sz="2000" dirty="0">
                <a:effectLst/>
                <a:latin typeface="Arial" panose="020B0604020202020204" pitchFamily="34" charset="0"/>
                <a:ea typeface="Calibri" panose="020F0502020204030204" pitchFamily="34" charset="0"/>
                <a:cs typeface="Arial" panose="020B0604020202020204" pitchFamily="34" charset="0"/>
              </a:rPr>
              <a:t>̨ mokinius </a:t>
            </a:r>
            <a:r>
              <a:rPr lang="lt-LT" sz="2000" dirty="0" err="1">
                <a:effectLst/>
                <a:latin typeface="Arial" panose="020B0604020202020204" pitchFamily="34" charset="0"/>
                <a:ea typeface="Calibri" panose="020F0502020204030204" pitchFamily="34" charset="0"/>
                <a:cs typeface="Arial" panose="020B0604020202020204" pitchFamily="34" charset="0"/>
              </a:rPr>
              <a:t>virvės</a:t>
            </a:r>
            <a:r>
              <a:rPr lang="lt-LT" sz="2000" dirty="0">
                <a:effectLst/>
                <a:latin typeface="Arial" panose="020B0604020202020204" pitchFamily="34" charset="0"/>
                <a:ea typeface="Calibri" panose="020F0502020204030204" pitchFamily="34" charset="0"/>
                <a:cs typeface="Arial" panose="020B0604020202020204" pitchFamily="34" charset="0"/>
              </a:rPr>
              <a:t> traukimo rungtyje, kiek pamenu, </a:t>
            </a:r>
            <a:r>
              <a:rPr lang="lt-LT" sz="2000" dirty="0" err="1">
                <a:effectLst/>
                <a:latin typeface="Arial" panose="020B0604020202020204" pitchFamily="34" charset="0"/>
                <a:ea typeface="Calibri" panose="020F0502020204030204" pitchFamily="34" charset="0"/>
                <a:cs typeface="Arial" panose="020B0604020202020204" pitchFamily="34" charset="0"/>
              </a:rPr>
              <a:t>iškovojome</a:t>
            </a:r>
            <a:r>
              <a:rPr lang="lt-LT" sz="2000" dirty="0">
                <a:effectLst/>
                <a:latin typeface="Arial" panose="020B0604020202020204" pitchFamily="34" charset="0"/>
                <a:ea typeface="Calibri" panose="020F0502020204030204" pitchFamily="34" charset="0"/>
                <a:cs typeface="Arial" panose="020B0604020202020204" pitchFamily="34" charset="0"/>
              </a:rPr>
              <a:t> </a:t>
            </a:r>
            <a:r>
              <a:rPr lang="lt-LT" sz="2000" dirty="0" err="1">
                <a:effectLst/>
                <a:latin typeface="Arial" panose="020B0604020202020204" pitchFamily="34" charset="0"/>
                <a:ea typeface="Calibri" panose="020F0502020204030204" pitchFamily="34" charset="0"/>
                <a:cs typeface="Arial" panose="020B0604020202020204" pitchFamily="34" charset="0"/>
              </a:rPr>
              <a:t>antrąja</a:t>
            </a:r>
            <a:r>
              <a:rPr lang="lt-LT" sz="2000" dirty="0">
                <a:effectLst/>
                <a:latin typeface="Arial" panose="020B0604020202020204" pitchFamily="34" charset="0"/>
                <a:ea typeface="Calibri" panose="020F0502020204030204" pitchFamily="34" charset="0"/>
                <a:cs typeface="Arial" panose="020B0604020202020204" pitchFamily="34" charset="0"/>
              </a:rPr>
              <a:t>̨, o gal net </a:t>
            </a:r>
            <a:r>
              <a:rPr lang="lt-LT" sz="2000" dirty="0" err="1">
                <a:effectLst/>
                <a:latin typeface="Arial" panose="020B0604020202020204" pitchFamily="34" charset="0"/>
                <a:ea typeface="Calibri" panose="020F0502020204030204" pitchFamily="34" charset="0"/>
                <a:cs typeface="Arial" panose="020B0604020202020204" pitchFamily="34" charset="0"/>
              </a:rPr>
              <a:t>pirmąja</a:t>
            </a:r>
            <a:r>
              <a:rPr lang="lt-LT" sz="2000" dirty="0">
                <a:effectLst/>
                <a:latin typeface="Arial" panose="020B0604020202020204" pitchFamily="34" charset="0"/>
                <a:ea typeface="Calibri" panose="020F0502020204030204" pitchFamily="34" charset="0"/>
                <a:cs typeface="Arial" panose="020B0604020202020204" pitchFamily="34" charset="0"/>
              </a:rPr>
              <a:t>̨ vietą. Pasijutome </a:t>
            </a:r>
            <a:r>
              <a:rPr lang="lt-LT" sz="2000" dirty="0" err="1">
                <a:effectLst/>
                <a:latin typeface="Arial" panose="020B0604020202020204" pitchFamily="34" charset="0"/>
                <a:ea typeface="Calibri" panose="020F0502020204030204" pitchFamily="34" charset="0"/>
                <a:cs typeface="Arial" panose="020B0604020202020204" pitchFamily="34" charset="0"/>
              </a:rPr>
              <a:t>stiprūs</a:t>
            </a:r>
            <a:r>
              <a:rPr lang="lt-LT" sz="2000" dirty="0">
                <a:effectLst/>
                <a:latin typeface="Arial" panose="020B0604020202020204" pitchFamily="34" charset="0"/>
                <a:ea typeface="Calibri" panose="020F0502020204030204" pitchFamily="34" charset="0"/>
                <a:cs typeface="Arial" panose="020B0604020202020204" pitchFamily="34" charset="0"/>
              </a:rPr>
              <a:t>, o </a:t>
            </a:r>
            <a:r>
              <a:rPr lang="lt-LT" sz="2000" dirty="0" err="1">
                <a:effectLst/>
                <a:latin typeface="Arial" panose="020B0604020202020204" pitchFamily="34" charset="0"/>
                <a:ea typeface="Calibri" panose="020F0502020204030204" pitchFamily="34" charset="0"/>
                <a:cs typeface="Arial" panose="020B0604020202020204" pitchFamily="34" charset="0"/>
              </a:rPr>
              <a:t>aštuntos</a:t>
            </a:r>
            <a:r>
              <a:rPr lang="lt-LT" sz="2000" dirty="0">
                <a:effectLst/>
                <a:latin typeface="Arial" panose="020B0604020202020204" pitchFamily="34" charset="0"/>
                <a:ea typeface="Calibri" panose="020F0502020204030204" pitchFamily="34" charset="0"/>
                <a:cs typeface="Arial" panose="020B0604020202020204" pitchFamily="34" charset="0"/>
              </a:rPr>
              <a:t> </a:t>
            </a:r>
            <a:r>
              <a:rPr lang="lt-LT" sz="2000" dirty="0" err="1">
                <a:effectLst/>
                <a:latin typeface="Arial" panose="020B0604020202020204" pitchFamily="34" charset="0"/>
                <a:ea typeface="Calibri" panose="020F0502020204030204" pitchFamily="34" charset="0"/>
                <a:cs typeface="Arial" panose="020B0604020202020204" pitchFamily="34" charset="0"/>
              </a:rPr>
              <a:t>klasės</a:t>
            </a:r>
            <a:r>
              <a:rPr lang="lt-LT" sz="2000" dirty="0">
                <a:effectLst/>
                <a:latin typeface="Arial" panose="020B0604020202020204" pitchFamily="34" charset="0"/>
                <a:ea typeface="Calibri" panose="020F0502020204030204" pitchFamily="34" charset="0"/>
                <a:cs typeface="Arial" panose="020B0604020202020204" pitchFamily="34" charset="0"/>
              </a:rPr>
              <a:t> mokiniui tai </a:t>
            </a:r>
            <a:r>
              <a:rPr lang="lt-LT" sz="2000" dirty="0" err="1">
                <a:effectLst/>
                <a:latin typeface="Arial" panose="020B0604020202020204" pitchFamily="34" charset="0"/>
                <a:ea typeface="Calibri" panose="020F0502020204030204" pitchFamily="34" charset="0"/>
                <a:cs typeface="Arial" panose="020B0604020202020204" pitchFamily="34" charset="0"/>
              </a:rPr>
              <a:t>reiške</a:t>
            </a:r>
            <a:r>
              <a:rPr lang="lt-LT" sz="2000" dirty="0">
                <a:effectLst/>
                <a:latin typeface="Arial" panose="020B0604020202020204" pitchFamily="34" charset="0"/>
                <a:ea typeface="Calibri" panose="020F0502020204030204" pitchFamily="34" charset="0"/>
                <a:cs typeface="Arial" panose="020B0604020202020204" pitchFamily="34" charset="0"/>
              </a:rPr>
              <a:t>̇ labai daug. Devintoje </a:t>
            </a:r>
            <a:r>
              <a:rPr lang="lt-LT" sz="2000" dirty="0" err="1">
                <a:effectLst/>
                <a:latin typeface="Arial" panose="020B0604020202020204" pitchFamily="34" charset="0"/>
                <a:ea typeface="Calibri" panose="020F0502020204030204" pitchFamily="34" charset="0"/>
                <a:cs typeface="Arial" panose="020B0604020202020204" pitchFamily="34" charset="0"/>
              </a:rPr>
              <a:t>klasėje</a:t>
            </a:r>
            <a:r>
              <a:rPr lang="lt-LT" sz="2000" dirty="0">
                <a:effectLst/>
                <a:latin typeface="Arial" panose="020B0604020202020204" pitchFamily="34" charset="0"/>
                <a:ea typeface="Calibri" panose="020F0502020204030204" pitchFamily="34" charset="0"/>
                <a:cs typeface="Arial" panose="020B0604020202020204" pitchFamily="34" charset="0"/>
              </a:rPr>
              <a:t> </a:t>
            </a:r>
            <a:r>
              <a:rPr lang="lt-LT" sz="2000" dirty="0" err="1">
                <a:effectLst/>
                <a:latin typeface="Arial" panose="020B0604020202020204" pitchFamily="34" charset="0"/>
                <a:ea typeface="Calibri" panose="020F0502020204030204" pitchFamily="34" charset="0"/>
                <a:cs typeface="Arial" panose="020B0604020202020204" pitchFamily="34" charset="0"/>
              </a:rPr>
              <a:t>jėgos</a:t>
            </a:r>
            <a:r>
              <a:rPr lang="lt-LT" sz="2000" dirty="0">
                <a:effectLst/>
                <a:latin typeface="Arial" panose="020B0604020202020204" pitchFamily="34" charset="0"/>
                <a:ea typeface="Calibri" panose="020F0502020204030204" pitchFamily="34" charset="0"/>
                <a:cs typeface="Arial" panose="020B0604020202020204" pitchFamily="34" charset="0"/>
              </a:rPr>
              <a:t> rungtyje </a:t>
            </a:r>
            <a:r>
              <a:rPr lang="lt-LT" sz="2000" dirty="0" err="1">
                <a:effectLst/>
                <a:latin typeface="Arial" panose="020B0604020202020204" pitchFamily="34" charset="0"/>
                <a:ea typeface="Calibri" panose="020F0502020204030204" pitchFamily="34" charset="0"/>
                <a:cs typeface="Arial" panose="020B0604020202020204" pitchFamily="34" charset="0"/>
              </a:rPr>
              <a:t>užėmėme</a:t>
            </a:r>
            <a:r>
              <a:rPr lang="lt-LT" sz="2000" dirty="0">
                <a:effectLst/>
                <a:latin typeface="Arial" panose="020B0604020202020204" pitchFamily="34" charset="0"/>
                <a:ea typeface="Calibri" panose="020F0502020204030204" pitchFamily="34" charset="0"/>
                <a:cs typeface="Arial" panose="020B0604020202020204" pitchFamily="34" charset="0"/>
              </a:rPr>
              <a:t> taip pat </a:t>
            </a:r>
            <a:r>
              <a:rPr lang="lt-LT" sz="2000" dirty="0" err="1">
                <a:effectLst/>
                <a:latin typeface="Arial" panose="020B0604020202020204" pitchFamily="34" charset="0"/>
                <a:ea typeface="Calibri" panose="020F0502020204030204" pitchFamily="34" charset="0"/>
                <a:cs typeface="Arial" panose="020B0604020202020204" pitchFamily="34" charset="0"/>
              </a:rPr>
              <a:t>pirmąja</a:t>
            </a:r>
            <a:r>
              <a:rPr lang="lt-LT" sz="2000" dirty="0">
                <a:effectLst/>
                <a:latin typeface="Arial" panose="020B0604020202020204" pitchFamily="34" charset="0"/>
                <a:ea typeface="Calibri" panose="020F0502020204030204" pitchFamily="34" charset="0"/>
                <a:cs typeface="Arial" panose="020B0604020202020204" pitchFamily="34" charset="0"/>
              </a:rPr>
              <a:t>̨ vietą ir tai </a:t>
            </a:r>
            <a:r>
              <a:rPr lang="lt-LT" sz="2000" dirty="0" err="1">
                <a:effectLst/>
                <a:latin typeface="Arial" panose="020B0604020202020204" pitchFamily="34" charset="0"/>
                <a:ea typeface="Calibri" panose="020F0502020204030204" pitchFamily="34" charset="0"/>
                <a:cs typeface="Arial" panose="020B0604020202020204" pitchFamily="34" charset="0"/>
              </a:rPr>
              <a:t>tęsėsi</a:t>
            </a:r>
            <a:r>
              <a:rPr lang="lt-LT" sz="2000" dirty="0">
                <a:effectLst/>
                <a:latin typeface="Arial" panose="020B0604020202020204" pitchFamily="34" charset="0"/>
                <a:ea typeface="Calibri" panose="020F0502020204030204" pitchFamily="34" charset="0"/>
                <a:cs typeface="Arial" panose="020B0604020202020204" pitchFamily="34" charset="0"/>
              </a:rPr>
              <a:t> iki pat dvyliktos </a:t>
            </a:r>
            <a:r>
              <a:rPr lang="lt-LT" sz="2000" dirty="0" err="1">
                <a:effectLst/>
                <a:latin typeface="Arial" panose="020B0604020202020204" pitchFamily="34" charset="0"/>
                <a:ea typeface="Calibri" panose="020F0502020204030204" pitchFamily="34" charset="0"/>
                <a:cs typeface="Arial" panose="020B0604020202020204" pitchFamily="34" charset="0"/>
              </a:rPr>
              <a:t>klasės</a:t>
            </a:r>
            <a:r>
              <a:rPr lang="lt-LT" sz="2000" dirty="0">
                <a:effectLst/>
                <a:latin typeface="Arial" panose="020B0604020202020204" pitchFamily="34" charset="0"/>
                <a:ea typeface="Calibri" panose="020F0502020204030204" pitchFamily="34" charset="0"/>
                <a:cs typeface="Arial" panose="020B0604020202020204" pitchFamily="34" charset="0"/>
              </a:rPr>
              <a:t>. Kai mes tapome </a:t>
            </a:r>
            <a:r>
              <a:rPr lang="lt-LT" sz="2000" dirty="0" err="1">
                <a:effectLst/>
                <a:latin typeface="Arial" panose="020B0604020202020204" pitchFamily="34" charset="0"/>
                <a:ea typeface="Calibri" panose="020F0502020204030204" pitchFamily="34" charset="0"/>
                <a:cs typeface="Arial" panose="020B0604020202020204" pitchFamily="34" charset="0"/>
              </a:rPr>
              <a:t>dešimtokais</a:t>
            </a:r>
            <a:r>
              <a:rPr lang="lt-LT" sz="2000" dirty="0">
                <a:effectLst/>
                <a:latin typeface="Arial" panose="020B0604020202020204" pitchFamily="34" charset="0"/>
                <a:ea typeface="Calibri" panose="020F0502020204030204" pitchFamily="34" charset="0"/>
                <a:cs typeface="Arial" panose="020B0604020202020204" pitchFamily="34" charset="0"/>
              </a:rPr>
              <a:t>, tai metai, kurie, mano akimis, buvo </a:t>
            </a:r>
            <a:r>
              <a:rPr lang="lt-LT" sz="2000" dirty="0" err="1">
                <a:effectLst/>
                <a:latin typeface="Arial" panose="020B0604020202020204" pitchFamily="34" charset="0"/>
                <a:ea typeface="Calibri" panose="020F0502020204030204" pitchFamily="34" charset="0"/>
                <a:cs typeface="Arial" panose="020B0604020202020204" pitchFamily="34" charset="0"/>
              </a:rPr>
              <a:t>sudėtingi</a:t>
            </a:r>
            <a:r>
              <a:rPr lang="lt-LT" sz="2000" dirty="0">
                <a:effectLst/>
                <a:latin typeface="Arial" panose="020B0604020202020204" pitchFamily="34" charset="0"/>
                <a:ea typeface="Calibri" panose="020F0502020204030204" pitchFamily="34" charset="0"/>
                <a:cs typeface="Arial" panose="020B0604020202020204" pitchFamily="34" charset="0"/>
              </a:rPr>
              <a:t>. Pirmoji vieša kalba, kurią reikia atsiskaityti, kai dalyvauja du mokytojai ir tu. </a:t>
            </a:r>
            <a:r>
              <a:rPr lang="lt-LT" sz="2000" dirty="0" err="1">
                <a:effectLst/>
                <a:latin typeface="Arial" panose="020B0604020202020204" pitchFamily="34" charset="0"/>
                <a:ea typeface="Calibri" panose="020F0502020204030204" pitchFamily="34" charset="0"/>
                <a:cs typeface="Arial" panose="020B0604020202020204" pitchFamily="34" charset="0"/>
              </a:rPr>
              <a:t>Nėra</a:t>
            </a:r>
            <a:r>
              <a:rPr lang="lt-LT" sz="2000" dirty="0">
                <a:effectLst/>
                <a:latin typeface="Arial" panose="020B0604020202020204" pitchFamily="34" charset="0"/>
                <a:ea typeface="Calibri" panose="020F0502020204030204" pitchFamily="34" charset="0"/>
                <a:cs typeface="Arial" panose="020B0604020202020204" pitchFamily="34" charset="0"/>
              </a:rPr>
              <a:t> klasiokų, kurie </a:t>
            </a:r>
            <a:r>
              <a:rPr lang="lt-LT" sz="2000" dirty="0" err="1">
                <a:effectLst/>
                <a:latin typeface="Arial" panose="020B0604020202020204" pitchFamily="34" charset="0"/>
                <a:ea typeface="Calibri" panose="020F0502020204030204" pitchFamily="34" charset="0"/>
                <a:cs typeface="Arial" panose="020B0604020202020204" pitchFamily="34" charset="0"/>
              </a:rPr>
              <a:t>galėdavo</a:t>
            </a:r>
            <a:r>
              <a:rPr lang="lt-LT" sz="2000" dirty="0">
                <a:effectLst/>
                <a:latin typeface="Arial" panose="020B0604020202020204" pitchFamily="34" charset="0"/>
                <a:ea typeface="Calibri" panose="020F0502020204030204" pitchFamily="34" charset="0"/>
                <a:cs typeface="Arial" panose="020B0604020202020204" pitchFamily="34" charset="0"/>
              </a:rPr>
              <a:t> </a:t>
            </a:r>
            <a:r>
              <a:rPr lang="lt-LT" sz="2000" dirty="0" err="1">
                <a:effectLst/>
                <a:latin typeface="Arial" panose="020B0604020202020204" pitchFamily="34" charset="0"/>
                <a:ea typeface="Calibri" panose="020F0502020204030204" pitchFamily="34" charset="0"/>
                <a:cs typeface="Arial" panose="020B0604020202020204" pitchFamily="34" charset="0"/>
              </a:rPr>
              <a:t>padėti</a:t>
            </a:r>
            <a:r>
              <a:rPr lang="lt-LT" sz="2000" dirty="0">
                <a:effectLst/>
                <a:latin typeface="Arial" panose="020B0604020202020204" pitchFamily="34" charset="0"/>
                <a:ea typeface="Calibri" panose="020F0502020204030204" pitchFamily="34" charset="0"/>
                <a:cs typeface="Arial" panose="020B0604020202020204" pitchFamily="34" charset="0"/>
              </a:rPr>
              <a:t>  ko nors </a:t>
            </a:r>
            <a:r>
              <a:rPr lang="lt-LT" sz="2000" dirty="0" err="1">
                <a:effectLst/>
                <a:latin typeface="Arial" panose="020B0604020202020204" pitchFamily="34" charset="0"/>
                <a:ea typeface="Calibri" panose="020F0502020204030204" pitchFamily="34" charset="0"/>
                <a:cs typeface="Arial" panose="020B0604020202020204" pitchFamily="34" charset="0"/>
              </a:rPr>
              <a:t>nežinant</a:t>
            </a:r>
            <a:r>
              <a:rPr lang="lt-LT" sz="2000" dirty="0">
                <a:effectLst/>
                <a:latin typeface="Arial" panose="020B0604020202020204" pitchFamily="34" charset="0"/>
                <a:ea typeface="Calibri" panose="020F0502020204030204" pitchFamily="34" charset="0"/>
                <a:cs typeface="Arial" panose="020B0604020202020204" pitchFamily="34" charset="0"/>
              </a:rPr>
              <a:t>. </a:t>
            </a:r>
            <a:r>
              <a:rPr lang="lt-LT" sz="2000" dirty="0" err="1">
                <a:effectLst/>
                <a:latin typeface="Arial" panose="020B0604020202020204" pitchFamily="34" charset="0"/>
                <a:ea typeface="Calibri" panose="020F0502020204030204" pitchFamily="34" charset="0"/>
                <a:cs typeface="Arial" panose="020B0604020202020204" pitchFamily="34" charset="0"/>
              </a:rPr>
              <a:t>Tačiau</a:t>
            </a:r>
            <a:r>
              <a:rPr lang="lt-LT" sz="2000" dirty="0">
                <a:effectLst/>
                <a:latin typeface="Arial" panose="020B0604020202020204" pitchFamily="34" charset="0"/>
                <a:ea typeface="Calibri" panose="020F0502020204030204" pitchFamily="34" charset="0"/>
                <a:cs typeface="Arial" panose="020B0604020202020204" pitchFamily="34" charset="0"/>
              </a:rPr>
              <a:t> savo kalboje </a:t>
            </a:r>
            <a:r>
              <a:rPr lang="lt-LT" sz="2000" dirty="0" err="1">
                <a:effectLst/>
                <a:latin typeface="Arial" panose="020B0604020202020204" pitchFamily="34" charset="0"/>
                <a:ea typeface="Calibri" panose="020F0502020204030204" pitchFamily="34" charset="0"/>
                <a:cs typeface="Arial" panose="020B0604020202020204" pitchFamily="34" charset="0"/>
              </a:rPr>
              <a:t>pasirodžiau</a:t>
            </a:r>
            <a:r>
              <a:rPr lang="lt-LT" sz="2000" dirty="0">
                <a:effectLst/>
                <a:latin typeface="Arial" panose="020B0604020202020204" pitchFamily="34" charset="0"/>
                <a:ea typeface="Calibri" panose="020F0502020204030204" pitchFamily="34" charset="0"/>
                <a:cs typeface="Arial" panose="020B0604020202020204" pitchFamily="34" charset="0"/>
              </a:rPr>
              <a:t> labai puikiai bei buvau </a:t>
            </a:r>
            <a:r>
              <a:rPr lang="lt-LT" sz="2000" dirty="0" err="1">
                <a:effectLst/>
                <a:latin typeface="Arial" panose="020B0604020202020204" pitchFamily="34" charset="0"/>
                <a:ea typeface="Calibri" panose="020F0502020204030204" pitchFamily="34" charset="0"/>
                <a:cs typeface="Arial" panose="020B0604020202020204" pitchFamily="34" charset="0"/>
              </a:rPr>
              <a:t>įvertintas</a:t>
            </a:r>
            <a:r>
              <a:rPr lang="lt-LT" sz="2000" dirty="0">
                <a:effectLst/>
                <a:latin typeface="Arial" panose="020B0604020202020204" pitchFamily="34" charset="0"/>
                <a:ea typeface="Calibri" panose="020F0502020204030204" pitchFamily="34" charset="0"/>
                <a:cs typeface="Arial" panose="020B0604020202020204" pitchFamily="34" charset="0"/>
              </a:rPr>
              <a:t> devynetu. Tai buvo mano pasiekimas, </a:t>
            </a:r>
            <a:r>
              <a:rPr lang="lt-LT" sz="2000" dirty="0" err="1">
                <a:effectLst/>
                <a:latin typeface="Arial" panose="020B0604020202020204" pitchFamily="34" charset="0"/>
                <a:ea typeface="Calibri" panose="020F0502020204030204" pitchFamily="34" charset="0"/>
                <a:cs typeface="Arial" panose="020B0604020202020204" pitchFamily="34" charset="0"/>
              </a:rPr>
              <a:t>džiaugiausi</a:t>
            </a:r>
            <a:r>
              <a:rPr lang="lt-LT" sz="2000" dirty="0">
                <a:effectLst/>
                <a:latin typeface="Arial" panose="020B0604020202020204" pitchFamily="34" charset="0"/>
                <a:ea typeface="Calibri" panose="020F0502020204030204" pitchFamily="34" charset="0"/>
                <a:cs typeface="Arial" panose="020B0604020202020204" pitchFamily="34" charset="0"/>
              </a:rPr>
              <a:t> juo. </a:t>
            </a:r>
            <a:r>
              <a:rPr lang="lt-LT" sz="2000" dirty="0" err="1">
                <a:effectLst/>
                <a:latin typeface="Arial" panose="020B0604020202020204" pitchFamily="34" charset="0"/>
                <a:ea typeface="Calibri" panose="020F0502020204030204" pitchFamily="34" charset="0"/>
                <a:cs typeface="Arial" panose="020B0604020202020204" pitchFamily="34" charset="0"/>
              </a:rPr>
              <a:t>Atėjus</a:t>
            </a:r>
            <a:r>
              <a:rPr lang="lt-LT" sz="2000" dirty="0">
                <a:effectLst/>
                <a:latin typeface="Arial" panose="020B0604020202020204" pitchFamily="34" charset="0"/>
                <a:ea typeface="Calibri" panose="020F0502020204030204" pitchFamily="34" charset="0"/>
                <a:cs typeface="Arial" panose="020B0604020202020204" pitchFamily="34" charset="0"/>
              </a:rPr>
              <a:t> vienuoliktai klasei nebuvo labai </a:t>
            </a:r>
            <a:r>
              <a:rPr lang="lt-LT" sz="2000" dirty="0" err="1">
                <a:effectLst/>
                <a:latin typeface="Arial" panose="020B0604020202020204" pitchFamily="34" charset="0"/>
                <a:ea typeface="Calibri" panose="020F0502020204030204" pitchFamily="34" charset="0"/>
                <a:cs typeface="Arial" panose="020B0604020202020204" pitchFamily="34" charset="0"/>
              </a:rPr>
              <a:t>sudėtinga</a:t>
            </a:r>
            <a:r>
              <a:rPr lang="lt-LT" sz="2000" dirty="0">
                <a:effectLst/>
                <a:latin typeface="Arial" panose="020B0604020202020204" pitchFamily="34" charset="0"/>
                <a:ea typeface="Calibri" panose="020F0502020204030204" pitchFamily="34" charset="0"/>
                <a:cs typeface="Arial" panose="020B0604020202020204" pitchFamily="34" charset="0"/>
              </a:rPr>
              <a:t>: </a:t>
            </a:r>
            <a:r>
              <a:rPr lang="lt-LT" sz="2000" dirty="0" err="1">
                <a:effectLst/>
                <a:latin typeface="Arial" panose="020B0604020202020204" pitchFamily="34" charset="0"/>
                <a:ea typeface="Calibri" panose="020F0502020204030204" pitchFamily="34" charset="0"/>
                <a:cs typeface="Arial" panose="020B0604020202020204" pitchFamily="34" charset="0"/>
              </a:rPr>
              <a:t>mokėmės</a:t>
            </a:r>
            <a:r>
              <a:rPr lang="lt-LT" sz="2000" dirty="0">
                <a:effectLst/>
                <a:latin typeface="Arial" panose="020B0604020202020204" pitchFamily="34" charset="0"/>
                <a:ea typeface="Calibri" panose="020F0502020204030204" pitchFamily="34" charset="0"/>
                <a:cs typeface="Arial" panose="020B0604020202020204" pitchFamily="34" charset="0"/>
              </a:rPr>
              <a:t>, atsiskaitydavome </a:t>
            </a:r>
            <a:r>
              <a:rPr lang="lt-LT" sz="2000" dirty="0" err="1">
                <a:effectLst/>
                <a:latin typeface="Arial" panose="020B0604020202020204" pitchFamily="34" charset="0"/>
                <a:ea typeface="Calibri" panose="020F0502020204030204" pitchFamily="34" charset="0"/>
                <a:cs typeface="Arial" panose="020B0604020202020204" pitchFamily="34" charset="0"/>
              </a:rPr>
              <a:t>įvairius</a:t>
            </a:r>
            <a:r>
              <a:rPr lang="lt-LT" sz="2000" dirty="0">
                <a:effectLst/>
                <a:latin typeface="Arial" panose="020B0604020202020204" pitchFamily="34" charset="0"/>
                <a:ea typeface="Calibri" panose="020F0502020204030204" pitchFamily="34" charset="0"/>
                <a:cs typeface="Arial" panose="020B0604020202020204" pitchFamily="34" charset="0"/>
              </a:rPr>
              <a:t> kontrolinius ir </a:t>
            </a:r>
            <a:r>
              <a:rPr lang="lt-LT" sz="2000" dirty="0" err="1">
                <a:effectLst/>
                <a:latin typeface="Arial" panose="020B0604020202020204" pitchFamily="34" charset="0"/>
                <a:ea typeface="Calibri" panose="020F0502020204030204" pitchFamily="34" charset="0"/>
                <a:cs typeface="Arial" panose="020B0604020202020204" pitchFamily="34" charset="0"/>
              </a:rPr>
              <a:t>ėjome</a:t>
            </a:r>
            <a:r>
              <a:rPr lang="lt-LT" sz="2000" dirty="0">
                <a:effectLst/>
                <a:latin typeface="Arial" panose="020B0604020202020204" pitchFamily="34" charset="0"/>
                <a:ea typeface="Calibri" panose="020F0502020204030204" pitchFamily="34" charset="0"/>
                <a:cs typeface="Arial" panose="020B0604020202020204" pitchFamily="34" charset="0"/>
              </a:rPr>
              <a:t> toliau. </a:t>
            </a:r>
            <a:endParaRPr lang="lt-LT" sz="32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Veiksmo mygtukas: tuščias 4">
            <a:hlinkClick r:id="rId3" action="ppaction://hlinksldjump" highlightClick="1"/>
            <a:extLst>
              <a:ext uri="{FF2B5EF4-FFF2-40B4-BE49-F238E27FC236}">
                <a16:creationId xmlns:a16="http://schemas.microsoft.com/office/drawing/2014/main" id="{BB9AA9E6-467E-47E7-8F71-18114835311B}"/>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7" name="Veiksmo mygtukas: tuščias 6">
            <a:hlinkClick r:id="rId4" action="ppaction://hlinksldjump" highlightClick="1"/>
            <a:extLst>
              <a:ext uri="{FF2B5EF4-FFF2-40B4-BE49-F238E27FC236}">
                <a16:creationId xmlns:a16="http://schemas.microsoft.com/office/drawing/2014/main" id="{F2C63CB0-1088-4428-8453-413338102CF5}"/>
              </a:ext>
            </a:extLst>
          </p:cNvPr>
          <p:cNvSpPr/>
          <p:nvPr/>
        </p:nvSpPr>
        <p:spPr>
          <a:xfrm>
            <a:off x="2038813" y="63224"/>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Mokiniai</a:t>
            </a:r>
          </a:p>
        </p:txBody>
      </p:sp>
      <p:sp>
        <p:nvSpPr>
          <p:cNvPr id="8" name="Veiksmo mygtukas: tuščias 7">
            <a:hlinkClick r:id="rId5" action="ppaction://hlinksldjump" highlightClick="1"/>
            <a:extLst>
              <a:ext uri="{FF2B5EF4-FFF2-40B4-BE49-F238E27FC236}">
                <a16:creationId xmlns:a16="http://schemas.microsoft.com/office/drawing/2014/main" id="{4BC99749-3573-4528-9C84-61052DA911BA}"/>
              </a:ext>
            </a:extLst>
          </p:cNvPr>
          <p:cNvSpPr/>
          <p:nvPr/>
        </p:nvSpPr>
        <p:spPr>
          <a:xfrm>
            <a:off x="10344150" y="58563"/>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9" name="Veiksmo mygtukas: tuščias 8">
            <a:hlinkClick r:id="rId6" action="ppaction://hlinksldjump" highlightClick="1"/>
            <a:extLst>
              <a:ext uri="{FF2B5EF4-FFF2-40B4-BE49-F238E27FC236}">
                <a16:creationId xmlns:a16="http://schemas.microsoft.com/office/drawing/2014/main" id="{A0660ADF-B84C-4A42-A376-EBD3DFD5F43A}"/>
              </a:ext>
            </a:extLst>
          </p:cNvPr>
          <p:cNvSpPr/>
          <p:nvPr/>
        </p:nvSpPr>
        <p:spPr>
          <a:xfrm>
            <a:off x="5026426" y="77512"/>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Tree>
    <p:extLst>
      <p:ext uri="{BB962C8B-B14F-4D97-AF65-F5344CB8AC3E}">
        <p14:creationId xmlns:p14="http://schemas.microsoft.com/office/powerpoint/2010/main" val="147380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773364" y="481977"/>
            <a:ext cx="10465904" cy="801066"/>
          </a:xfrm>
        </p:spPr>
        <p:txBody>
          <a:bodyPr>
            <a:noAutofit/>
          </a:bodyPr>
          <a:lstStyle/>
          <a:p>
            <a:pPr indent="822960" algn="ctr">
              <a:lnSpc>
                <a:spcPct val="115000"/>
              </a:lnSpc>
              <a:spcAft>
                <a:spcPts val="1000"/>
              </a:spcAft>
            </a:pPr>
            <a:r>
              <a:rPr lang="lt-LT" sz="3200" b="1" dirty="0">
                <a:effectLst/>
                <a:latin typeface="Segoe Print" panose="02000600000000000000" pitchFamily="2" charset="0"/>
                <a:ea typeface="Calibri" panose="020F0502020204030204" pitchFamily="34" charset="0"/>
              </a:rPr>
              <a:t>Augustinas </a:t>
            </a:r>
            <a:r>
              <a:rPr lang="lt-LT" sz="3200" b="1" dirty="0" err="1">
                <a:effectLst/>
                <a:latin typeface="Segoe Print" panose="02000600000000000000" pitchFamily="2" charset="0"/>
                <a:ea typeface="Calibri" panose="020F0502020204030204" pitchFamily="34" charset="0"/>
              </a:rPr>
              <a:t>Rėkašius</a:t>
            </a:r>
            <a:endParaRPr lang="lt-LT" sz="60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19270" y="1391478"/>
            <a:ext cx="11343860" cy="5466522"/>
          </a:xfrm>
        </p:spPr>
        <p:txBody>
          <a:bodyPr>
            <a:normAutofit/>
          </a:bodyPr>
          <a:lstStyle/>
          <a:p>
            <a:pPr indent="0">
              <a:lnSpc>
                <a:spcPct val="170000"/>
              </a:lnSpc>
              <a:spcAft>
                <a:spcPts val="800"/>
              </a:spcAft>
              <a:buNone/>
            </a:pPr>
            <a:r>
              <a:rPr lang="lt-LT" sz="2000" dirty="0">
                <a:effectLst/>
                <a:latin typeface="Arial" panose="020B0604020202020204" pitchFamily="34" charset="0"/>
                <a:ea typeface="Calibri" panose="020F0502020204030204" pitchFamily="34" charset="0"/>
                <a:cs typeface="Arial" panose="020B0604020202020204" pitchFamily="34" charset="0"/>
              </a:rPr>
              <a:t>Ir pagaliau į duris </a:t>
            </a:r>
            <a:r>
              <a:rPr lang="lt-LT" sz="2000" dirty="0" err="1">
                <a:effectLst/>
                <a:latin typeface="Arial" panose="020B0604020202020204" pitchFamily="34" charset="0"/>
                <a:ea typeface="Calibri" panose="020F0502020204030204" pitchFamily="34" charset="0"/>
                <a:cs typeface="Arial" panose="020B0604020202020204" pitchFamily="34" charset="0"/>
              </a:rPr>
              <a:t>beldėsi</a:t>
            </a:r>
            <a:r>
              <a:rPr lang="lt-LT" sz="2000" dirty="0">
                <a:effectLst/>
                <a:latin typeface="Arial" panose="020B0604020202020204" pitchFamily="34" charset="0"/>
                <a:ea typeface="Calibri" panose="020F0502020204030204" pitchFamily="34" charset="0"/>
                <a:cs typeface="Arial" panose="020B0604020202020204" pitchFamily="34" charset="0"/>
              </a:rPr>
              <a:t> dvylikta klasė, laikas, kada mokykloje </a:t>
            </a:r>
            <a:r>
              <a:rPr lang="lt-LT" sz="2000" dirty="0" err="1">
                <a:effectLst/>
                <a:latin typeface="Arial" panose="020B0604020202020204" pitchFamily="34" charset="0"/>
                <a:ea typeface="Calibri" panose="020F0502020204030204" pitchFamily="34" charset="0"/>
                <a:cs typeface="Arial" panose="020B0604020202020204" pitchFamily="34" charset="0"/>
              </a:rPr>
              <a:t>išmoktos</a:t>
            </a:r>
            <a:r>
              <a:rPr lang="lt-LT" sz="2000" dirty="0">
                <a:effectLst/>
                <a:latin typeface="Arial" panose="020B0604020202020204" pitchFamily="34" charset="0"/>
                <a:ea typeface="Calibri" panose="020F0502020204030204" pitchFamily="34" charset="0"/>
                <a:cs typeface="Arial" panose="020B0604020202020204" pitchFamily="34" charset="0"/>
              </a:rPr>
              <a:t> pamokos </a:t>
            </a:r>
            <a:r>
              <a:rPr lang="lt-LT" sz="2000" dirty="0" err="1">
                <a:effectLst/>
                <a:latin typeface="Arial" panose="020B0604020202020204" pitchFamily="34" charset="0"/>
                <a:ea typeface="Calibri" panose="020F0502020204030204" pitchFamily="34" charset="0"/>
                <a:cs typeface="Arial" panose="020B0604020202020204" pitchFamily="34" charset="0"/>
              </a:rPr>
              <a:t>turės</a:t>
            </a:r>
            <a:r>
              <a:rPr lang="lt-LT" sz="2000" dirty="0">
                <a:effectLst/>
                <a:latin typeface="Arial" panose="020B0604020202020204" pitchFamily="34" charset="0"/>
                <a:ea typeface="Calibri" panose="020F0502020204030204" pitchFamily="34" charset="0"/>
                <a:cs typeface="Arial" panose="020B0604020202020204" pitchFamily="34" charset="0"/>
              </a:rPr>
              <a:t> </a:t>
            </a:r>
            <a:r>
              <a:rPr lang="lt-LT" sz="2000" dirty="0" err="1">
                <a:effectLst/>
                <a:latin typeface="Arial" panose="020B0604020202020204" pitchFamily="34" charset="0"/>
                <a:ea typeface="Calibri" panose="020F0502020204030204" pitchFamily="34" charset="0"/>
                <a:cs typeface="Arial" panose="020B0604020202020204" pitchFamily="34" charset="0"/>
              </a:rPr>
              <a:t>atsispindėti</a:t>
            </a:r>
            <a:r>
              <a:rPr lang="lt-LT" sz="2000" dirty="0">
                <a:effectLst/>
                <a:latin typeface="Arial" panose="020B0604020202020204" pitchFamily="34" charset="0"/>
                <a:ea typeface="Calibri" panose="020F0502020204030204" pitchFamily="34" charset="0"/>
                <a:cs typeface="Arial" panose="020B0604020202020204" pitchFamily="34" charset="0"/>
              </a:rPr>
              <a:t> tavo laikomuose egzaminuose. </a:t>
            </a:r>
            <a:r>
              <a:rPr lang="lt-LT" sz="2000" dirty="0" err="1">
                <a:effectLst/>
                <a:latin typeface="Arial" panose="020B0604020202020204" pitchFamily="34" charset="0"/>
                <a:ea typeface="Calibri" panose="020F0502020204030204" pitchFamily="34" charset="0"/>
                <a:cs typeface="Arial" panose="020B0604020202020204" pitchFamily="34" charset="0"/>
              </a:rPr>
              <a:t>Išlaikius</a:t>
            </a:r>
            <a:r>
              <a:rPr lang="lt-LT" sz="2000" dirty="0">
                <a:effectLst/>
                <a:latin typeface="Arial" panose="020B0604020202020204" pitchFamily="34" charset="0"/>
                <a:ea typeface="Calibri" panose="020F0502020204030204" pitchFamily="34" charset="0"/>
                <a:cs typeface="Arial" panose="020B0604020202020204" pitchFamily="34" charset="0"/>
              </a:rPr>
              <a:t> egzaminus neramino vienas klausimas: o kas bus baigus mokyklą? Buvo </a:t>
            </a:r>
            <a:r>
              <a:rPr lang="lt-LT" sz="2000" dirty="0" err="1">
                <a:effectLst/>
                <a:latin typeface="Arial" panose="020B0604020202020204" pitchFamily="34" charset="0"/>
                <a:ea typeface="Calibri" panose="020F0502020204030204" pitchFamily="34" charset="0"/>
                <a:cs typeface="Arial" panose="020B0604020202020204" pitchFamily="34" charset="0"/>
              </a:rPr>
              <a:t>sudėtinga</a:t>
            </a:r>
            <a:r>
              <a:rPr lang="lt-LT" sz="2000" dirty="0">
                <a:effectLst/>
                <a:latin typeface="Arial" panose="020B0604020202020204" pitchFamily="34" charset="0"/>
                <a:ea typeface="Calibri" panose="020F0502020204030204" pitchFamily="34" charset="0"/>
                <a:cs typeface="Arial" panose="020B0604020202020204" pitchFamily="34" charset="0"/>
              </a:rPr>
              <a:t> </a:t>
            </a:r>
            <a:r>
              <a:rPr lang="lt-LT" sz="2000" dirty="0" err="1">
                <a:effectLst/>
                <a:latin typeface="Arial" panose="020B0604020202020204" pitchFamily="34" charset="0"/>
                <a:ea typeface="Calibri" panose="020F0502020204030204" pitchFamily="34" charset="0"/>
                <a:cs typeface="Arial" panose="020B0604020202020204" pitchFamily="34" charset="0"/>
              </a:rPr>
              <a:t>nuspręsti</a:t>
            </a:r>
            <a:r>
              <a:rPr lang="lt-LT" sz="2000" dirty="0">
                <a:effectLst/>
                <a:latin typeface="Arial" panose="020B0604020202020204" pitchFamily="34" charset="0"/>
                <a:ea typeface="Calibri" panose="020F0502020204030204" pitchFamily="34" charset="0"/>
                <a:cs typeface="Arial" panose="020B0604020202020204" pitchFamily="34" charset="0"/>
              </a:rPr>
              <a:t>, kur eisiu toliau. Gal </a:t>
            </a:r>
            <a:r>
              <a:rPr lang="lt-LT" sz="2000" dirty="0" err="1">
                <a:effectLst/>
                <a:latin typeface="Arial" panose="020B0604020202020204" pitchFamily="34" charset="0"/>
                <a:ea typeface="Calibri" panose="020F0502020204030204" pitchFamily="34" charset="0"/>
                <a:cs typeface="Arial" panose="020B0604020202020204" pitchFamily="34" charset="0"/>
              </a:rPr>
              <a:t>pasieniečiu</a:t>
            </a:r>
            <a:r>
              <a:rPr lang="lt-LT" sz="2000" dirty="0">
                <a:effectLst/>
                <a:latin typeface="Arial" panose="020B0604020202020204" pitchFamily="34" charset="0"/>
                <a:ea typeface="Calibri" panose="020F0502020204030204" pitchFamily="34" charset="0"/>
                <a:cs typeface="Arial" panose="020B0604020202020204" pitchFamily="34" charset="0"/>
              </a:rPr>
              <a:t>̨ mokykla, gal kariuomenė, gal dar kokia nors specialybė? </a:t>
            </a:r>
            <a:r>
              <a:rPr lang="lt-LT" sz="2000" dirty="0" err="1">
                <a:effectLst/>
                <a:latin typeface="Arial" panose="020B0604020202020204" pitchFamily="34" charset="0"/>
                <a:ea typeface="Calibri" panose="020F0502020204030204" pitchFamily="34" charset="0"/>
                <a:cs typeface="Arial" panose="020B0604020202020204" pitchFamily="34" charset="0"/>
              </a:rPr>
              <a:t>Atėjus</a:t>
            </a:r>
            <a:r>
              <a:rPr lang="lt-LT" sz="2000" dirty="0">
                <a:effectLst/>
                <a:latin typeface="Arial" panose="020B0604020202020204" pitchFamily="34" charset="0"/>
                <a:ea typeface="Calibri" panose="020F0502020204030204" pitchFamily="34" charset="0"/>
                <a:cs typeface="Arial" panose="020B0604020202020204" pitchFamily="34" charset="0"/>
              </a:rPr>
              <a:t> laikui, </a:t>
            </a:r>
            <a:r>
              <a:rPr lang="lt-LT" sz="2000" dirty="0" err="1">
                <a:effectLst/>
                <a:latin typeface="Arial" panose="020B0604020202020204" pitchFamily="34" charset="0"/>
                <a:ea typeface="Calibri" panose="020F0502020204030204" pitchFamily="34" charset="0"/>
                <a:cs typeface="Arial" panose="020B0604020202020204" pitchFamily="34" charset="0"/>
              </a:rPr>
              <a:t>nusprendžiau</a:t>
            </a:r>
            <a:r>
              <a:rPr lang="lt-LT" sz="2000" dirty="0">
                <a:effectLst/>
                <a:latin typeface="Arial" panose="020B0604020202020204" pitchFamily="34" charset="0"/>
                <a:ea typeface="Calibri" panose="020F0502020204030204" pitchFamily="34" charset="0"/>
                <a:cs typeface="Arial" panose="020B0604020202020204" pitchFamily="34" charset="0"/>
              </a:rPr>
              <a:t> pabandyti savo </a:t>
            </a:r>
            <a:r>
              <a:rPr lang="lt-LT" sz="2000" dirty="0" err="1">
                <a:effectLst/>
                <a:latin typeface="Arial" panose="020B0604020202020204" pitchFamily="34" charset="0"/>
                <a:ea typeface="Calibri" panose="020F0502020204030204" pitchFamily="34" charset="0"/>
                <a:cs typeface="Arial" panose="020B0604020202020204" pitchFamily="34" charset="0"/>
              </a:rPr>
              <a:t>jėgas</a:t>
            </a:r>
            <a:r>
              <a:rPr lang="lt-LT" sz="2000" dirty="0">
                <a:effectLst/>
                <a:latin typeface="Arial" panose="020B0604020202020204" pitchFamily="34" charset="0"/>
                <a:ea typeface="Calibri" panose="020F0502020204030204" pitchFamily="34" charset="0"/>
                <a:cs typeface="Arial" panose="020B0604020202020204" pitchFamily="34" charset="0"/>
              </a:rPr>
              <a:t> Lietuvos policijoje, pateikiau visus reikalingus dokumentus, atitikau visas reikalavimus ir tapau policijos </a:t>
            </a:r>
            <a:r>
              <a:rPr lang="lt-LT" sz="2000" dirty="0" err="1">
                <a:effectLst/>
                <a:latin typeface="Arial" panose="020B0604020202020204" pitchFamily="34" charset="0"/>
                <a:ea typeface="Calibri" panose="020F0502020204030204" pitchFamily="34" charset="0"/>
                <a:cs typeface="Arial" panose="020B0604020202020204" pitchFamily="34" charset="0"/>
              </a:rPr>
              <a:t>pareigūnu</a:t>
            </a:r>
            <a:r>
              <a:rPr lang="lt-LT" sz="2000" dirty="0">
                <a:effectLst/>
                <a:latin typeface="Arial" panose="020B0604020202020204" pitchFamily="34" charset="0"/>
                <a:ea typeface="Calibri" panose="020F0502020204030204" pitchFamily="34" charset="0"/>
                <a:cs typeface="Arial" panose="020B0604020202020204" pitchFamily="34" charset="0"/>
              </a:rPr>
              <a:t>. Dabar  studijuoju Utenos kolegijoje teisę, liko vieneri metai.</a:t>
            </a:r>
            <a:endParaRPr lang="lt-LT" sz="2000" dirty="0">
              <a:latin typeface="Arial" panose="020B0604020202020204" pitchFamily="34" charset="0"/>
              <a:ea typeface="Calibri" panose="020F0502020204030204" pitchFamily="34" charset="0"/>
              <a:cs typeface="Arial" panose="020B0604020202020204" pitchFamily="34" charset="0"/>
            </a:endParaRPr>
          </a:p>
          <a:p>
            <a:pPr indent="0">
              <a:lnSpc>
                <a:spcPct val="170000"/>
              </a:lnSpc>
              <a:spcAft>
                <a:spcPts val="800"/>
              </a:spcAft>
              <a:buNone/>
            </a:pPr>
            <a:r>
              <a:rPr lang="lt-LT" sz="2000" dirty="0">
                <a:effectLst/>
                <a:latin typeface="Arial" panose="020B0604020202020204" pitchFamily="34" charset="0"/>
                <a:ea typeface="Calibri" panose="020F0502020204030204" pitchFamily="34" charset="0"/>
                <a:cs typeface="Arial" panose="020B0604020202020204" pitchFamily="34" charset="0"/>
              </a:rPr>
              <a:t>Apie mane tiek, visiems </a:t>
            </a:r>
            <a:r>
              <a:rPr lang="lt-LT" sz="2000" dirty="0" err="1">
                <a:effectLst/>
                <a:latin typeface="Arial" panose="020B0604020202020204" pitchFamily="34" charset="0"/>
                <a:ea typeface="Calibri" panose="020F0502020204030204" pitchFamily="34" charset="0"/>
                <a:cs typeface="Arial" panose="020B0604020202020204" pitchFamily="34" charset="0"/>
              </a:rPr>
              <a:t>Vidiškiu</a:t>
            </a:r>
            <a:r>
              <a:rPr lang="lt-LT" sz="2000" dirty="0">
                <a:effectLst/>
                <a:latin typeface="Arial" panose="020B0604020202020204" pitchFamily="34" charset="0"/>
                <a:ea typeface="Calibri" panose="020F0502020204030204" pitchFamily="34" charset="0"/>
                <a:cs typeface="Arial" panose="020B0604020202020204" pitchFamily="34" charset="0"/>
              </a:rPr>
              <a:t>̨ gimnazijos mokytojams </a:t>
            </a:r>
            <a:r>
              <a:rPr lang="lt-LT" sz="2000" dirty="0" err="1">
                <a:effectLst/>
                <a:latin typeface="Arial" panose="020B0604020202020204" pitchFamily="34" charset="0"/>
                <a:ea typeface="Calibri" panose="020F0502020204030204" pitchFamily="34" charset="0"/>
                <a:cs typeface="Arial" panose="020B0604020202020204" pitchFamily="34" charset="0"/>
              </a:rPr>
              <a:t>didžiausi</a:t>
            </a:r>
            <a:r>
              <a:rPr lang="lt-LT" sz="2000" dirty="0">
                <a:effectLst/>
                <a:latin typeface="Arial" panose="020B0604020202020204" pitchFamily="34" charset="0"/>
                <a:ea typeface="Calibri" panose="020F0502020204030204" pitchFamily="34" charset="0"/>
                <a:cs typeface="Arial" panose="020B0604020202020204" pitchFamily="34" charset="0"/>
              </a:rPr>
              <a:t> </a:t>
            </a:r>
            <a:r>
              <a:rPr lang="lt-LT" sz="2000" dirty="0" err="1">
                <a:effectLst/>
                <a:latin typeface="Arial" panose="020B0604020202020204" pitchFamily="34" charset="0"/>
                <a:ea typeface="Calibri" panose="020F0502020204030204" pitchFamily="34" charset="0"/>
                <a:cs typeface="Arial" panose="020B0604020202020204" pitchFamily="34" charset="0"/>
              </a:rPr>
              <a:t>linkėjimai</a:t>
            </a:r>
            <a:r>
              <a:rPr lang="lt-LT" sz="2000" dirty="0">
                <a:effectLst/>
                <a:latin typeface="Arial" panose="020B0604020202020204" pitchFamily="34" charset="0"/>
                <a:ea typeface="Calibri" panose="020F0502020204030204" pitchFamily="34" charset="0"/>
                <a:cs typeface="Arial" panose="020B0604020202020204" pitchFamily="34" charset="0"/>
              </a:rPr>
              <a:t>, jeigu ne </a:t>
            </a:r>
            <a:r>
              <a:rPr lang="lt-LT" sz="2000" dirty="0" err="1">
                <a:effectLst/>
                <a:latin typeface="Arial" panose="020B0604020202020204" pitchFamily="34" charset="0"/>
                <a:ea typeface="Calibri" panose="020F0502020204030204" pitchFamily="34" charset="0"/>
                <a:cs typeface="Arial" panose="020B0604020202020204" pitchFamily="34" charset="0"/>
              </a:rPr>
              <a:t>Jūs</a:t>
            </a:r>
            <a:r>
              <a:rPr lang="lt-LT" sz="2000" dirty="0">
                <a:effectLst/>
                <a:latin typeface="Arial" panose="020B0604020202020204" pitchFamily="34" charset="0"/>
                <a:ea typeface="Calibri" panose="020F0502020204030204" pitchFamily="34" charset="0"/>
                <a:cs typeface="Arial" panose="020B0604020202020204" pitchFamily="34" charset="0"/>
              </a:rPr>
              <a:t>, </a:t>
            </a:r>
            <a:r>
              <a:rPr lang="lt-LT" sz="2000" dirty="0" err="1">
                <a:effectLst/>
                <a:latin typeface="Arial" panose="020B0604020202020204" pitchFamily="34" charset="0"/>
                <a:ea typeface="Calibri" panose="020F0502020204030204" pitchFamily="34" charset="0"/>
                <a:cs typeface="Arial" panose="020B0604020202020204" pitchFamily="34" charset="0"/>
              </a:rPr>
              <a:t>nebūčiau</a:t>
            </a:r>
            <a:r>
              <a:rPr lang="lt-LT" sz="2000" dirty="0">
                <a:effectLst/>
                <a:latin typeface="Arial" panose="020B0604020202020204" pitchFamily="34" charset="0"/>
                <a:ea typeface="Calibri" panose="020F0502020204030204" pitchFamily="34" charset="0"/>
                <a:cs typeface="Arial" panose="020B0604020202020204" pitchFamily="34" charset="0"/>
              </a:rPr>
              <a:t> tuo, kuo esu dabar. </a:t>
            </a:r>
            <a:r>
              <a:rPr lang="lt-LT" sz="2000" dirty="0" err="1">
                <a:effectLst/>
                <a:latin typeface="Arial" panose="020B0604020202020204" pitchFamily="34" charset="0"/>
                <a:ea typeface="Calibri" panose="020F0502020204030204" pitchFamily="34" charset="0"/>
                <a:cs typeface="Arial" panose="020B0604020202020204" pitchFamily="34" charset="0"/>
              </a:rPr>
              <a:t>Ačiu</a:t>
            </a:r>
            <a:r>
              <a:rPr lang="lt-LT" sz="2000" dirty="0">
                <a:effectLst/>
                <a:latin typeface="Arial" panose="020B0604020202020204" pitchFamily="34" charset="0"/>
                <a:ea typeface="Calibri" panose="020F0502020204030204" pitchFamily="34" charset="0"/>
                <a:cs typeface="Arial" panose="020B0604020202020204" pitchFamily="34" charset="0"/>
              </a:rPr>
              <a:t>̄!</a:t>
            </a:r>
            <a:endParaRPr lang="lt-LT" sz="32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D4A0F2CD-C0B1-4DB2-8128-FABEBC3998C5}"/>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D743E1EE-7B9F-40ED-911E-5BD014A62827}"/>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6" name="Veiksmo mygtukas: tuščias 5">
            <a:hlinkClick r:id="rId5" action="ppaction://hlinksldjump" highlightClick="1"/>
            <a:extLst>
              <a:ext uri="{FF2B5EF4-FFF2-40B4-BE49-F238E27FC236}">
                <a16:creationId xmlns:a16="http://schemas.microsoft.com/office/drawing/2014/main" id="{20CA6ACC-BF41-4585-8830-01A8A35884A8}"/>
              </a:ext>
            </a:extLst>
          </p:cNvPr>
          <p:cNvSpPr/>
          <p:nvPr/>
        </p:nvSpPr>
        <p:spPr>
          <a:xfrm>
            <a:off x="5021711" y="59425"/>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Mokiniai</a:t>
            </a:r>
          </a:p>
        </p:txBody>
      </p:sp>
    </p:spTree>
    <p:extLst>
      <p:ext uri="{BB962C8B-B14F-4D97-AF65-F5344CB8AC3E}">
        <p14:creationId xmlns:p14="http://schemas.microsoft.com/office/powerpoint/2010/main" val="836995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785192" y="245856"/>
            <a:ext cx="10465904" cy="801066"/>
          </a:xfrm>
        </p:spPr>
        <p:txBody>
          <a:bodyPr>
            <a:noAutofit/>
          </a:bodyPr>
          <a:lstStyle/>
          <a:p>
            <a:pPr indent="822960" algn="ctr">
              <a:lnSpc>
                <a:spcPct val="115000"/>
              </a:lnSpc>
              <a:spcAft>
                <a:spcPts val="1000"/>
              </a:spcAft>
            </a:pPr>
            <a:r>
              <a:rPr lang="lt-LT" sz="3600" b="1" dirty="0">
                <a:effectLst/>
                <a:latin typeface="Segoe Print" panose="02000600000000000000" pitchFamily="2" charset="0"/>
                <a:ea typeface="Calibri" panose="020F0502020204030204" pitchFamily="34" charset="0"/>
              </a:rPr>
              <a:t>Lijana </a:t>
            </a:r>
            <a:r>
              <a:rPr lang="lt-LT" sz="3600" b="1" dirty="0" err="1">
                <a:effectLst/>
                <a:latin typeface="Segoe Print" panose="02000600000000000000" pitchFamily="2" charset="0"/>
                <a:ea typeface="Calibri" panose="020F0502020204030204" pitchFamily="34" charset="0"/>
              </a:rPr>
              <a:t>Stakauskaitė</a:t>
            </a:r>
            <a:endParaRPr lang="lt-LT" sz="66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19270" y="1391478"/>
            <a:ext cx="11343860" cy="5466522"/>
          </a:xfrm>
        </p:spPr>
        <p:txBody>
          <a:bodyPr>
            <a:normAutofit/>
          </a:bodyPr>
          <a:lstStyle/>
          <a:p>
            <a:pPr indent="0">
              <a:lnSpc>
                <a:spcPct val="102000"/>
              </a:lnSpc>
              <a:spcAft>
                <a:spcPts val="800"/>
              </a:spcAft>
              <a:buNone/>
            </a:pPr>
            <a:r>
              <a:rPr lang="lt-LT" dirty="0">
                <a:effectLst/>
                <a:latin typeface="Arial" panose="020B0604020202020204" pitchFamily="34" charset="0"/>
                <a:ea typeface="Calibri" panose="020F0502020204030204" pitchFamily="34" charset="0"/>
                <a:cs typeface="Arial" panose="020B0604020202020204" pitchFamily="34" charset="0"/>
              </a:rPr>
              <a:t>Manau, mokytis Vidiškių gimnazijoje  </a:t>
            </a:r>
            <a:r>
              <a:rPr lang="lt-LT" dirty="0" err="1">
                <a:effectLst/>
                <a:latin typeface="Arial" panose="020B0604020202020204" pitchFamily="34" charset="0"/>
                <a:ea typeface="Calibri" panose="020F0502020204030204" pitchFamily="34" charset="0"/>
                <a:cs typeface="Arial" panose="020B0604020202020204" pitchFamily="34" charset="0"/>
              </a:rPr>
              <a:t>sekėsi</a:t>
            </a:r>
            <a:r>
              <a:rPr lang="lt-LT" dirty="0">
                <a:effectLst/>
                <a:latin typeface="Arial" panose="020B0604020202020204" pitchFamily="34" charset="0"/>
                <a:ea typeface="Calibri" panose="020F0502020204030204" pitchFamily="34" charset="0"/>
                <a:cs typeface="Arial" panose="020B0604020202020204" pitchFamily="34" charset="0"/>
              </a:rPr>
              <a:t> tikrai neblogai.  </a:t>
            </a:r>
            <a:r>
              <a:rPr lang="lt-LT" dirty="0" err="1">
                <a:effectLst/>
                <a:latin typeface="Arial" panose="020B0604020202020204" pitchFamily="34" charset="0"/>
                <a:ea typeface="Calibri" panose="020F0502020204030204" pitchFamily="34" charset="0"/>
                <a:cs typeface="Arial" panose="020B0604020202020204" pitchFamily="34" charset="0"/>
              </a:rPr>
              <a:t>Galbūt</a:t>
            </a:r>
            <a:r>
              <a:rPr lang="lt-LT" dirty="0">
                <a:effectLst/>
                <a:latin typeface="Arial" panose="020B0604020202020204" pitchFamily="34" charset="0"/>
                <a:ea typeface="Calibri" panose="020F0502020204030204" pitchFamily="34" charset="0"/>
                <a:cs typeface="Arial" panose="020B0604020202020204" pitchFamily="34" charset="0"/>
              </a:rPr>
              <a:t> daugiausiai prisiminimų paliko gimnazijos renginiai, </a:t>
            </a:r>
            <a:r>
              <a:rPr lang="lt-LT" dirty="0" err="1">
                <a:effectLst/>
                <a:latin typeface="Arial" panose="020B0604020202020204" pitchFamily="34" charset="0"/>
                <a:ea typeface="Calibri" panose="020F0502020204030204" pitchFamily="34" charset="0"/>
                <a:cs typeface="Arial" panose="020B0604020202020204" pitchFamily="34" charset="0"/>
              </a:rPr>
              <a:t>ypac</a:t>
            </a:r>
            <a:r>
              <a:rPr lang="lt-LT" dirty="0">
                <a:effectLst/>
                <a:latin typeface="Arial" panose="020B0604020202020204" pitchFamily="34" charset="0"/>
                <a:ea typeface="Calibri" panose="020F0502020204030204" pitchFamily="34" charset="0"/>
                <a:cs typeface="Arial" panose="020B0604020202020204" pitchFamily="34" charset="0"/>
              </a:rPr>
              <a:t>̌ </a:t>
            </a:r>
            <a:r>
              <a:rPr lang="lt-LT" dirty="0" err="1">
                <a:effectLst/>
                <a:latin typeface="Arial" panose="020B0604020202020204" pitchFamily="34" charset="0"/>
                <a:ea typeface="Calibri" panose="020F0502020204030204" pitchFamily="34" charset="0"/>
                <a:cs typeface="Arial" panose="020B0604020202020204" pitchFamily="34" charset="0"/>
              </a:rPr>
              <a:t>kalėdiniai</a:t>
            </a:r>
            <a:r>
              <a:rPr lang="lt-LT" dirty="0">
                <a:effectLst/>
                <a:latin typeface="Arial" panose="020B0604020202020204" pitchFamily="34" charset="0"/>
                <a:ea typeface="Calibri" panose="020F0502020204030204" pitchFamily="34" charset="0"/>
                <a:cs typeface="Arial" panose="020B0604020202020204" pitchFamily="34" charset="0"/>
              </a:rPr>
              <a:t> karnavalai ir </a:t>
            </a:r>
            <a:r>
              <a:rPr lang="lt-LT" dirty="0" err="1">
                <a:effectLst/>
                <a:latin typeface="Arial" panose="020B0604020202020204" pitchFamily="34" charset="0"/>
                <a:ea typeface="Calibri" panose="020F0502020204030204" pitchFamily="34" charset="0"/>
                <a:cs typeface="Arial" panose="020B0604020202020204" pitchFamily="34" charset="0"/>
              </a:rPr>
              <a:t>pasiruošimai</a:t>
            </a:r>
            <a:r>
              <a:rPr lang="lt-LT" dirty="0">
                <a:effectLst/>
                <a:latin typeface="Arial" panose="020B0604020202020204" pitchFamily="34" charset="0"/>
                <a:ea typeface="Calibri" panose="020F0502020204030204" pitchFamily="34" charset="0"/>
                <a:cs typeface="Arial" panose="020B0604020202020204" pitchFamily="34" charset="0"/>
              </a:rPr>
              <a:t> jiems. </a:t>
            </a:r>
            <a:r>
              <a:rPr lang="lt-LT" dirty="0" err="1">
                <a:effectLst/>
                <a:latin typeface="Arial" panose="020B0604020202020204" pitchFamily="34" charset="0"/>
                <a:ea typeface="Calibri" panose="020F0502020204030204" pitchFamily="34" charset="0"/>
                <a:cs typeface="Arial" panose="020B0604020202020204" pitchFamily="34" charset="0"/>
              </a:rPr>
              <a:t>Mėgstamiausiu</a:t>
            </a:r>
            <a:r>
              <a:rPr lang="lt-LT" dirty="0">
                <a:effectLst/>
                <a:latin typeface="Arial" panose="020B0604020202020204" pitchFamily="34" charset="0"/>
                <a:ea typeface="Calibri" panose="020F0502020204030204" pitchFamily="34" charset="0"/>
                <a:cs typeface="Arial" panose="020B0604020202020204" pitchFamily="34" charset="0"/>
              </a:rPr>
              <a:t>̨ pamokų </a:t>
            </a:r>
            <a:r>
              <a:rPr lang="lt-LT" dirty="0" err="1">
                <a:effectLst/>
                <a:latin typeface="Arial" panose="020B0604020202020204" pitchFamily="34" charset="0"/>
                <a:ea typeface="Calibri" panose="020F0502020204030204" pitchFamily="34" charset="0"/>
                <a:cs typeface="Arial" panose="020B0604020202020204" pitchFamily="34" charset="0"/>
              </a:rPr>
              <a:t>negalėčiau</a:t>
            </a:r>
            <a:r>
              <a:rPr lang="lt-LT" dirty="0">
                <a:effectLst/>
                <a:latin typeface="Arial" panose="020B0604020202020204" pitchFamily="34" charset="0"/>
                <a:ea typeface="Calibri" panose="020F0502020204030204" pitchFamily="34" charset="0"/>
                <a:cs typeface="Arial" panose="020B0604020202020204" pitchFamily="34" charset="0"/>
              </a:rPr>
              <a:t> </a:t>
            </a:r>
            <a:r>
              <a:rPr lang="lt-LT" dirty="0" err="1">
                <a:effectLst/>
                <a:latin typeface="Arial" panose="020B0604020202020204" pitchFamily="34" charset="0"/>
                <a:ea typeface="Calibri" panose="020F0502020204030204" pitchFamily="34" charset="0"/>
                <a:cs typeface="Arial" panose="020B0604020202020204" pitchFamily="34" charset="0"/>
              </a:rPr>
              <a:t>išskirti</a:t>
            </a:r>
            <a:r>
              <a:rPr lang="lt-LT" dirty="0">
                <a:effectLst/>
                <a:latin typeface="Arial" panose="020B0604020202020204" pitchFamily="34" charset="0"/>
                <a:ea typeface="Calibri" panose="020F0502020204030204" pitchFamily="34" charset="0"/>
                <a:cs typeface="Arial" panose="020B0604020202020204" pitchFamily="34" charset="0"/>
              </a:rPr>
              <a:t>. </a:t>
            </a:r>
          </a:p>
          <a:p>
            <a:pPr indent="0">
              <a:lnSpc>
                <a:spcPct val="102000"/>
              </a:lnSpc>
              <a:spcAft>
                <a:spcPts val="800"/>
              </a:spcAft>
              <a:buNone/>
            </a:pPr>
            <a:r>
              <a:rPr lang="lt-LT" dirty="0" err="1">
                <a:effectLst/>
                <a:latin typeface="Arial" panose="020B0604020202020204" pitchFamily="34" charset="0"/>
                <a:ea typeface="Calibri" panose="020F0502020204030204" pitchFamily="34" charset="0"/>
                <a:cs typeface="Arial" panose="020B0604020202020204" pitchFamily="34" charset="0"/>
              </a:rPr>
              <a:t>Šiuo</a:t>
            </a:r>
            <a:r>
              <a:rPr lang="lt-LT" dirty="0">
                <a:effectLst/>
                <a:latin typeface="Arial" panose="020B0604020202020204" pitchFamily="34" charset="0"/>
                <a:ea typeface="Calibri" panose="020F0502020204030204" pitchFamily="34" charset="0"/>
                <a:cs typeface="Arial" panose="020B0604020202020204" pitchFamily="34" charset="0"/>
              </a:rPr>
              <a:t> metu vadovauju vokalinei studijai „CRAZY“ </a:t>
            </a:r>
            <a:r>
              <a:rPr lang="lt-LT" dirty="0" err="1">
                <a:effectLst/>
                <a:latin typeface="Arial" panose="020B0604020202020204" pitchFamily="34" charset="0"/>
                <a:ea typeface="Calibri" panose="020F0502020204030204" pitchFamily="34" charset="0"/>
                <a:cs typeface="Arial" panose="020B0604020202020204" pitchFamily="34" charset="0"/>
              </a:rPr>
              <a:t>Birštono</a:t>
            </a:r>
            <a:r>
              <a:rPr lang="lt-LT" dirty="0">
                <a:effectLst/>
                <a:latin typeface="Arial" panose="020B0604020202020204" pitchFamily="34" charset="0"/>
                <a:ea typeface="Calibri" panose="020F0502020204030204" pitchFamily="34" charset="0"/>
                <a:cs typeface="Arial" panose="020B0604020202020204" pitchFamily="34" charset="0"/>
              </a:rPr>
              <a:t> </a:t>
            </a:r>
            <a:r>
              <a:rPr lang="lt-LT" dirty="0" err="1">
                <a:effectLst/>
                <a:latin typeface="Arial" panose="020B0604020202020204" pitchFamily="34" charset="0"/>
                <a:ea typeface="Calibri" panose="020F0502020204030204" pitchFamily="34" charset="0"/>
                <a:cs typeface="Arial" panose="020B0604020202020204" pitchFamily="34" charset="0"/>
              </a:rPr>
              <a:t>kultūros</a:t>
            </a:r>
            <a:r>
              <a:rPr lang="lt-LT" dirty="0">
                <a:effectLst/>
                <a:latin typeface="Arial" panose="020B0604020202020204" pitchFamily="34" charset="0"/>
                <a:ea typeface="Calibri" panose="020F0502020204030204" pitchFamily="34" charset="0"/>
                <a:cs typeface="Arial" panose="020B0604020202020204" pitchFamily="34" charset="0"/>
              </a:rPr>
              <a:t> centre, taip pat dirbu Kauno Miko Petrausko muzikos mokykloje ir Kauno Bernardo </a:t>
            </a:r>
            <a:r>
              <a:rPr lang="lt-LT" dirty="0" err="1">
                <a:effectLst/>
                <a:latin typeface="Arial" panose="020B0604020202020204" pitchFamily="34" charset="0"/>
                <a:ea typeface="Calibri" panose="020F0502020204030204" pitchFamily="34" charset="0"/>
                <a:cs typeface="Arial" panose="020B0604020202020204" pitchFamily="34" charset="0"/>
              </a:rPr>
              <a:t>Brazdžionio</a:t>
            </a:r>
            <a:r>
              <a:rPr lang="lt-LT" dirty="0">
                <a:effectLst/>
                <a:latin typeface="Arial" panose="020B0604020202020204" pitchFamily="34" charset="0"/>
                <a:ea typeface="Calibri" panose="020F0502020204030204" pitchFamily="34" charset="0"/>
                <a:cs typeface="Arial" panose="020B0604020202020204" pitchFamily="34" charset="0"/>
              </a:rPr>
              <a:t> mokykloje renginių organizatore. Aktyviai dalyvauju </a:t>
            </a:r>
            <a:r>
              <a:rPr lang="lt-LT" dirty="0" err="1">
                <a:effectLst/>
                <a:latin typeface="Arial" panose="020B0604020202020204" pitchFamily="34" charset="0"/>
                <a:ea typeface="Calibri" panose="020F0502020204030204" pitchFamily="34" charset="0"/>
                <a:cs typeface="Arial" panose="020B0604020202020204" pitchFamily="34" charset="0"/>
              </a:rPr>
              <a:t>muzikinėje</a:t>
            </a:r>
            <a:r>
              <a:rPr lang="lt-LT" dirty="0">
                <a:effectLst/>
                <a:latin typeface="Arial" panose="020B0604020202020204" pitchFamily="34" charset="0"/>
                <a:ea typeface="Calibri" panose="020F0502020204030204" pitchFamily="34" charset="0"/>
                <a:cs typeface="Arial" panose="020B0604020202020204" pitchFamily="34" charset="0"/>
              </a:rPr>
              <a:t> veikloje, projektuose, esu </a:t>
            </a:r>
            <a:r>
              <a:rPr lang="lt-LT" dirty="0" err="1">
                <a:effectLst/>
                <a:latin typeface="Arial" panose="020B0604020202020204" pitchFamily="34" charset="0"/>
                <a:ea typeface="Calibri" panose="020F0502020204030204" pitchFamily="34" charset="0"/>
                <a:cs typeface="Arial" panose="020B0604020202020204" pitchFamily="34" charset="0"/>
              </a:rPr>
              <a:t>išleidusi</a:t>
            </a:r>
            <a:r>
              <a:rPr lang="lt-LT" dirty="0">
                <a:effectLst/>
                <a:latin typeface="Arial" panose="020B0604020202020204" pitchFamily="34" charset="0"/>
                <a:ea typeface="Calibri" panose="020F0502020204030204" pitchFamily="34" charset="0"/>
                <a:cs typeface="Arial" panose="020B0604020202020204" pitchFamily="34" charset="0"/>
              </a:rPr>
              <a:t> </a:t>
            </a:r>
            <a:r>
              <a:rPr lang="lt-LT" dirty="0" err="1">
                <a:effectLst/>
                <a:latin typeface="Arial" panose="020B0604020202020204" pitchFamily="34" charset="0"/>
                <a:ea typeface="Calibri" panose="020F0502020204030204" pitchFamily="34" charset="0"/>
                <a:cs typeface="Arial" panose="020B0604020202020204" pitchFamily="34" charset="0"/>
              </a:rPr>
              <a:t>dainu</a:t>
            </a:r>
            <a:r>
              <a:rPr lang="lt-LT" dirty="0">
                <a:effectLst/>
                <a:latin typeface="Arial" panose="020B0604020202020204" pitchFamily="34" charset="0"/>
                <a:ea typeface="Calibri" panose="020F0502020204030204" pitchFamily="34" charset="0"/>
                <a:cs typeface="Arial" panose="020B0604020202020204" pitchFamily="34" charset="0"/>
              </a:rPr>
              <a:t>̨ knygelę vaikams. </a:t>
            </a:r>
          </a:p>
          <a:p>
            <a:pPr indent="0">
              <a:lnSpc>
                <a:spcPct val="150000"/>
              </a:lnSpc>
              <a:spcAft>
                <a:spcPts val="1000"/>
              </a:spcAft>
              <a:buNone/>
            </a:pPr>
            <a:endParaRPr lang="lt-LT"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62CB15E1-EF8D-4244-95CA-64A8859ACA4E}"/>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E8B5A532-FECC-44EA-BFDD-0BC018CD7A39}"/>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2849824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785192" y="245856"/>
            <a:ext cx="10465904" cy="801066"/>
          </a:xfrm>
        </p:spPr>
        <p:txBody>
          <a:bodyPr>
            <a:noAutofit/>
          </a:bodyPr>
          <a:lstStyle/>
          <a:p>
            <a:pPr indent="822960" algn="ctr">
              <a:lnSpc>
                <a:spcPct val="115000"/>
              </a:lnSpc>
              <a:spcAft>
                <a:spcPts val="1000"/>
              </a:spcAft>
            </a:pPr>
            <a:r>
              <a:rPr lang="lt-LT" sz="3200" b="1" dirty="0">
                <a:effectLst/>
                <a:latin typeface="Segoe Print" panose="02000600000000000000" pitchFamily="2" charset="0"/>
                <a:ea typeface="Calibri" panose="020F0502020204030204" pitchFamily="34" charset="0"/>
              </a:rPr>
              <a:t>Tomas </a:t>
            </a:r>
            <a:r>
              <a:rPr lang="lt-LT" sz="3200" b="1" dirty="0" err="1">
                <a:effectLst/>
                <a:latin typeface="Segoe Print" panose="02000600000000000000" pitchFamily="2" charset="0"/>
                <a:ea typeface="Calibri" panose="020F0502020204030204" pitchFamily="34" charset="0"/>
              </a:rPr>
              <a:t>Butkūnas</a:t>
            </a:r>
            <a:endParaRPr lang="lt-LT" sz="60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19270" y="1391478"/>
            <a:ext cx="11343860" cy="5466522"/>
          </a:xfrm>
        </p:spPr>
        <p:txBody>
          <a:bodyPr>
            <a:normAutofit/>
          </a:bodyPr>
          <a:lstStyle/>
          <a:p>
            <a:pPr indent="0">
              <a:lnSpc>
                <a:spcPct val="150000"/>
              </a:lnSpc>
              <a:spcAft>
                <a:spcPts val="1000"/>
              </a:spcAft>
              <a:buNone/>
            </a:pPr>
            <a:r>
              <a:rPr lang="lt-LT" sz="2400" dirty="0">
                <a:effectLst/>
                <a:latin typeface="Arial" panose="020B0604020202020204" pitchFamily="34" charset="0"/>
                <a:ea typeface="Calibri" panose="020F0502020204030204" pitchFamily="34" charset="0"/>
                <a:cs typeface="Arial" panose="020B0604020202020204" pitchFamily="34" charset="0"/>
              </a:rPr>
              <a:t>Sunku tai tikrai nebuvo mokytis, </a:t>
            </a:r>
            <a:r>
              <a:rPr lang="lt-LT" sz="2400" dirty="0" err="1">
                <a:effectLst/>
                <a:latin typeface="Arial" panose="020B0604020202020204" pitchFamily="34" charset="0"/>
                <a:ea typeface="Calibri" panose="020F0502020204030204" pitchFamily="34" charset="0"/>
                <a:cs typeface="Arial" panose="020B0604020202020204" pitchFamily="34" charset="0"/>
              </a:rPr>
              <a:t>pries</a:t>
            </a:r>
            <a:r>
              <a:rPr lang="lt-LT" sz="2400" dirty="0">
                <a:effectLst/>
                <a:latin typeface="Arial" panose="020B0604020202020204" pitchFamily="34" charset="0"/>
                <a:ea typeface="Calibri" panose="020F0502020204030204" pitchFamily="34" charset="0"/>
                <a:cs typeface="Arial" panose="020B0604020202020204" pitchFamily="34" charset="0"/>
              </a:rPr>
              <a:t>̌ 2 metus baigiau Vidiškių gimnaziją. Patiko fizika, matematika ir </a:t>
            </a:r>
            <a:r>
              <a:rPr lang="lt-LT" sz="2400" dirty="0" err="1">
                <a:effectLst/>
                <a:latin typeface="Arial" panose="020B0604020202020204" pitchFamily="34" charset="0"/>
                <a:ea typeface="Calibri" panose="020F0502020204030204" pitchFamily="34" charset="0"/>
                <a:cs typeface="Arial" panose="020B0604020202020204" pitchFamily="34" charset="0"/>
              </a:rPr>
              <a:t>informacinės</a:t>
            </a:r>
            <a:r>
              <a:rPr lang="lt-LT" sz="2400" dirty="0">
                <a:effectLst/>
                <a:latin typeface="Arial" panose="020B0604020202020204" pitchFamily="34" charset="0"/>
                <a:ea typeface="Calibri" panose="020F0502020204030204" pitchFamily="34" charset="0"/>
                <a:cs typeface="Arial" panose="020B0604020202020204" pitchFamily="34" charset="0"/>
              </a:rPr>
              <a:t> technologijos. Dabar studijuoju elektronikos inžineriją Kauno Technologijų Universitete. Esu antrame kurse. Pildydamas stojimo anketą pirmu numeriu </a:t>
            </a:r>
            <a:r>
              <a:rPr lang="lt-LT" sz="2400" dirty="0" err="1">
                <a:effectLst/>
                <a:latin typeface="Arial" panose="020B0604020202020204" pitchFamily="34" charset="0"/>
                <a:ea typeface="Calibri" panose="020F0502020204030204" pitchFamily="34" charset="0"/>
                <a:cs typeface="Arial" panose="020B0604020202020204" pitchFamily="34" charset="0"/>
              </a:rPr>
              <a:t>įrašiau</a:t>
            </a:r>
            <a:r>
              <a:rPr lang="lt-LT" sz="2400" dirty="0">
                <a:effectLst/>
                <a:latin typeface="Arial" panose="020B0604020202020204" pitchFamily="34" charset="0"/>
                <a:ea typeface="Calibri" panose="020F0502020204030204" pitchFamily="34" charset="0"/>
                <a:cs typeface="Arial" panose="020B0604020202020204" pitchFamily="34" charset="0"/>
              </a:rPr>
              <a:t> elektronikos inžineriją, antru numeriu pasirinkau </a:t>
            </a:r>
            <a:r>
              <a:rPr lang="lt-LT" sz="2400" dirty="0" err="1">
                <a:effectLst/>
                <a:latin typeface="Arial" panose="020B0604020202020204" pitchFamily="34" charset="0"/>
                <a:ea typeface="Calibri" panose="020F0502020204030204" pitchFamily="34" charset="0"/>
                <a:cs typeface="Arial" panose="020B0604020202020204" pitchFamily="34" charset="0"/>
              </a:rPr>
              <a:t>informacinees</a:t>
            </a:r>
            <a:r>
              <a:rPr lang="lt-LT" sz="2400" dirty="0">
                <a:effectLst/>
                <a:latin typeface="Arial" panose="020B0604020202020204" pitchFamily="34" charset="0"/>
                <a:ea typeface="Calibri" panose="020F0502020204030204" pitchFamily="34" charset="0"/>
                <a:cs typeface="Arial" panose="020B0604020202020204" pitchFamily="34" charset="0"/>
              </a:rPr>
              <a:t> technologijas (programavimą) ir mechanikos inžineriją̨ </a:t>
            </a:r>
            <a:r>
              <a:rPr lang="lt-LT" sz="2400" dirty="0" err="1">
                <a:effectLst/>
                <a:latin typeface="Arial" panose="020B0604020202020204" pitchFamily="34" charset="0"/>
                <a:ea typeface="Calibri" panose="020F0502020204030204" pitchFamily="34" charset="0"/>
                <a:cs typeface="Arial" panose="020B0604020202020204" pitchFamily="34" charset="0"/>
              </a:rPr>
              <a:t>trečiuoju</a:t>
            </a:r>
            <a:r>
              <a:rPr lang="lt-LT" sz="2400" dirty="0">
                <a:effectLst/>
                <a:latin typeface="Arial" panose="020B0604020202020204" pitchFamily="34" charset="0"/>
                <a:ea typeface="Calibri" panose="020F0502020204030204" pitchFamily="34" charset="0"/>
                <a:cs typeface="Arial" panose="020B0604020202020204" pitchFamily="34" charset="0"/>
              </a:rPr>
              <a:t> numeriu. </a:t>
            </a:r>
            <a:r>
              <a:rPr lang="lt-LT" sz="2400" dirty="0" err="1">
                <a:effectLst/>
                <a:latin typeface="Arial" panose="020B0604020202020204" pitchFamily="34" charset="0"/>
                <a:ea typeface="Calibri" panose="020F0502020204030204" pitchFamily="34" charset="0"/>
                <a:cs typeface="Arial" panose="020B0604020202020204" pitchFamily="34" charset="0"/>
              </a:rPr>
              <a:t>Pasirinkęs</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šia</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studiju</a:t>
            </a:r>
            <a:r>
              <a:rPr lang="lt-LT" sz="2400" dirty="0">
                <a:effectLst/>
                <a:latin typeface="Arial" panose="020B0604020202020204" pitchFamily="34" charset="0"/>
                <a:ea typeface="Calibri" panose="020F0502020204030204" pitchFamily="34" charset="0"/>
                <a:cs typeface="Arial" panose="020B0604020202020204" pitchFamily="34" charset="0"/>
              </a:rPr>
              <a:t>̨ kryptį tikrai nesigailiu, nes viskas tikrai </a:t>
            </a:r>
            <a:r>
              <a:rPr lang="lt-LT" sz="2400" dirty="0" err="1">
                <a:effectLst/>
                <a:latin typeface="Arial" panose="020B0604020202020204" pitchFamily="34" charset="0"/>
                <a:ea typeface="Calibri" panose="020F0502020204030204" pitchFamily="34" charset="0"/>
                <a:cs typeface="Arial" panose="020B0604020202020204" pitchFamily="34" charset="0"/>
              </a:rPr>
              <a:t>viršijo</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lūkesčius</a:t>
            </a:r>
            <a:r>
              <a:rPr lang="lt-LT" sz="2400" dirty="0">
                <a:effectLst/>
                <a:latin typeface="Arial" panose="020B0604020202020204" pitchFamily="34" charset="0"/>
                <a:ea typeface="Calibri" panose="020F0502020204030204" pitchFamily="34" charset="0"/>
                <a:cs typeface="Arial" panose="020B0604020202020204" pitchFamily="34" charset="0"/>
              </a:rPr>
              <a:t> ir </a:t>
            </a:r>
            <a:r>
              <a:rPr lang="lt-LT" sz="2400" dirty="0" err="1">
                <a:effectLst/>
                <a:latin typeface="Arial" panose="020B0604020202020204" pitchFamily="34" charset="0"/>
                <a:ea typeface="Calibri" panose="020F0502020204030204" pitchFamily="34" charset="0"/>
                <a:cs typeface="Arial" panose="020B0604020202020204" pitchFamily="34" charset="0"/>
              </a:rPr>
              <a:t>mokomės</a:t>
            </a:r>
            <a:r>
              <a:rPr lang="lt-LT" sz="2400" dirty="0">
                <a:effectLst/>
                <a:latin typeface="Arial" panose="020B0604020202020204" pitchFamily="34" charset="0"/>
                <a:ea typeface="Calibri" panose="020F0502020204030204" pitchFamily="34" charset="0"/>
                <a:cs typeface="Arial" panose="020B0604020202020204" pitchFamily="34" charset="0"/>
              </a:rPr>
              <a:t> tokių dalykų, kurie patiko ir mokykloje. </a:t>
            </a:r>
            <a:r>
              <a:rPr lang="lt-LT" sz="2400" dirty="0" err="1">
                <a:effectLst/>
                <a:latin typeface="Arial" panose="020B0604020202020204" pitchFamily="34" charset="0"/>
                <a:ea typeface="Calibri" panose="020F0502020204030204" pitchFamily="34" charset="0"/>
                <a:cs typeface="Arial" panose="020B0604020202020204" pitchFamily="34" charset="0"/>
              </a:rPr>
              <a:t>Todėl</a:t>
            </a:r>
            <a:r>
              <a:rPr lang="lt-LT" sz="2400" dirty="0">
                <a:effectLst/>
                <a:latin typeface="Arial" panose="020B0604020202020204" pitchFamily="34" charset="0"/>
                <a:ea typeface="Calibri" panose="020F0502020204030204" pitchFamily="34" charset="0"/>
                <a:cs typeface="Arial" panose="020B0604020202020204" pitchFamily="34" charset="0"/>
              </a:rPr>
              <a:t>, nepaisant nuotolinio mokymosi, kuris ypatingai suprastino studijų̨ kokybę, sekasi gerai.</a:t>
            </a:r>
            <a:endParaRPr lang="lt-LT"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87F1A193-7150-47D7-9B4A-EF849A2DC2B8}"/>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74E130A5-A79C-4E30-BCCC-96F33F949A09}"/>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2870464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8" name="Veiksmo mygtukas: tuščias 7">
            <a:hlinkClick r:id="rId3" action="ppaction://hlinksldjump" highlightClick="1"/>
            <a:extLst>
              <a:ext uri="{FF2B5EF4-FFF2-40B4-BE49-F238E27FC236}">
                <a16:creationId xmlns:a16="http://schemas.microsoft.com/office/drawing/2014/main" id="{C8F17B02-F041-4570-B54A-E5D70D216A94}"/>
              </a:ext>
            </a:extLst>
          </p:cNvPr>
          <p:cNvSpPr/>
          <p:nvPr/>
        </p:nvSpPr>
        <p:spPr>
          <a:xfrm>
            <a:off x="4565374" y="3014352"/>
            <a:ext cx="3061252" cy="967408"/>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Kamilė Nalivaikaitė</a:t>
            </a:r>
          </a:p>
        </p:txBody>
      </p:sp>
      <p:sp>
        <p:nvSpPr>
          <p:cNvPr id="9" name="Veiksmo mygtukas: tuščias 8">
            <a:hlinkClick r:id="rId4" action="ppaction://hlinksldjump" highlightClick="1"/>
            <a:extLst>
              <a:ext uri="{FF2B5EF4-FFF2-40B4-BE49-F238E27FC236}">
                <a16:creationId xmlns:a16="http://schemas.microsoft.com/office/drawing/2014/main" id="{BC378C01-624B-4459-902B-F79FAF32CA3D}"/>
              </a:ext>
            </a:extLst>
          </p:cNvPr>
          <p:cNvSpPr/>
          <p:nvPr/>
        </p:nvSpPr>
        <p:spPr>
          <a:xfrm>
            <a:off x="4565374" y="1133475"/>
            <a:ext cx="3061252" cy="967408"/>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Povilas </a:t>
            </a:r>
            <a:r>
              <a:rPr lang="lt-LT" sz="2400" b="1" dirty="0" err="1"/>
              <a:t>Trubila</a:t>
            </a:r>
            <a:endParaRPr lang="lt-LT" sz="2400" b="1" dirty="0"/>
          </a:p>
        </p:txBody>
      </p:sp>
      <p:sp>
        <p:nvSpPr>
          <p:cNvPr id="10" name="Veiksmo mygtukas: tuščias 9">
            <a:hlinkClick r:id="rId5" action="ppaction://hlinksldjump" highlightClick="1"/>
            <a:extLst>
              <a:ext uri="{FF2B5EF4-FFF2-40B4-BE49-F238E27FC236}">
                <a16:creationId xmlns:a16="http://schemas.microsoft.com/office/drawing/2014/main" id="{F4EDA1C6-3FC0-477C-A27A-C6ACCB66AC82}"/>
              </a:ext>
            </a:extLst>
          </p:cNvPr>
          <p:cNvSpPr/>
          <p:nvPr/>
        </p:nvSpPr>
        <p:spPr>
          <a:xfrm>
            <a:off x="8413681" y="1133475"/>
            <a:ext cx="3061252" cy="967408"/>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Modestas Mackevičius</a:t>
            </a:r>
          </a:p>
        </p:txBody>
      </p:sp>
      <p:sp>
        <p:nvSpPr>
          <p:cNvPr id="11" name="Veiksmo mygtukas: tuščias 10">
            <a:hlinkClick r:id="rId6" action="ppaction://hlinksldjump" highlightClick="1"/>
            <a:extLst>
              <a:ext uri="{FF2B5EF4-FFF2-40B4-BE49-F238E27FC236}">
                <a16:creationId xmlns:a16="http://schemas.microsoft.com/office/drawing/2014/main" id="{BC867C5F-0523-4F34-9F03-4B951BA94E7A}"/>
              </a:ext>
            </a:extLst>
          </p:cNvPr>
          <p:cNvSpPr/>
          <p:nvPr/>
        </p:nvSpPr>
        <p:spPr>
          <a:xfrm>
            <a:off x="717067" y="4895229"/>
            <a:ext cx="3061252" cy="967408"/>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Žilvinas Mackevičius</a:t>
            </a:r>
          </a:p>
        </p:txBody>
      </p:sp>
      <p:sp>
        <p:nvSpPr>
          <p:cNvPr id="12" name="Veiksmo mygtukas: tuščias 11">
            <a:hlinkClick r:id="rId7" action="ppaction://hlinksldjump" highlightClick="1"/>
            <a:extLst>
              <a:ext uri="{FF2B5EF4-FFF2-40B4-BE49-F238E27FC236}">
                <a16:creationId xmlns:a16="http://schemas.microsoft.com/office/drawing/2014/main" id="{7BB36025-EA78-4FA3-9D19-66297BB37C09}"/>
              </a:ext>
            </a:extLst>
          </p:cNvPr>
          <p:cNvSpPr/>
          <p:nvPr/>
        </p:nvSpPr>
        <p:spPr>
          <a:xfrm>
            <a:off x="717067" y="1133475"/>
            <a:ext cx="3061252" cy="967408"/>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Jokūbas </a:t>
            </a:r>
            <a:r>
              <a:rPr lang="lt-LT" sz="2400" b="1" dirty="0" err="1"/>
              <a:t>Steponėnas</a:t>
            </a:r>
            <a:endParaRPr lang="lt-LT" sz="2400" b="1" dirty="0"/>
          </a:p>
        </p:txBody>
      </p:sp>
      <p:sp>
        <p:nvSpPr>
          <p:cNvPr id="15" name="Veiksmo mygtukas: tuščias 14">
            <a:hlinkClick r:id="rId8" action="ppaction://hlinksldjump" highlightClick="1"/>
            <a:extLst>
              <a:ext uri="{FF2B5EF4-FFF2-40B4-BE49-F238E27FC236}">
                <a16:creationId xmlns:a16="http://schemas.microsoft.com/office/drawing/2014/main" id="{F62016A5-4624-4C59-9640-D8722885422E}"/>
              </a:ext>
            </a:extLst>
          </p:cNvPr>
          <p:cNvSpPr/>
          <p:nvPr/>
        </p:nvSpPr>
        <p:spPr>
          <a:xfrm>
            <a:off x="8413681" y="4895229"/>
            <a:ext cx="3061252" cy="967408"/>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Mantas </a:t>
            </a:r>
            <a:r>
              <a:rPr lang="lt-LT" sz="2400" b="1" dirty="0" err="1"/>
              <a:t>Šutavičius</a:t>
            </a:r>
            <a:endParaRPr lang="lt-LT" sz="2400" b="1" dirty="0"/>
          </a:p>
        </p:txBody>
      </p:sp>
      <p:sp>
        <p:nvSpPr>
          <p:cNvPr id="16" name="Veiksmo mygtukas: tuščias 15">
            <a:hlinkClick r:id="rId9" action="ppaction://hlinksldjump" highlightClick="1"/>
            <a:extLst>
              <a:ext uri="{FF2B5EF4-FFF2-40B4-BE49-F238E27FC236}">
                <a16:creationId xmlns:a16="http://schemas.microsoft.com/office/drawing/2014/main" id="{2F4D26E1-9078-4095-B18F-2B9EC8258EB7}"/>
              </a:ext>
            </a:extLst>
          </p:cNvPr>
          <p:cNvSpPr/>
          <p:nvPr/>
        </p:nvSpPr>
        <p:spPr>
          <a:xfrm>
            <a:off x="4565374" y="4895229"/>
            <a:ext cx="3061252" cy="967408"/>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Emilis </a:t>
            </a:r>
            <a:r>
              <a:rPr lang="lt-LT" sz="2400" b="1" dirty="0" err="1"/>
              <a:t>Drūteika</a:t>
            </a:r>
            <a:endParaRPr lang="lt-LT" sz="2400" b="1" dirty="0"/>
          </a:p>
        </p:txBody>
      </p:sp>
      <p:sp>
        <p:nvSpPr>
          <p:cNvPr id="17" name="Veiksmo mygtukas: tuščias 16">
            <a:hlinkClick r:id="rId10" action="ppaction://hlinksldjump" highlightClick="1"/>
            <a:extLst>
              <a:ext uri="{FF2B5EF4-FFF2-40B4-BE49-F238E27FC236}">
                <a16:creationId xmlns:a16="http://schemas.microsoft.com/office/drawing/2014/main" id="{07534B78-C612-4AF0-9011-16EB9A8F515F}"/>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Tree>
    <p:extLst>
      <p:ext uri="{BB962C8B-B14F-4D97-AF65-F5344CB8AC3E}">
        <p14:creationId xmlns:p14="http://schemas.microsoft.com/office/powerpoint/2010/main" val="118906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4" name="Pavadinimas 3">
            <a:extLst>
              <a:ext uri="{FF2B5EF4-FFF2-40B4-BE49-F238E27FC236}">
                <a16:creationId xmlns:a16="http://schemas.microsoft.com/office/drawing/2014/main" id="{FCABEBE3-C586-47FC-A41A-F994A38D0924}"/>
              </a:ext>
            </a:extLst>
          </p:cNvPr>
          <p:cNvSpPr>
            <a:spLocks noGrp="1"/>
          </p:cNvSpPr>
          <p:nvPr>
            <p:ph type="title"/>
          </p:nvPr>
        </p:nvSpPr>
        <p:spPr>
          <a:xfrm>
            <a:off x="838199" y="365125"/>
            <a:ext cx="11088757" cy="1291397"/>
          </a:xfrm>
        </p:spPr>
        <p:txBody>
          <a:bodyPr>
            <a:normAutofit fontScale="90000"/>
          </a:bodyPr>
          <a:lstStyle/>
          <a:p>
            <a:pPr algn="ctr">
              <a:lnSpc>
                <a:spcPct val="105000"/>
              </a:lnSpc>
              <a:spcAft>
                <a:spcPts val="800"/>
              </a:spcAft>
            </a:pPr>
            <a:r>
              <a:rPr lang="en-GB" sz="4000" b="1" dirty="0">
                <a:effectLst/>
                <a:latin typeface="Segoe Print" panose="02000600000000000000" pitchFamily="2" charset="0"/>
                <a:ea typeface="Calibri" panose="020F0502020204030204" pitchFamily="34" charset="0"/>
                <a:cs typeface="Times New Roman" panose="02020603050405020304" pitchFamily="18" charset="0"/>
              </a:rPr>
              <a:t>Kas </a:t>
            </a:r>
            <a:r>
              <a:rPr lang="en-GB" sz="4000" b="1" dirty="0" err="1">
                <a:effectLst/>
                <a:latin typeface="Segoe Print" panose="02000600000000000000" pitchFamily="2" charset="0"/>
                <a:ea typeface="Calibri" panose="020F0502020204030204" pitchFamily="34" charset="0"/>
                <a:cs typeface="Times New Roman" panose="02020603050405020304" pitchFamily="18" charset="0"/>
              </a:rPr>
              <a:t>lėmė</a:t>
            </a:r>
            <a:r>
              <a:rPr lang="en-GB" sz="4000" b="1" dirty="0">
                <a:effectLst/>
                <a:latin typeface="Segoe Print" panose="02000600000000000000" pitchFamily="2" charset="0"/>
                <a:ea typeface="Calibri" panose="020F0502020204030204" pitchFamily="34" charset="0"/>
                <a:cs typeface="Times New Roman" panose="02020603050405020304" pitchFamily="18" charset="0"/>
              </a:rPr>
              <a:t> </a:t>
            </a:r>
            <a:r>
              <a:rPr lang="en-GB" sz="4000" b="1" dirty="0" err="1">
                <a:effectLst/>
                <a:latin typeface="Segoe Print" panose="02000600000000000000" pitchFamily="2" charset="0"/>
                <a:ea typeface="Calibri" panose="020F0502020204030204" pitchFamily="34" charset="0"/>
                <a:cs typeface="Times New Roman" panose="02020603050405020304" pitchFamily="18" charset="0"/>
              </a:rPr>
              <a:t>jūsų</a:t>
            </a:r>
            <a:r>
              <a:rPr lang="en-GB" sz="4000" b="1" dirty="0">
                <a:effectLst/>
                <a:latin typeface="Segoe Print" panose="02000600000000000000" pitchFamily="2" charset="0"/>
                <a:ea typeface="Calibri" panose="020F0502020204030204" pitchFamily="34" charset="0"/>
                <a:cs typeface="Times New Roman" panose="02020603050405020304" pitchFamily="18" charset="0"/>
              </a:rPr>
              <a:t> </a:t>
            </a:r>
            <a:r>
              <a:rPr lang="en-GB" sz="4000" b="1" dirty="0" err="1">
                <a:effectLst/>
                <a:latin typeface="Segoe Print" panose="02000600000000000000" pitchFamily="2" charset="0"/>
                <a:ea typeface="Calibri" panose="020F0502020204030204" pitchFamily="34" charset="0"/>
                <a:cs typeface="Times New Roman" panose="02020603050405020304" pitchFamily="18" charset="0"/>
              </a:rPr>
              <a:t>pasirinkimą</a:t>
            </a:r>
            <a:r>
              <a:rPr lang="en-GB" sz="4000" b="1" dirty="0">
                <a:effectLst/>
                <a:latin typeface="Segoe Print" panose="02000600000000000000" pitchFamily="2" charset="0"/>
                <a:ea typeface="Calibri" panose="020F0502020204030204" pitchFamily="34" charset="0"/>
                <a:cs typeface="Times New Roman" panose="02020603050405020304" pitchFamily="18" charset="0"/>
              </a:rPr>
              <a:t> </a:t>
            </a:r>
            <a:r>
              <a:rPr lang="en-GB" sz="4000" b="1" dirty="0" err="1">
                <a:effectLst/>
                <a:latin typeface="Segoe Print" panose="02000600000000000000" pitchFamily="2" charset="0"/>
                <a:ea typeface="Calibri" panose="020F0502020204030204" pitchFamily="34" charset="0"/>
                <a:cs typeface="Times New Roman" panose="02020603050405020304" pitchFamily="18" charset="0"/>
              </a:rPr>
              <a:t>dirbti</a:t>
            </a:r>
            <a:r>
              <a:rPr lang="en-GB" sz="4000" b="1" dirty="0">
                <a:effectLst/>
                <a:latin typeface="Segoe Print" panose="02000600000000000000" pitchFamily="2" charset="0"/>
                <a:ea typeface="Calibri" panose="020F0502020204030204" pitchFamily="34" charset="0"/>
                <a:cs typeface="Times New Roman" panose="02020603050405020304" pitchFamily="18" charset="0"/>
              </a:rPr>
              <a:t> </a:t>
            </a:r>
            <a:r>
              <a:rPr lang="en-GB" sz="4000" b="1" dirty="0" err="1">
                <a:effectLst/>
                <a:latin typeface="Segoe Print" panose="02000600000000000000" pitchFamily="2" charset="0"/>
                <a:ea typeface="Calibri" panose="020F0502020204030204" pitchFamily="34" charset="0"/>
                <a:cs typeface="Times New Roman" panose="02020603050405020304" pitchFamily="18" charset="0"/>
              </a:rPr>
              <a:t>direktore</a:t>
            </a:r>
            <a:r>
              <a:rPr lang="en-GB" sz="4000" b="1" dirty="0">
                <a:effectLst/>
                <a:latin typeface="Segoe Print" panose="02000600000000000000" pitchFamily="2" charset="0"/>
                <a:ea typeface="Calibri" panose="020F0502020204030204" pitchFamily="34" charset="0"/>
                <a:cs typeface="Times New Roman" panose="02020603050405020304" pitchFamily="18" charset="0"/>
              </a:rPr>
              <a:t>?</a:t>
            </a:r>
            <a:r>
              <a:rPr lang="en-GB" sz="4000" dirty="0">
                <a:effectLst/>
                <a:latin typeface="Segoe Print" panose="02000600000000000000" pitchFamily="2" charset="0"/>
                <a:ea typeface="Calibri" panose="020F0502020204030204" pitchFamily="34" charset="0"/>
                <a:cs typeface="Times New Roman" panose="02020603050405020304" pitchFamily="18" charset="0"/>
              </a:rPr>
              <a:t> </a:t>
            </a:r>
            <a:endParaRPr lang="lt-LT" sz="40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5" name="Turinio vietos rezervavimo ženklas 4">
            <a:extLst>
              <a:ext uri="{FF2B5EF4-FFF2-40B4-BE49-F238E27FC236}">
                <a16:creationId xmlns:a16="http://schemas.microsoft.com/office/drawing/2014/main" id="{E37E62F5-C2B3-49BD-8F5A-9C8455788402}"/>
              </a:ext>
            </a:extLst>
          </p:cNvPr>
          <p:cNvSpPr>
            <a:spLocks noGrp="1"/>
          </p:cNvSpPr>
          <p:nvPr>
            <p:ph idx="1"/>
          </p:nvPr>
        </p:nvSpPr>
        <p:spPr/>
        <p:txBody>
          <a:bodyPr>
            <a:normAutofit fontScale="92500" lnSpcReduction="20000"/>
          </a:bodyPr>
          <a:lstStyle/>
          <a:p>
            <a:pPr marL="0" indent="0">
              <a:lnSpc>
                <a:spcPct val="150000"/>
              </a:lnSpc>
              <a:spcAft>
                <a:spcPts val="800"/>
              </a:spcAft>
              <a:buNone/>
            </a:pPr>
            <a:r>
              <a:rPr lang="en-GB" dirty="0" err="1">
                <a:effectLst/>
                <a:latin typeface="Arial" panose="020B0604020202020204" pitchFamily="34" charset="0"/>
                <a:ea typeface="Calibri" panose="020F0502020204030204" pitchFamily="34" charset="0"/>
                <a:cs typeface="Arial" panose="020B0604020202020204" pitchFamily="34" charset="0"/>
              </a:rPr>
              <a:t>Minčių</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vadovauti</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mokyklai</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niekada</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neturėjau</a:t>
            </a:r>
            <a:r>
              <a:rPr lang="en-GB" dirty="0">
                <a:effectLst/>
                <a:latin typeface="Arial" panose="020B0604020202020204" pitchFamily="34" charset="0"/>
                <a:ea typeface="Calibri" panose="020F0502020204030204" pitchFamily="34" charset="0"/>
                <a:cs typeface="Arial" panose="020B0604020202020204" pitchFamily="34" charset="0"/>
              </a:rPr>
              <a:t>. Man </a:t>
            </a:r>
            <a:r>
              <a:rPr lang="en-GB" dirty="0" err="1">
                <a:effectLst/>
                <a:latin typeface="Arial" panose="020B0604020202020204" pitchFamily="34" charset="0"/>
                <a:ea typeface="Calibri" panose="020F0502020204030204" pitchFamily="34" charset="0"/>
                <a:cs typeface="Arial" panose="020B0604020202020204" pitchFamily="34" charset="0"/>
              </a:rPr>
              <a:t>patiko</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lietuvių</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kalbos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mokytojo</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darbas</a:t>
            </a:r>
            <a:r>
              <a:rPr lang="en-GB" dirty="0">
                <a:effectLst/>
                <a:latin typeface="Arial" panose="020B0604020202020204" pitchFamily="34" charset="0"/>
                <a:ea typeface="Calibri" panose="020F0502020204030204" pitchFamily="34" charset="0"/>
                <a:cs typeface="Arial" panose="020B0604020202020204" pitchFamily="34" charset="0"/>
              </a:rPr>
              <a:t>, bet </a:t>
            </a:r>
            <a:r>
              <a:rPr lang="en-GB" dirty="0" err="1">
                <a:effectLst/>
                <a:latin typeface="Arial" panose="020B0604020202020204" pitchFamily="34" charset="0"/>
                <a:ea typeface="Calibri" panose="020F0502020204030204" pitchFamily="34" charset="0"/>
                <a:cs typeface="Arial" panose="020B0604020202020204" pitchFamily="34" charset="0"/>
              </a:rPr>
              <a:t>likimas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kartais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labai</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įdomiai</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sudėlioja</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mūsų</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likimus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Kadangi</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iš</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pareigų</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pasitraukus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buvusiam</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mokyklos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direktoriui</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Eminueliui</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Leškevičiui</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norinčių</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vadovauti</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mokyklai</a:t>
            </a:r>
            <a:r>
              <a:rPr lang="en-GB" dirty="0">
                <a:effectLst/>
                <a:latin typeface="Arial" panose="020B0604020202020204" pitchFamily="34" charset="0"/>
                <a:ea typeface="Calibri" panose="020F0502020204030204" pitchFamily="34" charset="0"/>
                <a:cs typeface="Arial" panose="020B0604020202020204" pitchFamily="34" charset="0"/>
              </a:rPr>
              <a:t> vis </a:t>
            </a:r>
            <a:r>
              <a:rPr lang="en-GB" dirty="0" err="1">
                <a:effectLst/>
                <a:latin typeface="Arial" panose="020B0604020202020204" pitchFamily="34" charset="0"/>
                <a:ea typeface="Calibri" panose="020F0502020204030204" pitchFamily="34" charset="0"/>
                <a:cs typeface="Arial" panose="020B0604020202020204" pitchFamily="34" charset="0"/>
              </a:rPr>
              <a:t>niekaip</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neatsirasdavo</a:t>
            </a:r>
            <a:r>
              <a:rPr lang="en-GB" dirty="0">
                <a:effectLst/>
                <a:latin typeface="Arial" panose="020B0604020202020204" pitchFamily="34" charset="0"/>
                <a:ea typeface="Calibri" panose="020F0502020204030204" pitchFamily="34" charset="0"/>
                <a:cs typeface="Arial" panose="020B0604020202020204" pitchFamily="34" charset="0"/>
              </a:rPr>
              <a:t>, o </a:t>
            </a:r>
            <a:r>
              <a:rPr lang="en-GB" dirty="0" err="1">
                <a:effectLst/>
                <a:latin typeface="Arial" panose="020B0604020202020204" pitchFamily="34" charset="0"/>
                <a:ea typeface="Calibri" panose="020F0502020204030204" pitchFamily="34" charset="0"/>
                <a:cs typeface="Arial" panose="020B0604020202020204" pitchFamily="34" charset="0"/>
              </a:rPr>
              <a:t>vadovo</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reikėjo</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todėl</a:t>
            </a:r>
            <a:r>
              <a:rPr lang="en-GB" dirty="0">
                <a:effectLst/>
                <a:latin typeface="Arial" panose="020B0604020202020204" pitchFamily="34" charset="0"/>
                <a:ea typeface="Calibri" panose="020F0502020204030204" pitchFamily="34" charset="0"/>
                <a:cs typeface="Arial" panose="020B0604020202020204" pitchFamily="34" charset="0"/>
              </a:rPr>
              <a:t> mano </a:t>
            </a:r>
            <a:r>
              <a:rPr lang="en-GB" dirty="0" err="1">
                <a:effectLst/>
                <a:latin typeface="Arial" panose="020B0604020202020204" pitchFamily="34" charset="0"/>
                <a:ea typeface="Calibri" panose="020F0502020204030204" pitchFamily="34" charset="0"/>
                <a:cs typeface="Arial" panose="020B0604020202020204" pitchFamily="34" charset="0"/>
              </a:rPr>
              <a:t>pasirinkimą</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vadovauti</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mokyklai</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lėmė</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savivaldybės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vadovų</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ir</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draugų</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paraginimas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pritarimas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bei</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palaikymas</a:t>
            </a:r>
            <a:r>
              <a:rPr lang="en-GB" dirty="0">
                <a:effectLst/>
                <a:latin typeface="Arial" panose="020B0604020202020204" pitchFamily="34" charset="0"/>
                <a:ea typeface="Calibri" panose="020F0502020204030204" pitchFamily="34" charset="0"/>
                <a:cs typeface="Arial" panose="020B0604020202020204" pitchFamily="34" charset="0"/>
              </a:rPr>
              <a:t>. Ne </a:t>
            </a:r>
            <a:r>
              <a:rPr lang="en-GB" dirty="0" err="1">
                <a:effectLst/>
                <a:latin typeface="Arial" panose="020B0604020202020204" pitchFamily="34" charset="0"/>
                <a:ea typeface="Calibri" panose="020F0502020204030204" pitchFamily="34" charset="0"/>
                <a:cs typeface="Arial" panose="020B0604020202020204" pitchFamily="34" charset="0"/>
              </a:rPr>
              <a:t>mažiau</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svarbus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buvo</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ir</a:t>
            </a:r>
            <a:r>
              <a:rPr lang="en-GB" dirty="0">
                <a:effectLst/>
                <a:latin typeface="Arial" panose="020B0604020202020204" pitchFamily="34" charset="0"/>
                <a:ea typeface="Calibri" panose="020F0502020204030204" pitchFamily="34" charset="0"/>
                <a:cs typeface="Arial" panose="020B0604020202020204" pitchFamily="34" charset="0"/>
              </a:rPr>
              <a:t> mano </a:t>
            </a:r>
            <a:r>
              <a:rPr lang="en-GB" dirty="0" err="1">
                <a:effectLst/>
                <a:latin typeface="Arial" panose="020B0604020202020204" pitchFamily="34" charset="0"/>
                <a:ea typeface="Calibri" panose="020F0502020204030204" pitchFamily="34" charset="0"/>
                <a:cs typeface="Arial" panose="020B0604020202020204" pitchFamily="34" charset="0"/>
              </a:rPr>
              <a:t>pačios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noras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įveikti</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šį</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iššūkį</a:t>
            </a:r>
            <a:r>
              <a:rPr lang="en-GB" dirty="0">
                <a:effectLst/>
                <a:latin typeface="Arial" panose="020B0604020202020204" pitchFamily="34" charset="0"/>
                <a:ea typeface="Calibri" panose="020F0502020204030204" pitchFamily="34" charset="0"/>
                <a:cs typeface="Arial" panose="020B0604020202020204" pitchFamily="34" charset="0"/>
              </a:rPr>
              <a:t>. </a:t>
            </a:r>
            <a:endParaRPr lang="lt-LT"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lt-LT" sz="4000" dirty="0"/>
          </a:p>
        </p:txBody>
      </p:sp>
      <p:sp>
        <p:nvSpPr>
          <p:cNvPr id="6" name="Veiksmo mygtukas: tuščias 5">
            <a:hlinkClick r:id="rId3" action="ppaction://hlinksldjump" highlightClick="1"/>
            <a:extLst>
              <a:ext uri="{FF2B5EF4-FFF2-40B4-BE49-F238E27FC236}">
                <a16:creationId xmlns:a16="http://schemas.microsoft.com/office/drawing/2014/main" id="{B6F8CBAA-69EC-4799-A106-FFB7E2AC7535}"/>
              </a:ext>
            </a:extLst>
          </p:cNvPr>
          <p:cNvSpPr/>
          <p:nvPr/>
        </p:nvSpPr>
        <p:spPr>
          <a:xfrm>
            <a:off x="7556431" y="5693259"/>
            <a:ext cx="3061252" cy="967408"/>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7" name="Veiksmo mygtukas: tuščias 6">
            <a:hlinkClick r:id="rId4" action="ppaction://hlinksldjump" highlightClick="1"/>
            <a:extLst>
              <a:ext uri="{FF2B5EF4-FFF2-40B4-BE49-F238E27FC236}">
                <a16:creationId xmlns:a16="http://schemas.microsoft.com/office/drawing/2014/main" id="{FC0BF0FC-8D58-475A-90FD-8A2B568672F1}"/>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Tree>
    <p:extLst>
      <p:ext uri="{BB962C8B-B14F-4D97-AF65-F5344CB8AC3E}">
        <p14:creationId xmlns:p14="http://schemas.microsoft.com/office/powerpoint/2010/main" val="603185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280594" y="341212"/>
            <a:ext cx="4249006" cy="1325563"/>
          </a:xfrm>
        </p:spPr>
        <p:txBody>
          <a:bodyPr>
            <a:normAutofit/>
          </a:bodyPr>
          <a:lstStyle/>
          <a:p>
            <a:pPr indent="822960" algn="ctr">
              <a:spcAft>
                <a:spcPts val="1000"/>
              </a:spcAft>
            </a:pPr>
            <a:r>
              <a:rPr lang="lt-LT" b="1" dirty="0">
                <a:effectLst/>
                <a:latin typeface="Segoe Print" panose="02000600000000000000" pitchFamily="2" charset="0"/>
                <a:ea typeface="Calibri" panose="020F0502020204030204" pitchFamily="34" charset="0"/>
              </a:rPr>
              <a:t>Povilas </a:t>
            </a:r>
            <a:r>
              <a:rPr lang="lt-LT" b="1" dirty="0" err="1">
                <a:effectLst/>
                <a:latin typeface="Segoe Print" panose="02000600000000000000" pitchFamily="2" charset="0"/>
                <a:ea typeface="Calibri" panose="020F0502020204030204" pitchFamily="34" charset="0"/>
              </a:rPr>
              <a:t>Trubila</a:t>
            </a:r>
            <a:endParaRPr lang="lt-LT"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280593" y="1722731"/>
            <a:ext cx="5563615" cy="4916608"/>
          </a:xfrm>
        </p:spPr>
        <p:txBody>
          <a:bodyPr anchor="t">
            <a:normAutofit fontScale="92500"/>
          </a:bodyPr>
          <a:lstStyle/>
          <a:p>
            <a:pPr indent="0">
              <a:lnSpc>
                <a:spcPct val="150000"/>
              </a:lnSpc>
              <a:spcAft>
                <a:spcPts val="1000"/>
              </a:spcAft>
              <a:buNone/>
            </a:pPr>
            <a:r>
              <a:rPr lang="lt-LT" sz="1600" dirty="0">
                <a:effectLst/>
                <a:latin typeface="Arial" panose="020B0604020202020204" pitchFamily="34" charset="0"/>
                <a:ea typeface="Times New Roman" panose="02020603050405020304" pitchFamily="18" charset="0"/>
                <a:cs typeface="Arial" panose="020B0604020202020204" pitchFamily="34" charset="0"/>
              </a:rPr>
              <a:t>Mėgstamiausios sporto šakos krepšinis ir tinklinis. Kadangi pasaulį užklupo pandemija, teko apleisti abi sporto šakas. Nors mūsų mokykloje retai vykdavo varžybos, mokykloje teko varžytis tik porą kartų, tai įsimintiniausių varžybų nėra. Bet už mokyklos ribų  geriausiai atsimenu finalines kvadrato varžybas trečioje klasėje, kai užėmėme 3 vietą Lietuvoje tarp kaimo mokyklų. Atsiliepimai apie mokyklą: kalbant apie sportą mokykloje, mano nuomone, tarp Ignalinos rajono mokyklų mes esame stipriausi, bet išvažiavus į kitus rajonus, kitas mokyklas varžytis, visgi įgūdžių pritrūksta. Mano manymu, mokykloje neužtenka sportinių užsiėmimų, bet tai yra atleistina, kadangi turime tik vieną kūno kultūros mokytoją. Ar dabar sportuoju? Net ir per karantiną stengiuosi neapsileisti ir laisvu laiku bėgioju.</a:t>
            </a:r>
            <a:endParaRPr lang="lt-LT"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Freeform: Shape 9">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1244279447">
            <a:extLst>
              <a:ext uri="{FF2B5EF4-FFF2-40B4-BE49-F238E27FC236}">
                <a16:creationId xmlns:a16="http://schemas.microsoft.com/office/drawing/2014/main" id="{C59D0045-1655-470A-81E1-DFBB15D7302F}"/>
              </a:ext>
            </a:extLst>
          </p:cNvPr>
          <p:cNvPicPr/>
          <p:nvPr/>
        </p:nvPicPr>
        <p:blipFill rotWithShape="1">
          <a:blip r:embed="rId2"/>
          <a:srcRect t="13049" b="17115"/>
          <a:stretch/>
        </p:blipFill>
        <p:spPr>
          <a:xfrm>
            <a:off x="5142944" y="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a:noFill/>
        </p:spPr>
      </p:pic>
      <p:sp>
        <p:nvSpPr>
          <p:cNvPr id="12" name="Freeform: Shape 11">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1972934229">
            <a:extLst>
              <a:ext uri="{FF2B5EF4-FFF2-40B4-BE49-F238E27FC236}">
                <a16:creationId xmlns:a16="http://schemas.microsoft.com/office/drawing/2014/main" id="{BE94C57E-3B88-4822-A9F5-C019F8849C90}"/>
              </a:ext>
            </a:extLst>
          </p:cNvPr>
          <p:cNvPicPr/>
          <p:nvPr/>
        </p:nvPicPr>
        <p:blipFill rotWithShape="1">
          <a:blip r:embed="rId3"/>
          <a:srcRect r="10240" b="1"/>
          <a:stretch/>
        </p:blipFill>
        <p:spPr>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a:noFill/>
        </p:spPr>
      </p:pic>
      <p:sp>
        <p:nvSpPr>
          <p:cNvPr id="8" name="Veiksmo mygtukas: tuščias 7">
            <a:hlinkClick r:id="rId4" action="ppaction://hlinksldjump" highlightClick="1"/>
            <a:extLst>
              <a:ext uri="{FF2B5EF4-FFF2-40B4-BE49-F238E27FC236}">
                <a16:creationId xmlns:a16="http://schemas.microsoft.com/office/drawing/2014/main" id="{C100FBAA-3408-408B-B78E-8077602CE74B}"/>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9" name="Veiksmo mygtukas: tuščias 8">
            <a:hlinkClick r:id="rId5" action="ppaction://hlinksldjump" highlightClick="1"/>
            <a:extLst>
              <a:ext uri="{FF2B5EF4-FFF2-40B4-BE49-F238E27FC236}">
                <a16:creationId xmlns:a16="http://schemas.microsoft.com/office/drawing/2014/main" id="{8A77E6B4-8481-4987-84C0-339834DE9F68}"/>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Tree>
    <p:extLst>
      <p:ext uri="{BB962C8B-B14F-4D97-AF65-F5344CB8AC3E}">
        <p14:creationId xmlns:p14="http://schemas.microsoft.com/office/powerpoint/2010/main" val="35750390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1314764200">
            <a:extLst>
              <a:ext uri="{FF2B5EF4-FFF2-40B4-BE49-F238E27FC236}">
                <a16:creationId xmlns:a16="http://schemas.microsoft.com/office/drawing/2014/main" id="{E5D388F7-24E8-43AF-BBE5-486E96C57AF9}"/>
              </a:ext>
            </a:extLst>
          </p:cNvPr>
          <p:cNvPicPr/>
          <p:nvPr/>
        </p:nvPicPr>
        <p:blipFill rotWithShape="1">
          <a:blip r:embed="rId2"/>
          <a:srcRect t="13665" r="-2" b="15343"/>
          <a:stretch/>
        </p:blipFill>
        <p:spPr>
          <a:xfrm>
            <a:off x="6015107" y="-1"/>
            <a:ext cx="6176895" cy="2937954"/>
          </a:xfrm>
          <a:prstGeom prst="rect">
            <a:avLst/>
          </a:prstGeom>
          <a:noFill/>
        </p:spPr>
      </p:pic>
      <p:pic>
        <p:nvPicPr>
          <p:cNvPr id="5" name="Picture 1460162808">
            <a:extLst>
              <a:ext uri="{FF2B5EF4-FFF2-40B4-BE49-F238E27FC236}">
                <a16:creationId xmlns:a16="http://schemas.microsoft.com/office/drawing/2014/main" id="{CBD0713F-E595-48A2-AC89-88813E957668}"/>
              </a:ext>
            </a:extLst>
          </p:cNvPr>
          <p:cNvPicPr/>
          <p:nvPr/>
        </p:nvPicPr>
        <p:blipFill rotWithShape="1">
          <a:blip r:embed="rId3"/>
          <a:srcRect t="22124" r="1" b="4084"/>
          <a:stretch/>
        </p:blipFill>
        <p:spPr>
          <a:xfrm>
            <a:off x="4203638" y="2937953"/>
            <a:ext cx="7988360" cy="3920047"/>
          </a:xfrm>
          <a:prstGeom prst="rect">
            <a:avLst/>
          </a:prstGeom>
          <a:noFill/>
        </p:spPr>
      </p:pic>
      <p:sp>
        <p:nvSpPr>
          <p:cNvPr id="10" name="Freeform: Shape 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804672" y="365125"/>
            <a:ext cx="5266155" cy="1325563"/>
          </a:xfrm>
        </p:spPr>
        <p:txBody>
          <a:bodyPr>
            <a:normAutofit/>
          </a:bodyPr>
          <a:lstStyle/>
          <a:p>
            <a:pPr indent="822960">
              <a:spcAft>
                <a:spcPts val="1000"/>
              </a:spcAft>
            </a:pPr>
            <a:r>
              <a:rPr lang="lt-LT" b="1">
                <a:effectLst/>
                <a:latin typeface="Segoe Print" panose="02000600000000000000" pitchFamily="2" charset="0"/>
                <a:ea typeface="Calibri" panose="020F0502020204030204" pitchFamily="34" charset="0"/>
              </a:rPr>
              <a:t>Emilis </a:t>
            </a:r>
            <a:r>
              <a:rPr lang="lt-LT" b="1" err="1">
                <a:effectLst/>
                <a:latin typeface="Segoe Print" panose="02000600000000000000" pitchFamily="2" charset="0"/>
                <a:ea typeface="Calibri" panose="020F0502020204030204" pitchFamily="34" charset="0"/>
              </a:rPr>
              <a:t>Drūteika</a:t>
            </a:r>
            <a:endParaRPr lang="lt-LT">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31070" y="1748890"/>
            <a:ext cx="4975502" cy="4947332"/>
          </a:xfrm>
        </p:spPr>
        <p:txBody>
          <a:bodyPr>
            <a:normAutofit fontScale="92500" lnSpcReduction="20000"/>
          </a:bodyPr>
          <a:lstStyle/>
          <a:p>
            <a:pPr indent="0">
              <a:lnSpc>
                <a:spcPct val="150000"/>
              </a:lnSpc>
              <a:spcAft>
                <a:spcPts val="1000"/>
              </a:spcAft>
              <a:buNone/>
            </a:pPr>
            <a:r>
              <a:rPr lang="lt-LT" sz="2000" dirty="0">
                <a:effectLst/>
                <a:latin typeface="Arial" panose="020B0604020202020204" pitchFamily="34" charset="0"/>
                <a:ea typeface="Times New Roman" panose="02020603050405020304" pitchFamily="18" charset="0"/>
                <a:cs typeface="Arial" panose="020B0604020202020204" pitchFamily="34" charset="0"/>
              </a:rPr>
              <a:t>Labiausiai patikdavo tinklinis ir krepšinis. Įsimintinų varžybų buvo tikrai daug. Galbūt įsimintiniausios buvo tinklinio varžybos </a:t>
            </a:r>
            <a:r>
              <a:rPr lang="lt-LT" sz="2000" dirty="0" err="1">
                <a:effectLst/>
                <a:latin typeface="Arial" panose="020B0604020202020204" pitchFamily="34" charset="0"/>
                <a:ea typeface="Times New Roman" panose="02020603050405020304" pitchFamily="18" charset="0"/>
                <a:cs typeface="Arial" panose="020B0604020202020204" pitchFamily="34" charset="0"/>
              </a:rPr>
              <a:t>Egliškėse</a:t>
            </a:r>
            <a:r>
              <a:rPr lang="lt-LT" sz="2000" dirty="0">
                <a:effectLst/>
                <a:latin typeface="Arial" panose="020B0604020202020204" pitchFamily="34" charset="0"/>
                <a:ea typeface="Times New Roman" panose="02020603050405020304" pitchFamily="18" charset="0"/>
                <a:cs typeface="Arial" panose="020B0604020202020204" pitchFamily="34" charset="0"/>
              </a:rPr>
              <a:t>. Šiuo metu nesportuoju. Studijuoju KTU Programų sistemas. Mokykloje įgijau labai daug žinių, naudingos patirties, turiu tikrai daug gerų ir juokingų prisiminimų, neretai prisimenu renginius, varžybas, kuriose teko dalyvauti. Esu tikrai dėkingas tiems mokytojams, kurie suteikė reikiamų žinių egzaminams.</a:t>
            </a:r>
            <a:endParaRPr lang="lt-LT" sz="2000" dirty="0">
              <a:effectLst/>
              <a:latin typeface="Arial" panose="020B0604020202020204" pitchFamily="34" charset="0"/>
              <a:ea typeface="Calibri" panose="020F0502020204030204" pitchFamily="34" charset="0"/>
              <a:cs typeface="Arial" panose="020B0604020202020204" pitchFamily="34" charset="0"/>
            </a:endParaRPr>
          </a:p>
          <a:p>
            <a:pPr indent="0">
              <a:lnSpc>
                <a:spcPct val="150000"/>
              </a:lnSpc>
              <a:spcAft>
                <a:spcPts val="1000"/>
              </a:spcAft>
              <a:buNone/>
            </a:pPr>
            <a:endParaRPr lang="lt-LT"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Veiksmo mygtukas: tuščias 7">
            <a:hlinkClick r:id="rId4" action="ppaction://hlinksldjump" highlightClick="1"/>
            <a:extLst>
              <a:ext uri="{FF2B5EF4-FFF2-40B4-BE49-F238E27FC236}">
                <a16:creationId xmlns:a16="http://schemas.microsoft.com/office/drawing/2014/main" id="{EB03C0D1-6205-4DFB-A44A-2C8C79F8807A}"/>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9" name="Veiksmo mygtukas: tuščias 8">
            <a:hlinkClick r:id="rId5" action="ppaction://hlinksldjump" highlightClick="1"/>
            <a:extLst>
              <a:ext uri="{FF2B5EF4-FFF2-40B4-BE49-F238E27FC236}">
                <a16:creationId xmlns:a16="http://schemas.microsoft.com/office/drawing/2014/main" id="{F5A99203-0AE6-44EB-BC13-D0D5725BCAC3}"/>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Tree>
    <p:extLst>
      <p:ext uri="{BB962C8B-B14F-4D97-AF65-F5344CB8AC3E}">
        <p14:creationId xmlns:p14="http://schemas.microsoft.com/office/powerpoint/2010/main" val="11843850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aveikslėlis 6" descr="Paveikslėlis, kuriame yra slidinėjimas, sniegas, laukas, asmuo&#10;&#10;Automatiškai sugeneruotas aprašymas">
            <a:extLst>
              <a:ext uri="{FF2B5EF4-FFF2-40B4-BE49-F238E27FC236}">
                <a16:creationId xmlns:a16="http://schemas.microsoft.com/office/drawing/2014/main" id="{A800235B-D70E-454E-ACF7-BB02F50640BA}"/>
              </a:ext>
            </a:extLst>
          </p:cNvPr>
          <p:cNvPicPr>
            <a:picLocks noChangeAspect="1"/>
          </p:cNvPicPr>
          <p:nvPr/>
        </p:nvPicPr>
        <p:blipFill rotWithShape="1">
          <a:blip r:embed="rId2">
            <a:extLst>
              <a:ext uri="{28A0092B-C50C-407E-A947-70E740481C1C}">
                <a14:useLocalDpi xmlns:a14="http://schemas.microsoft.com/office/drawing/2010/main" val="0"/>
              </a:ext>
            </a:extLst>
          </a:blip>
          <a:srcRect t="23781" r="2" b="14218"/>
          <a:stretch/>
        </p:blipFill>
        <p:spPr>
          <a:xfrm>
            <a:off x="4808765" y="10"/>
            <a:ext cx="7383236" cy="6857990"/>
          </a:xfrm>
          <a:prstGeom prst="rect">
            <a:avLst/>
          </a:prstGeom>
        </p:spPr>
      </p:pic>
      <p:sp>
        <p:nvSpPr>
          <p:cNvPr id="12" name="Freeform: Shape 11">
            <a:extLst>
              <a:ext uri="{FF2B5EF4-FFF2-40B4-BE49-F238E27FC236}">
                <a16:creationId xmlns:a16="http://schemas.microsoft.com/office/drawing/2014/main" id="{16EA23B6-4B44-4D76-87BA-D81CE35EDB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8896786" cy="6858478"/>
          </a:xfrm>
          <a:custGeom>
            <a:avLst/>
            <a:gdLst>
              <a:gd name="connsiteX0" fmla="*/ 1472231 w 8896786"/>
              <a:gd name="connsiteY0" fmla="*/ 6858478 h 6858478"/>
              <a:gd name="connsiteX1" fmla="*/ 8896786 w 8896786"/>
              <a:gd name="connsiteY1" fmla="*/ 6858478 h 6858478"/>
              <a:gd name="connsiteX2" fmla="*/ 5720411 w 8896786"/>
              <a:gd name="connsiteY2" fmla="*/ 0 h 6858478"/>
              <a:gd name="connsiteX3" fmla="*/ 5714834 w 8896786"/>
              <a:gd name="connsiteY3" fmla="*/ 0 h 6858478"/>
              <a:gd name="connsiteX4" fmla="*/ 4648606 w 8896786"/>
              <a:gd name="connsiteY4" fmla="*/ 0 h 6858478"/>
              <a:gd name="connsiteX5" fmla="*/ 0 w 8896786"/>
              <a:gd name="connsiteY5" fmla="*/ 0 h 6858478"/>
              <a:gd name="connsiteX6" fmla="*/ 0 w 8896786"/>
              <a:gd name="connsiteY6" fmla="*/ 6857915 h 6858478"/>
              <a:gd name="connsiteX7" fmla="*/ 1472491 w 8896786"/>
              <a:gd name="connsiteY7" fmla="*/ 6857915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786" h="6858478">
                <a:moveTo>
                  <a:pt x="1472231" y="6858478"/>
                </a:moveTo>
                <a:lnTo>
                  <a:pt x="8896786" y="6858478"/>
                </a:lnTo>
                <a:lnTo>
                  <a:pt x="5720411" y="0"/>
                </a:lnTo>
                <a:lnTo>
                  <a:pt x="5714834" y="0"/>
                </a:lnTo>
                <a:lnTo>
                  <a:pt x="4648606" y="0"/>
                </a:lnTo>
                <a:lnTo>
                  <a:pt x="0" y="0"/>
                </a:lnTo>
                <a:lnTo>
                  <a:pt x="0" y="6857915"/>
                </a:lnTo>
                <a:lnTo>
                  <a:pt x="1472491" y="6857915"/>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2EEEAE0B-25B7-437B-B834-B70A93541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9"/>
            <a:ext cx="8096249" cy="6858479"/>
          </a:xfrm>
          <a:custGeom>
            <a:avLst/>
            <a:gdLst>
              <a:gd name="connsiteX0" fmla="*/ 0 w 8096249"/>
              <a:gd name="connsiteY0" fmla="*/ 6858479 h 6858479"/>
              <a:gd name="connsiteX1" fmla="*/ 2130297 w 8096249"/>
              <a:gd name="connsiteY1" fmla="*/ 6858479 h 6858479"/>
              <a:gd name="connsiteX2" fmla="*/ 2130297 w 8096249"/>
              <a:gd name="connsiteY2" fmla="*/ 6858478 h 6858479"/>
              <a:gd name="connsiteX3" fmla="*/ 8096249 w 8096249"/>
              <a:gd name="connsiteY3" fmla="*/ 6858478 h 6858479"/>
              <a:gd name="connsiteX4" fmla="*/ 4919874 w 8096249"/>
              <a:gd name="connsiteY4" fmla="*/ 0 h 6858479"/>
              <a:gd name="connsiteX5" fmla="*/ 4914297 w 8096249"/>
              <a:gd name="connsiteY5" fmla="*/ 0 h 6858479"/>
              <a:gd name="connsiteX6" fmla="*/ 3848069 w 8096249"/>
              <a:gd name="connsiteY6" fmla="*/ 0 h 6858479"/>
              <a:gd name="connsiteX7" fmla="*/ 18197 w 8096249"/>
              <a:gd name="connsiteY7" fmla="*/ 0 h 6858479"/>
              <a:gd name="connsiteX8" fmla="*/ 18197 w 8096249"/>
              <a:gd name="connsiteY8" fmla="*/ 479 h 6858479"/>
              <a:gd name="connsiteX9" fmla="*/ 0 w 8096249"/>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49" h="6858479">
                <a:moveTo>
                  <a:pt x="0" y="6858479"/>
                </a:moveTo>
                <a:lnTo>
                  <a:pt x="2130297" y="6858479"/>
                </a:lnTo>
                <a:lnTo>
                  <a:pt x="2130297" y="6858478"/>
                </a:lnTo>
                <a:lnTo>
                  <a:pt x="8096249" y="6858478"/>
                </a:lnTo>
                <a:lnTo>
                  <a:pt x="4919874" y="0"/>
                </a:lnTo>
                <a:lnTo>
                  <a:pt x="4914297" y="0"/>
                </a:lnTo>
                <a:lnTo>
                  <a:pt x="3848069" y="0"/>
                </a:lnTo>
                <a:lnTo>
                  <a:pt x="18197" y="0"/>
                </a:lnTo>
                <a:lnTo>
                  <a:pt x="18197" y="479"/>
                </a:lnTo>
                <a:lnTo>
                  <a:pt x="0"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804673" y="365125"/>
            <a:ext cx="6179700" cy="1325563"/>
          </a:xfrm>
        </p:spPr>
        <p:txBody>
          <a:bodyPr>
            <a:normAutofit/>
          </a:bodyPr>
          <a:lstStyle/>
          <a:p>
            <a:pPr indent="822960">
              <a:spcAft>
                <a:spcPts val="1000"/>
              </a:spcAft>
            </a:pPr>
            <a:r>
              <a:rPr lang="lt-LT" b="1">
                <a:latin typeface="Segoe Print" panose="02000600000000000000" pitchFamily="2" charset="0"/>
                <a:ea typeface="Calibri" panose="020F0502020204030204" pitchFamily="34" charset="0"/>
              </a:rPr>
              <a:t>Jokūbas </a:t>
            </a:r>
            <a:r>
              <a:rPr lang="lt-LT" b="1" err="1">
                <a:latin typeface="Segoe Print" panose="02000600000000000000" pitchFamily="2" charset="0"/>
                <a:ea typeface="Calibri" panose="020F0502020204030204" pitchFamily="34" charset="0"/>
              </a:rPr>
              <a:t>Steponėnas</a:t>
            </a:r>
            <a:endParaRPr lang="lt-LT">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53162" y="1734811"/>
            <a:ext cx="5942837" cy="5123179"/>
          </a:xfrm>
        </p:spPr>
        <p:txBody>
          <a:bodyPr>
            <a:normAutofit lnSpcReduction="10000"/>
          </a:bodyPr>
          <a:lstStyle/>
          <a:p>
            <a:pPr indent="0">
              <a:lnSpc>
                <a:spcPct val="150000"/>
              </a:lnSpc>
              <a:spcAft>
                <a:spcPts val="1000"/>
              </a:spcAft>
              <a:buNone/>
            </a:pPr>
            <a:r>
              <a:rPr lang="lt-LT" sz="1900" dirty="0">
                <a:effectLst/>
                <a:latin typeface="Times New Roman" panose="02020603050405020304" pitchFamily="18" charset="0"/>
                <a:ea typeface="Times New Roman" panose="02020603050405020304" pitchFamily="18" charset="0"/>
                <a:cs typeface="Times New Roman" panose="02020603050405020304" pitchFamily="18" charset="0"/>
              </a:rPr>
              <a:t>Mėgstamiausios sporto šakos </a:t>
            </a:r>
            <a:r>
              <a:rPr lang="lt-LT" sz="1900" dirty="0">
                <a:latin typeface="Times New Roman" panose="02020603050405020304" pitchFamily="18" charset="0"/>
                <a:ea typeface="Times New Roman" panose="02020603050405020304" pitchFamily="18" charset="0"/>
                <a:cs typeface="Times New Roman" panose="02020603050405020304" pitchFamily="18" charset="0"/>
              </a:rPr>
              <a:t>–</a:t>
            </a:r>
            <a:r>
              <a:rPr lang="lt-LT" sz="1900" dirty="0">
                <a:effectLst/>
                <a:latin typeface="Times New Roman" panose="02020603050405020304" pitchFamily="18" charset="0"/>
                <a:ea typeface="Times New Roman" panose="02020603050405020304" pitchFamily="18" charset="0"/>
                <a:cs typeface="Times New Roman" panose="02020603050405020304" pitchFamily="18" charset="0"/>
              </a:rPr>
              <a:t> biatlonas ir krepšinis. Rimčiausiai užsiiminėju biatlonu, nes sportuoju  jau penktus metus. Per visą laiką buvo labai daug įsimintiniausių varžybų ir mokykloje, ir respublikoje. Pačios įsimintiniausios varžybos - Baltijos biatlono I etapo taurė (</a:t>
            </a:r>
            <a:r>
              <a:rPr lang="lt-LT" sz="1900" dirty="0" err="1">
                <a:effectLst/>
                <a:latin typeface="Times New Roman" panose="02020603050405020304" pitchFamily="18" charset="0"/>
                <a:ea typeface="Times New Roman" panose="02020603050405020304" pitchFamily="18" charset="0"/>
                <a:cs typeface="Times New Roman" panose="02020603050405020304" pitchFamily="18" charset="0"/>
              </a:rPr>
              <a:t>Hanja</a:t>
            </a:r>
            <a:r>
              <a:rPr lang="lt-LT" sz="1900" dirty="0">
                <a:effectLst/>
                <a:latin typeface="Times New Roman" panose="02020603050405020304" pitchFamily="18" charset="0"/>
                <a:ea typeface="Times New Roman" panose="02020603050405020304" pitchFamily="18" charset="0"/>
                <a:cs typeface="Times New Roman" panose="02020603050405020304" pitchFamily="18" charset="0"/>
              </a:rPr>
              <a:t>, Estija), nors buvo labai prastos pagal rezultatus, nes buvau ką tik grįžęs po labai sunkios kojos traumos, bet per 2021 metų žiemos sezoną po truputį susigražinu fizinę formą, ir dabar ruošiuosi tolimesniems tikslams. Įsimintiniausių įvykių mokykloje yra labai daug. Atsiliepimai apie mokyklą ir mokytojus patys geriausi.</a:t>
            </a:r>
            <a:endParaRPr lang="lt-LT" sz="1900" dirty="0">
              <a:effectLst/>
              <a:latin typeface="Calibri" panose="020F0502020204030204" pitchFamily="34" charset="0"/>
              <a:ea typeface="Calibri" panose="020F0502020204030204" pitchFamily="34" charset="0"/>
              <a:cs typeface="Times New Roman" panose="02020603050405020304" pitchFamily="18" charset="0"/>
            </a:endParaRPr>
          </a:p>
          <a:p>
            <a:pPr indent="0">
              <a:lnSpc>
                <a:spcPct val="150000"/>
              </a:lnSpc>
              <a:spcAft>
                <a:spcPts val="1000"/>
              </a:spcAft>
              <a:buNone/>
            </a:pPr>
            <a:endParaRPr lang="lt-LT" sz="190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Veiksmo mygtukas: tuščias 7">
            <a:hlinkClick r:id="rId3" action="ppaction://hlinksldjump" highlightClick="1"/>
            <a:extLst>
              <a:ext uri="{FF2B5EF4-FFF2-40B4-BE49-F238E27FC236}">
                <a16:creationId xmlns:a16="http://schemas.microsoft.com/office/drawing/2014/main" id="{ECA741A2-32FB-4E10-9263-F9B79CDA710A}"/>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9" name="Veiksmo mygtukas: tuščias 8">
            <a:hlinkClick r:id="rId4" action="ppaction://hlinksldjump" highlightClick="1"/>
            <a:extLst>
              <a:ext uri="{FF2B5EF4-FFF2-40B4-BE49-F238E27FC236}">
                <a16:creationId xmlns:a16="http://schemas.microsoft.com/office/drawing/2014/main" id="{8D24C0BE-E2A0-4EB6-97B0-9C9E8D322BE0}"/>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Tree>
    <p:extLst>
      <p:ext uri="{BB962C8B-B14F-4D97-AF65-F5344CB8AC3E}">
        <p14:creationId xmlns:p14="http://schemas.microsoft.com/office/powerpoint/2010/main" val="30299796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aveikslėlis 8" descr="Paveikslėlis, kuriame yra asmuo, vidinis&#10;&#10;Automatiškai sugeneruotas aprašymas">
            <a:extLst>
              <a:ext uri="{FF2B5EF4-FFF2-40B4-BE49-F238E27FC236}">
                <a16:creationId xmlns:a16="http://schemas.microsoft.com/office/drawing/2014/main" id="{F0B5AD7F-A21E-4238-AA3D-8CB455C5B094}"/>
              </a:ext>
            </a:extLst>
          </p:cNvPr>
          <p:cNvPicPr>
            <a:picLocks noChangeAspect="1"/>
          </p:cNvPicPr>
          <p:nvPr/>
        </p:nvPicPr>
        <p:blipFill rotWithShape="1">
          <a:blip r:embed="rId2">
            <a:alphaModFix amt="40000"/>
          </a:blip>
          <a:srcRect r="1" b="5358"/>
          <a:stretch/>
        </p:blipFill>
        <p:spPr>
          <a:xfrm>
            <a:off x="20" y="10"/>
            <a:ext cx="8450297" cy="6857990"/>
          </a:xfrm>
          <a:prstGeom prst="rect">
            <a:avLst/>
          </a:prstGeom>
        </p:spPr>
      </p:pic>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795215" y="500064"/>
            <a:ext cx="4866563" cy="1136129"/>
          </a:xfrm>
        </p:spPr>
        <p:txBody>
          <a:bodyPr>
            <a:normAutofit fontScale="90000"/>
          </a:bodyPr>
          <a:lstStyle/>
          <a:p>
            <a:pPr indent="822960">
              <a:spcAft>
                <a:spcPts val="1000"/>
              </a:spcAft>
            </a:pPr>
            <a:r>
              <a:rPr lang="lt-LT" b="1" dirty="0">
                <a:solidFill>
                  <a:srgbClr val="FFFFFF"/>
                </a:solidFill>
                <a:effectLst/>
                <a:latin typeface="Segoe Print" panose="02000600000000000000" pitchFamily="2" charset="0"/>
                <a:ea typeface="Calibri" panose="020F0502020204030204" pitchFamily="34" charset="0"/>
              </a:rPr>
              <a:t>Kamilė Nalivaikaitė</a:t>
            </a:r>
            <a:endParaRPr lang="lt-LT" dirty="0">
              <a:solidFill>
                <a:srgbClr val="FFFFFF"/>
              </a:solidFill>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18668" y="1537395"/>
            <a:ext cx="6344495" cy="5187491"/>
          </a:xfrm>
        </p:spPr>
        <p:txBody>
          <a:bodyPr>
            <a:normAutofit/>
          </a:bodyPr>
          <a:lstStyle/>
          <a:p>
            <a:pPr indent="0">
              <a:lnSpc>
                <a:spcPct val="150000"/>
              </a:lnSpc>
              <a:spcAft>
                <a:spcPts val="1000"/>
              </a:spcAft>
              <a:buNone/>
            </a:pPr>
            <a:r>
              <a:rPr lang="lt-LT" sz="16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Mokiausi trijose skirtingose mokyklose. Kiekvienoje iš jų turėjau skirtingas sporto patirtis. Kai mokiausi Vidiškių gimnazijoje, mane žavėjo ir domino bėgimas, Ignalinoje - slidinėjimas (nors techniniai dalykai sekėsi ne taip ir gerai), o Panevėžyje – atradau save dviračių treko sporte kaip sprinterę. Kaip įsimintiniausias varžybas (mokantis Vidiškių gimnazijoje) galėčiau įvardinti Ignalinos rajono mokyklų rengiamus bėgimo krosus. Šiuo metu užsiimu mėgėjišku sportu: patinka važinėtis dviračiu, bėgioti krosus, išeiti į ilgų distancijų pasivaikščiojimus, gryname ore atlikti mankštas ar  fizinius pratimus. Šiuo metu esu Rytų Azijos regiono specialistė, moku kiną kalbą ir jos mokau kitus (Lietuvoje). Šiaip gyvenu ir dirbu Pekine, bet dėl pandemijos esu įstrigusi Lietuvoje.</a:t>
            </a:r>
            <a:endParaRPr lang="lt-LT" sz="1600" dirty="0">
              <a:solidFill>
                <a:srgbClr val="FFFFFF"/>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5" name="Paveikslėlis 4" descr="Paveikslėlis, kuriame yra dviratis, laukas, asmuo, lenktynės&#10;&#10;Automatiškai sugeneruotas aprašymas">
            <a:extLst>
              <a:ext uri="{FF2B5EF4-FFF2-40B4-BE49-F238E27FC236}">
                <a16:creationId xmlns:a16="http://schemas.microsoft.com/office/drawing/2014/main" id="{69B420DC-BE41-4999-BCDF-3414287E2C50}"/>
              </a:ext>
            </a:extLst>
          </p:cNvPr>
          <p:cNvPicPr>
            <a:picLocks noChangeAspect="1"/>
          </p:cNvPicPr>
          <p:nvPr/>
        </p:nvPicPr>
        <p:blipFill rotWithShape="1">
          <a:blip r:embed="rId3">
            <a:extLst>
              <a:ext uri="{28A0092B-C50C-407E-A947-70E740481C1C}">
                <a14:useLocalDpi xmlns:a14="http://schemas.microsoft.com/office/drawing/2010/main" val="0"/>
              </a:ext>
            </a:extLst>
          </a:blip>
          <a:srcRect t="21315" r="2" b="1915"/>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Veiksmo mygtukas: tuščias 7">
            <a:hlinkClick r:id="rId4" action="ppaction://hlinksldjump" highlightClick="1"/>
            <a:extLst>
              <a:ext uri="{FF2B5EF4-FFF2-40B4-BE49-F238E27FC236}">
                <a16:creationId xmlns:a16="http://schemas.microsoft.com/office/drawing/2014/main" id="{CA596621-6E85-4943-AB32-6D0B67671516}"/>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10" name="Veiksmo mygtukas: tuščias 9">
            <a:hlinkClick r:id="rId5" action="ppaction://hlinksldjump" highlightClick="1"/>
            <a:extLst>
              <a:ext uri="{FF2B5EF4-FFF2-40B4-BE49-F238E27FC236}">
                <a16:creationId xmlns:a16="http://schemas.microsoft.com/office/drawing/2014/main" id="{8AD7346F-394D-4D98-9D6E-AAB729ED526C}"/>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Tree>
    <p:extLst>
      <p:ext uri="{BB962C8B-B14F-4D97-AF65-F5344CB8AC3E}">
        <p14:creationId xmlns:p14="http://schemas.microsoft.com/office/powerpoint/2010/main" val="1259265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6296388">
            <a:extLst>
              <a:ext uri="{FF2B5EF4-FFF2-40B4-BE49-F238E27FC236}">
                <a16:creationId xmlns:a16="http://schemas.microsoft.com/office/drawing/2014/main" id="{BA281477-EEE3-477F-B917-E3ECBE1A8E2F}"/>
              </a:ext>
            </a:extLst>
          </p:cNvPr>
          <p:cNvPicPr/>
          <p:nvPr/>
        </p:nvPicPr>
        <p:blipFill rotWithShape="1">
          <a:blip r:embed="rId2">
            <a:alphaModFix amt="40000"/>
          </a:blip>
          <a:srcRect l="16927" r="208" b="-2"/>
          <a:stretch/>
        </p:blipFill>
        <p:spPr>
          <a:xfrm>
            <a:off x="20" y="10"/>
            <a:ext cx="8450297" cy="6857990"/>
          </a:xfrm>
          <a:prstGeom prst="rect">
            <a:avLst/>
          </a:prstGeom>
          <a:noFill/>
        </p:spPr>
      </p:pic>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838201" y="365125"/>
            <a:ext cx="5251316" cy="1627636"/>
          </a:xfrm>
        </p:spPr>
        <p:txBody>
          <a:bodyPr>
            <a:normAutofit/>
          </a:bodyPr>
          <a:lstStyle/>
          <a:p>
            <a:pPr indent="822960">
              <a:spcAft>
                <a:spcPts val="1000"/>
              </a:spcAft>
            </a:pPr>
            <a:r>
              <a:rPr lang="lt-LT" b="1" dirty="0">
                <a:solidFill>
                  <a:srgbClr val="FFFFFF"/>
                </a:solidFill>
                <a:effectLst/>
                <a:latin typeface="Segoe Print" panose="02000600000000000000" pitchFamily="2" charset="0"/>
                <a:ea typeface="Calibri" panose="020F0502020204030204" pitchFamily="34" charset="0"/>
              </a:rPr>
              <a:t>Mantas </a:t>
            </a:r>
            <a:r>
              <a:rPr lang="lt-LT" b="1" dirty="0" err="1">
                <a:solidFill>
                  <a:srgbClr val="FFFFFF"/>
                </a:solidFill>
                <a:effectLst/>
                <a:latin typeface="Segoe Print" panose="02000600000000000000" pitchFamily="2" charset="0"/>
                <a:ea typeface="Calibri" panose="020F0502020204030204" pitchFamily="34" charset="0"/>
              </a:rPr>
              <a:t>Šutavičius</a:t>
            </a:r>
            <a:endParaRPr lang="lt-LT" dirty="0">
              <a:solidFill>
                <a:srgbClr val="FFFFFF"/>
              </a:solidFill>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595704" y="3297539"/>
            <a:ext cx="5962785" cy="2255682"/>
          </a:xfrm>
        </p:spPr>
        <p:txBody>
          <a:bodyPr>
            <a:normAutofit/>
          </a:bodyPr>
          <a:lstStyle/>
          <a:p>
            <a:pPr indent="0">
              <a:spcAft>
                <a:spcPts val="1000"/>
              </a:spcAft>
              <a:buNone/>
            </a:pPr>
            <a:r>
              <a:rPr lang="lt-LT" sz="20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Labiausiai patiko krepšinis, 3x3 turnyrai, pataikytas tritaškis aidint paskutinei  sirenai ir laimėtos rungtynės. Tarnauju Lietuvos kariuomenėje, Garbės sargybos kuopoje. Sportuoju. Apie mūsų gimnaziją – patys geriausi prisiminimai: gera mokykla, faini mokytojai.</a:t>
            </a:r>
            <a:endParaRPr lang="lt-LT" sz="2000" dirty="0">
              <a:solidFill>
                <a:srgbClr val="FFFFFF"/>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287608940">
            <a:extLst>
              <a:ext uri="{FF2B5EF4-FFF2-40B4-BE49-F238E27FC236}">
                <a16:creationId xmlns:a16="http://schemas.microsoft.com/office/drawing/2014/main" id="{FA8B9E25-55EE-4331-8C51-4109202B701A}"/>
              </a:ext>
            </a:extLst>
          </p:cNvPr>
          <p:cNvPicPr/>
          <p:nvPr/>
        </p:nvPicPr>
        <p:blipFill rotWithShape="1">
          <a:blip r:embed="rId3"/>
          <a:srcRect l="17131" r="24397" b="-2"/>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sp>
        <p:nvSpPr>
          <p:cNvPr id="8" name="Veiksmo mygtukas: tuščias 7">
            <a:hlinkClick r:id="rId4" action="ppaction://hlinksldjump" highlightClick="1"/>
            <a:extLst>
              <a:ext uri="{FF2B5EF4-FFF2-40B4-BE49-F238E27FC236}">
                <a16:creationId xmlns:a16="http://schemas.microsoft.com/office/drawing/2014/main" id="{099A64B1-BD66-4011-8B24-F316B03DE5C9}"/>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9" name="Veiksmo mygtukas: tuščias 8">
            <a:hlinkClick r:id="rId5" action="ppaction://hlinksldjump" highlightClick="1"/>
            <a:extLst>
              <a:ext uri="{FF2B5EF4-FFF2-40B4-BE49-F238E27FC236}">
                <a16:creationId xmlns:a16="http://schemas.microsoft.com/office/drawing/2014/main" id="{E49D9690-6CBD-43D2-B2B8-7ECE93BC003E}"/>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Tree>
    <p:extLst>
      <p:ext uri="{BB962C8B-B14F-4D97-AF65-F5344CB8AC3E}">
        <p14:creationId xmlns:p14="http://schemas.microsoft.com/office/powerpoint/2010/main" val="2742202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67359782">
            <a:extLst>
              <a:ext uri="{FF2B5EF4-FFF2-40B4-BE49-F238E27FC236}">
                <a16:creationId xmlns:a16="http://schemas.microsoft.com/office/drawing/2014/main" id="{F08EC30A-8F06-4204-A839-CF72B5ED84E1}"/>
              </a:ext>
            </a:extLst>
          </p:cNvPr>
          <p:cNvPicPr/>
          <p:nvPr/>
        </p:nvPicPr>
        <p:blipFill rotWithShape="1">
          <a:blip r:embed="rId2">
            <a:duotone>
              <a:prstClr val="black"/>
              <a:schemeClr val="tx2">
                <a:tint val="45000"/>
                <a:satMod val="400000"/>
              </a:schemeClr>
            </a:duotone>
            <a:alphaModFix amt="35000"/>
          </a:blip>
          <a:srcRect t="12651" b="31116"/>
          <a:stretch/>
        </p:blipFill>
        <p:spPr>
          <a:xfrm>
            <a:off x="-7" y="-8"/>
            <a:ext cx="12192000" cy="6855958"/>
          </a:xfrm>
          <a:prstGeom prst="rect">
            <a:avLst/>
          </a:prstGeom>
          <a:noFill/>
        </p:spPr>
      </p:pic>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1055646" y="288788"/>
            <a:ext cx="6387102" cy="1325563"/>
          </a:xfrm>
        </p:spPr>
        <p:txBody>
          <a:bodyPr>
            <a:normAutofit/>
          </a:bodyPr>
          <a:lstStyle/>
          <a:p>
            <a:pPr indent="822960">
              <a:spcAft>
                <a:spcPts val="1000"/>
              </a:spcAft>
            </a:pPr>
            <a:r>
              <a:rPr lang="lt-LT" b="1" dirty="0">
                <a:effectLst/>
                <a:latin typeface="Segoe Print" panose="02000600000000000000" pitchFamily="2" charset="0"/>
                <a:ea typeface="Calibri" panose="020F0502020204030204" pitchFamily="34" charset="0"/>
              </a:rPr>
              <a:t>Modestas Mackevičius</a:t>
            </a:r>
            <a:endParaRPr lang="lt-LT"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395935" y="1987259"/>
            <a:ext cx="7129164" cy="4638828"/>
          </a:xfrm>
        </p:spPr>
        <p:txBody>
          <a:bodyPr anchor="t">
            <a:normAutofit lnSpcReduction="10000"/>
          </a:bodyPr>
          <a:lstStyle/>
          <a:p>
            <a:pPr indent="0">
              <a:lnSpc>
                <a:spcPct val="150000"/>
              </a:lnSpc>
              <a:spcAft>
                <a:spcPts val="1000"/>
              </a:spcAft>
              <a:buNone/>
            </a:pPr>
            <a:r>
              <a:rPr lang="lt-LT" sz="1800" dirty="0">
                <a:effectLst/>
                <a:latin typeface="Arial" panose="020B0604020202020204" pitchFamily="34" charset="0"/>
                <a:ea typeface="Times New Roman" panose="02020603050405020304" pitchFamily="18" charset="0"/>
                <a:cs typeface="Arial" panose="020B0604020202020204" pitchFamily="34" charset="0"/>
              </a:rPr>
              <a:t>Labiausiai patikdavo krepšinis, o šiaip daug  sportavau: tinklinį, futbolą. Daug įsimintinų akimirkų yra, net sunku išskirt kažką. Bet gal labiausiai  patiko varžybos „</a:t>
            </a:r>
            <a:r>
              <a:rPr lang="lt-LT" sz="1800" dirty="0" err="1">
                <a:effectLst/>
                <a:latin typeface="Arial" panose="020B0604020202020204" pitchFamily="34" charset="0"/>
                <a:ea typeface="Times New Roman" panose="02020603050405020304" pitchFamily="18" charset="0"/>
                <a:cs typeface="Arial" panose="020B0604020202020204" pitchFamily="34" charset="0"/>
              </a:rPr>
              <a:t>Juventus</a:t>
            </a:r>
            <a:r>
              <a:rPr lang="lt-LT" sz="1800" dirty="0">
                <a:effectLst/>
                <a:latin typeface="Arial" panose="020B0604020202020204" pitchFamily="34" charset="0"/>
                <a:ea typeface="Times New Roman" panose="02020603050405020304" pitchFamily="18" charset="0"/>
                <a:cs typeface="Arial" panose="020B0604020202020204" pitchFamily="34" charset="0"/>
              </a:rPr>
              <a:t>“ lygoje, ten kelis metus žaidėm ir visais metais buvo tik pačios geriausios emocijos. Dabar sportuoju, kai karantinas, tai mažiau negu įprasta, bet su Ignalina žaidžiam Regionų krepšinio lygoje. Esu paskutinio kurso studentas, studijuoju finansus, tai dabar pagrindinė veikla yra krepšinis ir mokslai. Mokytojai ir visas mokyklos kolektyvas – labai draugiškas. Mokykloje vyksta įvairūs renginiai, kurie leidžia vaikams atsipalaiduoti nuo mokslų, save išbandyti kitose srityse. Atsiliepimai patys geriausi! </a:t>
            </a:r>
            <a:endParaRPr lang="lt-LT" sz="1800" dirty="0">
              <a:effectLst/>
              <a:latin typeface="Arial" panose="020B0604020202020204" pitchFamily="34" charset="0"/>
              <a:ea typeface="Calibri" panose="020F0502020204030204" pitchFamily="34" charset="0"/>
              <a:cs typeface="Arial" panose="020B0604020202020204" pitchFamily="34" charset="0"/>
            </a:endParaRPr>
          </a:p>
          <a:p>
            <a:pPr indent="0">
              <a:lnSpc>
                <a:spcPct val="150000"/>
              </a:lnSpc>
              <a:spcAft>
                <a:spcPts val="1000"/>
              </a:spcAft>
              <a:buNone/>
            </a:pPr>
            <a:endParaRPr lang="lt-LT"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Freeform: Shape 10">
            <a:extLst>
              <a:ext uri="{FF2B5EF4-FFF2-40B4-BE49-F238E27FC236}">
                <a16:creationId xmlns:a16="http://schemas.microsoft.com/office/drawing/2014/main" id="{86B8807B-7828-4E42-86D6-939A5397D8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2055"/>
            <a:ext cx="4666892" cy="3481643"/>
          </a:xfrm>
          <a:custGeom>
            <a:avLst/>
            <a:gdLst>
              <a:gd name="connsiteX0" fmla="*/ 144173 w 4666892"/>
              <a:gd name="connsiteY0" fmla="*/ 0 h 3481643"/>
              <a:gd name="connsiteX1" fmla="*/ 4666892 w 4666892"/>
              <a:gd name="connsiteY1" fmla="*/ 0 h 3481643"/>
              <a:gd name="connsiteX2" fmla="*/ 4666892 w 4666892"/>
              <a:gd name="connsiteY2" fmla="*/ 2512390 h 3481643"/>
              <a:gd name="connsiteX3" fmla="*/ 4657487 w 4666892"/>
              <a:gd name="connsiteY3" fmla="*/ 2524968 h 3481643"/>
              <a:gd name="connsiteX4" fmla="*/ 2628900 w 4666892"/>
              <a:gd name="connsiteY4" fmla="*/ 3481643 h 3481643"/>
              <a:gd name="connsiteX5" fmla="*/ 0 w 4666892"/>
              <a:gd name="connsiteY5" fmla="*/ 852743 h 3481643"/>
              <a:gd name="connsiteX6" fmla="*/ 118190 w 4666892"/>
              <a:gd name="connsiteY6" fmla="*/ 70989 h 3481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481643">
                <a:moveTo>
                  <a:pt x="144173" y="0"/>
                </a:moveTo>
                <a:lnTo>
                  <a:pt x="4666892" y="0"/>
                </a:lnTo>
                <a:lnTo>
                  <a:pt x="4666892" y="2512390"/>
                </a:lnTo>
                <a:lnTo>
                  <a:pt x="4657487" y="2524968"/>
                </a:lnTo>
                <a:cubicBezTo>
                  <a:pt x="4175308" y="3109233"/>
                  <a:pt x="3445594" y="3481643"/>
                  <a:pt x="2628900" y="3481643"/>
                </a:cubicBezTo>
                <a:cubicBezTo>
                  <a:pt x="1176999" y="3481643"/>
                  <a:pt x="0" y="2304644"/>
                  <a:pt x="0" y="852743"/>
                </a:cubicBezTo>
                <a:cubicBezTo>
                  <a:pt x="0" y="580512"/>
                  <a:pt x="41379" y="317945"/>
                  <a:pt x="118190" y="70989"/>
                </a:cubicBezTo>
                <a:close/>
              </a:path>
            </a:pathLst>
          </a:cu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302142251">
            <a:extLst>
              <a:ext uri="{FF2B5EF4-FFF2-40B4-BE49-F238E27FC236}">
                <a16:creationId xmlns:a16="http://schemas.microsoft.com/office/drawing/2014/main" id="{5D404246-EBF3-4935-BF52-CE330FAAE98F}"/>
              </a:ext>
            </a:extLst>
          </p:cNvPr>
          <p:cNvPicPr/>
          <p:nvPr/>
        </p:nvPicPr>
        <p:blipFill rotWithShape="1">
          <a:blip r:embed="rId3"/>
          <a:srcRect l="9398" r="1" b="1"/>
          <a:stretch/>
        </p:blipFill>
        <p:spPr>
          <a:xfrm>
            <a:off x="7689829" y="-2055"/>
            <a:ext cx="4502173" cy="3316924"/>
          </a:xfrm>
          <a:custGeom>
            <a:avLst/>
            <a:gdLst/>
            <a:ahLst/>
            <a:cxnLst/>
            <a:rect l="l" t="t" r="r" b="b"/>
            <a:pathLst>
              <a:path w="4502173" h="3316924">
                <a:moveTo>
                  <a:pt x="154695" y="0"/>
                </a:moveTo>
                <a:lnTo>
                  <a:pt x="4502173" y="0"/>
                </a:lnTo>
                <a:lnTo>
                  <a:pt x="4502173" y="2237639"/>
                </a:lnTo>
                <a:lnTo>
                  <a:pt x="4365663" y="2420191"/>
                </a:lnTo>
                <a:cubicBezTo>
                  <a:pt x="3913696" y="2967849"/>
                  <a:pt x="3229704" y="3316924"/>
                  <a:pt x="2464181" y="3316924"/>
                </a:cubicBezTo>
                <a:cubicBezTo>
                  <a:pt x="1103251" y="3316924"/>
                  <a:pt x="0" y="2213673"/>
                  <a:pt x="0" y="852743"/>
                </a:cubicBezTo>
                <a:cubicBezTo>
                  <a:pt x="0" y="597569"/>
                  <a:pt x="38787" y="351454"/>
                  <a:pt x="110786" y="119971"/>
                </a:cubicBezTo>
                <a:close/>
              </a:path>
            </a:pathLst>
          </a:custGeom>
          <a:noFill/>
        </p:spPr>
      </p:pic>
      <p:sp>
        <p:nvSpPr>
          <p:cNvPr id="13" name="Freeform: Shape 12">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911789956">
            <a:extLst>
              <a:ext uri="{FF2B5EF4-FFF2-40B4-BE49-F238E27FC236}">
                <a16:creationId xmlns:a16="http://schemas.microsoft.com/office/drawing/2014/main" id="{EA68B714-0810-4CFD-945B-55222B3EB908}"/>
              </a:ext>
            </a:extLst>
          </p:cNvPr>
          <p:cNvPicPr/>
          <p:nvPr/>
        </p:nvPicPr>
        <p:blipFill rotWithShape="1">
          <a:blip r:embed="rId4"/>
          <a:srcRect r="1" b="18503"/>
          <a:stretch/>
        </p:blipFill>
        <p:spPr>
          <a:xfrm>
            <a:off x="8768834" y="4082148"/>
            <a:ext cx="3423175" cy="2775859"/>
          </a:xfrm>
          <a:custGeom>
            <a:avLst/>
            <a:gdLst/>
            <a:ahLst/>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a:noFill/>
        </p:spPr>
      </p:pic>
      <p:sp>
        <p:nvSpPr>
          <p:cNvPr id="9" name="Veiksmo mygtukas: tuščias 8">
            <a:hlinkClick r:id="rId5" action="ppaction://hlinksldjump" highlightClick="1"/>
            <a:extLst>
              <a:ext uri="{FF2B5EF4-FFF2-40B4-BE49-F238E27FC236}">
                <a16:creationId xmlns:a16="http://schemas.microsoft.com/office/drawing/2014/main" id="{19186849-6152-46B3-95EF-1194A9CB1618}"/>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10" name="Veiksmo mygtukas: tuščias 9">
            <a:hlinkClick r:id="rId6" action="ppaction://hlinksldjump" highlightClick="1"/>
            <a:extLst>
              <a:ext uri="{FF2B5EF4-FFF2-40B4-BE49-F238E27FC236}">
                <a16:creationId xmlns:a16="http://schemas.microsoft.com/office/drawing/2014/main" id="{C74439FB-519C-4D42-8334-B27A1E115DCE}"/>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Tree>
    <p:extLst>
      <p:ext uri="{BB962C8B-B14F-4D97-AF65-F5344CB8AC3E}">
        <p14:creationId xmlns:p14="http://schemas.microsoft.com/office/powerpoint/2010/main" val="21974861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654187059">
            <a:extLst>
              <a:ext uri="{FF2B5EF4-FFF2-40B4-BE49-F238E27FC236}">
                <a16:creationId xmlns:a16="http://schemas.microsoft.com/office/drawing/2014/main" id="{F3220EF6-CBE5-42AB-B055-D43A49EB0B1F}"/>
              </a:ext>
            </a:extLst>
          </p:cNvPr>
          <p:cNvPicPr/>
          <p:nvPr/>
        </p:nvPicPr>
        <p:blipFill rotWithShape="1">
          <a:blip r:embed="rId2"/>
          <a:srcRect t="13029" r="-2" b="16244"/>
          <a:stretch/>
        </p:blipFill>
        <p:spPr>
          <a:xfrm>
            <a:off x="6015107" y="-1"/>
            <a:ext cx="6176895" cy="2937954"/>
          </a:xfrm>
          <a:prstGeom prst="rect">
            <a:avLst/>
          </a:prstGeom>
          <a:noFill/>
        </p:spPr>
      </p:pic>
      <p:pic>
        <p:nvPicPr>
          <p:cNvPr id="4" name="Picture 1892371285">
            <a:extLst>
              <a:ext uri="{FF2B5EF4-FFF2-40B4-BE49-F238E27FC236}">
                <a16:creationId xmlns:a16="http://schemas.microsoft.com/office/drawing/2014/main" id="{0DB624AA-5C81-45BE-A066-7B45BDA4A04E}"/>
              </a:ext>
            </a:extLst>
          </p:cNvPr>
          <p:cNvPicPr/>
          <p:nvPr/>
        </p:nvPicPr>
        <p:blipFill rotWithShape="1">
          <a:blip r:embed="rId3"/>
          <a:srcRect t="17813" r="1" b="8671"/>
          <a:stretch/>
        </p:blipFill>
        <p:spPr>
          <a:xfrm>
            <a:off x="4203638" y="2937953"/>
            <a:ext cx="7988360" cy="3920047"/>
          </a:xfrm>
          <a:prstGeom prst="rect">
            <a:avLst/>
          </a:prstGeom>
          <a:noFill/>
        </p:spPr>
      </p:pic>
      <p:sp>
        <p:nvSpPr>
          <p:cNvPr id="10" name="Freeform: Shape 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1082509" y="397427"/>
            <a:ext cx="5266155" cy="1325563"/>
          </a:xfrm>
        </p:spPr>
        <p:txBody>
          <a:bodyPr>
            <a:normAutofit/>
          </a:bodyPr>
          <a:lstStyle/>
          <a:p>
            <a:pPr indent="822960">
              <a:spcAft>
                <a:spcPts val="1000"/>
              </a:spcAft>
            </a:pPr>
            <a:r>
              <a:rPr lang="lt-LT" b="1" dirty="0">
                <a:effectLst/>
                <a:latin typeface="Segoe Print" panose="02000600000000000000" pitchFamily="2" charset="0"/>
                <a:ea typeface="Calibri" panose="020F0502020204030204" pitchFamily="34" charset="0"/>
              </a:rPr>
              <a:t>Žilvinas Mackevičius</a:t>
            </a:r>
            <a:endParaRPr lang="lt-LT"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295502" y="1881924"/>
            <a:ext cx="5111385" cy="4154361"/>
          </a:xfrm>
        </p:spPr>
        <p:txBody>
          <a:bodyPr>
            <a:normAutofit/>
          </a:bodyPr>
          <a:lstStyle/>
          <a:p>
            <a:pPr indent="0">
              <a:lnSpc>
                <a:spcPct val="150000"/>
              </a:lnSpc>
              <a:spcAft>
                <a:spcPts val="1000"/>
              </a:spcAft>
              <a:buNone/>
            </a:pPr>
            <a:r>
              <a:rPr lang="lt-LT" sz="1400" dirty="0">
                <a:effectLst/>
                <a:latin typeface="Arial" panose="020B0604020202020204" pitchFamily="34" charset="0"/>
                <a:ea typeface="Times New Roman" panose="02020603050405020304" pitchFamily="18" charset="0"/>
                <a:cs typeface="Arial" panose="020B0604020202020204" pitchFamily="34" charset="0"/>
              </a:rPr>
              <a:t>Mokykloje labiausiai patikdavo sportuoti, be abejo, krepšinis. O kai buvau vyresnėse klasėse -kultūrizmas, stalo tenisas. Įsimintiniausios varžybos buvo, tikriausiai, kai atstovavau mokyklą ir pirmą kartą 9 kl. žaidžiau krepšinį rajone prieš Daugėliškio mokyklą. Tada įmečiau 8 taškus. Taip pat, kai vyko krepšinio varžybos 3x3 Vidiškėse. Dabar sportuoju, bėgioju, minu dviratį, koncentruojuosi į </a:t>
            </a:r>
            <a:r>
              <a:rPr lang="lt-LT" sz="1400" dirty="0" err="1">
                <a:effectLst/>
                <a:latin typeface="Arial" panose="020B0604020202020204" pitchFamily="34" charset="0"/>
                <a:ea typeface="Times New Roman" panose="02020603050405020304" pitchFamily="18" charset="0"/>
                <a:cs typeface="Arial" panose="020B0604020202020204" pitchFamily="34" charset="0"/>
              </a:rPr>
              <a:t>triatloną</a:t>
            </a:r>
            <a:r>
              <a:rPr lang="lt-LT" sz="1400" dirty="0">
                <a:effectLst/>
                <a:latin typeface="Arial" panose="020B0604020202020204" pitchFamily="34" charset="0"/>
                <a:ea typeface="Times New Roman" panose="02020603050405020304" pitchFamily="18" charset="0"/>
                <a:cs typeface="Arial" panose="020B0604020202020204" pitchFamily="34" charset="0"/>
              </a:rPr>
              <a:t> (plaukimas-dviratis-bėgimas). Dirbu Vilniuje Vadovybės Apsaugos tarnyboje. Gyvenu Vilniuje, retkarčiais grįžtu į Vidiškes. Dabar jau seniai besilankiau Vidiškių gimnazijoje. Bet apie mokyklą tik gerai, neturiu ką blogo pasakyti.</a:t>
            </a:r>
            <a:endParaRPr lang="lt-LT" sz="1400" dirty="0">
              <a:effectLst/>
              <a:latin typeface="Arial" panose="020B0604020202020204" pitchFamily="34" charset="0"/>
              <a:ea typeface="Calibri" panose="020F0502020204030204" pitchFamily="34" charset="0"/>
              <a:cs typeface="Arial" panose="020B0604020202020204" pitchFamily="34" charset="0"/>
            </a:endParaRPr>
          </a:p>
          <a:p>
            <a:pPr indent="0">
              <a:lnSpc>
                <a:spcPct val="150000"/>
              </a:lnSpc>
              <a:spcAft>
                <a:spcPts val="1000"/>
              </a:spcAft>
              <a:buNone/>
            </a:pPr>
            <a:endParaRPr lang="lt-LT"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Veiksmo mygtukas: tuščias 7">
            <a:hlinkClick r:id="rId4" action="ppaction://hlinksldjump" highlightClick="1"/>
            <a:extLst>
              <a:ext uri="{FF2B5EF4-FFF2-40B4-BE49-F238E27FC236}">
                <a16:creationId xmlns:a16="http://schemas.microsoft.com/office/drawing/2014/main" id="{4BDEA678-356C-4633-A4C3-28DDC842AEFE}"/>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9" name="Veiksmo mygtukas: tuščias 8">
            <a:hlinkClick r:id="rId5" action="ppaction://hlinksldjump" highlightClick="1"/>
            <a:extLst>
              <a:ext uri="{FF2B5EF4-FFF2-40B4-BE49-F238E27FC236}">
                <a16:creationId xmlns:a16="http://schemas.microsoft.com/office/drawing/2014/main" id="{84D324C7-7244-40DD-9D92-BF3505A1F5A7}"/>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Tree>
    <p:extLst>
      <p:ext uri="{BB962C8B-B14F-4D97-AF65-F5344CB8AC3E}">
        <p14:creationId xmlns:p14="http://schemas.microsoft.com/office/powerpoint/2010/main" val="16186312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773364" y="414531"/>
            <a:ext cx="10465904" cy="801066"/>
          </a:xfrm>
        </p:spPr>
        <p:txBody>
          <a:bodyPr>
            <a:noAutofit/>
          </a:bodyPr>
          <a:lstStyle/>
          <a:p>
            <a:pPr indent="822960" algn="ctr">
              <a:lnSpc>
                <a:spcPct val="115000"/>
              </a:lnSpc>
              <a:spcAft>
                <a:spcPts val="1000"/>
              </a:spcAft>
            </a:pPr>
            <a:r>
              <a:rPr lang="lt-LT" sz="3200" b="1" dirty="0">
                <a:effectLst/>
                <a:latin typeface="Segoe Print" panose="02000600000000000000" pitchFamily="2" charset="0"/>
                <a:ea typeface="Calibri" panose="020F0502020204030204" pitchFamily="34" charset="0"/>
              </a:rPr>
              <a:t>Akimirkos iš gimnazijos gyvenimo</a:t>
            </a:r>
            <a:endParaRPr lang="lt-LT" sz="60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8" name="Veiksmo mygtukas: tuščias 7">
            <a:hlinkClick r:id="rId3" action="ppaction://hlinksldjump" highlightClick="1"/>
            <a:extLst>
              <a:ext uri="{FF2B5EF4-FFF2-40B4-BE49-F238E27FC236}">
                <a16:creationId xmlns:a16="http://schemas.microsoft.com/office/drawing/2014/main" id="{4BC99749-3573-4528-9C84-61052DA911BA}"/>
              </a:ext>
            </a:extLst>
          </p:cNvPr>
          <p:cNvSpPr/>
          <p:nvPr/>
        </p:nvSpPr>
        <p:spPr>
          <a:xfrm>
            <a:off x="10344150" y="58563"/>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9" name="Veiksmo mygtukas: tuščias 8">
            <a:hlinkClick r:id="rId4" action="ppaction://hlinksldjump" highlightClick="1"/>
            <a:extLst>
              <a:ext uri="{FF2B5EF4-FFF2-40B4-BE49-F238E27FC236}">
                <a16:creationId xmlns:a16="http://schemas.microsoft.com/office/drawing/2014/main" id="{A0660ADF-B84C-4A42-A376-EBD3DFD5F43A}"/>
              </a:ext>
            </a:extLst>
          </p:cNvPr>
          <p:cNvSpPr/>
          <p:nvPr/>
        </p:nvSpPr>
        <p:spPr>
          <a:xfrm>
            <a:off x="5026426" y="77512"/>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pic>
        <p:nvPicPr>
          <p:cNvPr id="11" name="Paveikslėlis 10" descr="Paveikslėlis, kuriame yra asmuo, pozuojantis, stovimas, grupė&#10;&#10;Automatiškai sugeneruotas aprašymas">
            <a:extLst>
              <a:ext uri="{FF2B5EF4-FFF2-40B4-BE49-F238E27FC236}">
                <a16:creationId xmlns:a16="http://schemas.microsoft.com/office/drawing/2014/main" id="{B7DA73A2-72D5-43A1-89D8-AAD665C8F3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508" y="1215597"/>
            <a:ext cx="3596388" cy="2520000"/>
          </a:xfrm>
          <a:prstGeom prst="rect">
            <a:avLst/>
          </a:prstGeom>
        </p:spPr>
      </p:pic>
      <p:pic>
        <p:nvPicPr>
          <p:cNvPr id="13" name="Paveikslėlis 12" descr="Paveikslėlis, kuriame yra laukas, medis, valtis, vanduo&#10;&#10;Automatiškai sugeneruotas aprašymas">
            <a:extLst>
              <a:ext uri="{FF2B5EF4-FFF2-40B4-BE49-F238E27FC236}">
                <a16:creationId xmlns:a16="http://schemas.microsoft.com/office/drawing/2014/main" id="{15C6AB2C-110C-4F2F-ADA8-B91AB9170F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4538" y="1215597"/>
            <a:ext cx="3960000" cy="2903415"/>
          </a:xfrm>
          <a:prstGeom prst="rect">
            <a:avLst/>
          </a:prstGeom>
        </p:spPr>
      </p:pic>
      <p:pic>
        <p:nvPicPr>
          <p:cNvPr id="15" name="Paveikslėlis 14" descr="Paveikslėlis, kuriame yra asmuo, laukas, žolė&#10;&#10;Automatiškai sugeneruotas aprašymas">
            <a:extLst>
              <a:ext uri="{FF2B5EF4-FFF2-40B4-BE49-F238E27FC236}">
                <a16:creationId xmlns:a16="http://schemas.microsoft.com/office/drawing/2014/main" id="{79061C10-3981-4F40-A798-15136D849A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73" y="3893850"/>
            <a:ext cx="3448581" cy="2923103"/>
          </a:xfrm>
          <a:prstGeom prst="rect">
            <a:avLst/>
          </a:prstGeom>
        </p:spPr>
      </p:pic>
      <p:pic>
        <p:nvPicPr>
          <p:cNvPr id="17" name="Paveikslėlis 16" descr="Paveikslėlis, kuriame yra žolė, laukas, dangus, medis&#10;&#10;Automatiškai sugeneruotas aprašymas">
            <a:extLst>
              <a:ext uri="{FF2B5EF4-FFF2-40B4-BE49-F238E27FC236}">
                <a16:creationId xmlns:a16="http://schemas.microsoft.com/office/drawing/2014/main" id="{AA1A8B3E-D177-4E10-AC04-2E2EF6A5F5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04380" y="4211690"/>
            <a:ext cx="3448580" cy="2587747"/>
          </a:xfrm>
          <a:prstGeom prst="rect">
            <a:avLst/>
          </a:prstGeom>
        </p:spPr>
      </p:pic>
    </p:spTree>
    <p:extLst>
      <p:ext uri="{BB962C8B-B14F-4D97-AF65-F5344CB8AC3E}">
        <p14:creationId xmlns:p14="http://schemas.microsoft.com/office/powerpoint/2010/main" val="3484129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773364" y="414531"/>
            <a:ext cx="10465904" cy="801066"/>
          </a:xfrm>
        </p:spPr>
        <p:txBody>
          <a:bodyPr>
            <a:noAutofit/>
          </a:bodyPr>
          <a:lstStyle/>
          <a:p>
            <a:pPr indent="822960" algn="ctr">
              <a:lnSpc>
                <a:spcPct val="115000"/>
              </a:lnSpc>
              <a:spcAft>
                <a:spcPts val="1000"/>
              </a:spcAft>
            </a:pPr>
            <a:r>
              <a:rPr lang="lt-LT" sz="3200" b="1" dirty="0">
                <a:effectLst/>
                <a:latin typeface="Segoe Print" panose="02000600000000000000" pitchFamily="2" charset="0"/>
                <a:ea typeface="Calibri" panose="020F0502020204030204" pitchFamily="34" charset="0"/>
              </a:rPr>
              <a:t>Akimirkos iš gimnazijos gyvenimo</a:t>
            </a:r>
            <a:endParaRPr lang="lt-LT" sz="60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5" name="Veiksmo mygtukas: tuščias 4">
            <a:hlinkClick r:id="rId3" action="ppaction://hlinksldjump" highlightClick="1"/>
            <a:extLst>
              <a:ext uri="{FF2B5EF4-FFF2-40B4-BE49-F238E27FC236}">
                <a16:creationId xmlns:a16="http://schemas.microsoft.com/office/drawing/2014/main" id="{BB9AA9E6-467E-47E7-8F71-18114835311B}"/>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8" name="Veiksmo mygtukas: tuščias 7">
            <a:hlinkClick r:id="rId4" action="ppaction://hlinksldjump" highlightClick="1"/>
            <a:extLst>
              <a:ext uri="{FF2B5EF4-FFF2-40B4-BE49-F238E27FC236}">
                <a16:creationId xmlns:a16="http://schemas.microsoft.com/office/drawing/2014/main" id="{4BC99749-3573-4528-9C84-61052DA911BA}"/>
              </a:ext>
            </a:extLst>
          </p:cNvPr>
          <p:cNvSpPr/>
          <p:nvPr/>
        </p:nvSpPr>
        <p:spPr>
          <a:xfrm>
            <a:off x="10344150" y="58563"/>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9" name="Veiksmo mygtukas: tuščias 8">
            <a:hlinkClick r:id="rId5" action="ppaction://hlinksldjump" highlightClick="1"/>
            <a:extLst>
              <a:ext uri="{FF2B5EF4-FFF2-40B4-BE49-F238E27FC236}">
                <a16:creationId xmlns:a16="http://schemas.microsoft.com/office/drawing/2014/main" id="{A0660ADF-B84C-4A42-A376-EBD3DFD5F43A}"/>
              </a:ext>
            </a:extLst>
          </p:cNvPr>
          <p:cNvSpPr/>
          <p:nvPr/>
        </p:nvSpPr>
        <p:spPr>
          <a:xfrm>
            <a:off x="5026426" y="77512"/>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pic>
        <p:nvPicPr>
          <p:cNvPr id="4" name="Paveikslėlis 3" descr="Paveikslėlis, kuriame yra asmuo, laukas, stovimas, grupė&#10;&#10;Automatiškai sugeneruotas aprašymas">
            <a:extLst>
              <a:ext uri="{FF2B5EF4-FFF2-40B4-BE49-F238E27FC236}">
                <a16:creationId xmlns:a16="http://schemas.microsoft.com/office/drawing/2014/main" id="{0E126A42-3D32-4F6D-A819-B935D4E9F7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668" y="1215598"/>
            <a:ext cx="4151656" cy="2788232"/>
          </a:xfrm>
          <a:prstGeom prst="rect">
            <a:avLst/>
          </a:prstGeom>
        </p:spPr>
      </p:pic>
      <p:pic>
        <p:nvPicPr>
          <p:cNvPr id="7" name="Paveikslėlis 6" descr="Paveikslėlis, kuriame yra asmuo, vidinis, grupė&#10;&#10;Automatiškai sugeneruotas aprašymas">
            <a:extLst>
              <a:ext uri="{FF2B5EF4-FFF2-40B4-BE49-F238E27FC236}">
                <a16:creationId xmlns:a16="http://schemas.microsoft.com/office/drawing/2014/main" id="{C67AB843-8244-4B85-A76D-063995AD02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21131" y="1211025"/>
            <a:ext cx="3946160" cy="2633347"/>
          </a:xfrm>
          <a:prstGeom prst="rect">
            <a:avLst/>
          </a:prstGeom>
        </p:spPr>
      </p:pic>
      <p:pic>
        <p:nvPicPr>
          <p:cNvPr id="12" name="Paveikslėlis 11" descr="Paveikslėlis, kuriame yra dangus, laukas, žemė, žmonės&#10;&#10;Automatiškai sugeneruotas aprašymas">
            <a:extLst>
              <a:ext uri="{FF2B5EF4-FFF2-40B4-BE49-F238E27FC236}">
                <a16:creationId xmlns:a16="http://schemas.microsoft.com/office/drawing/2014/main" id="{1BEC2416-3547-4A2B-B11A-B346C8ECFA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54129" y="4135487"/>
            <a:ext cx="3431464" cy="2544017"/>
          </a:xfrm>
          <a:prstGeom prst="rect">
            <a:avLst/>
          </a:prstGeom>
        </p:spPr>
      </p:pic>
      <p:pic>
        <p:nvPicPr>
          <p:cNvPr id="16" name="Paveikslėlis 15" descr="Paveikslėlis, kuriame yra žolė, dangus, laukas, namas&#10;&#10;Automatiškai sugeneruotas aprašymas">
            <a:extLst>
              <a:ext uri="{FF2B5EF4-FFF2-40B4-BE49-F238E27FC236}">
                <a16:creationId xmlns:a16="http://schemas.microsoft.com/office/drawing/2014/main" id="{307241C7-B60F-4FC4-98A0-66F1049420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49925" y="4003830"/>
            <a:ext cx="4047028" cy="2714470"/>
          </a:xfrm>
          <a:prstGeom prst="rect">
            <a:avLst/>
          </a:prstGeom>
        </p:spPr>
      </p:pic>
    </p:spTree>
    <p:extLst>
      <p:ext uri="{BB962C8B-B14F-4D97-AF65-F5344CB8AC3E}">
        <p14:creationId xmlns:p14="http://schemas.microsoft.com/office/powerpoint/2010/main" val="3669655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773364" y="414531"/>
            <a:ext cx="10465904" cy="801066"/>
          </a:xfrm>
        </p:spPr>
        <p:txBody>
          <a:bodyPr>
            <a:noAutofit/>
          </a:bodyPr>
          <a:lstStyle/>
          <a:p>
            <a:pPr indent="822960" algn="ctr">
              <a:lnSpc>
                <a:spcPct val="115000"/>
              </a:lnSpc>
              <a:spcAft>
                <a:spcPts val="1000"/>
              </a:spcAft>
            </a:pPr>
            <a:r>
              <a:rPr lang="lt-LT" sz="3200" b="1" dirty="0">
                <a:effectLst/>
                <a:latin typeface="Segoe Print" panose="02000600000000000000" pitchFamily="2" charset="0"/>
                <a:ea typeface="Calibri" panose="020F0502020204030204" pitchFamily="34" charset="0"/>
              </a:rPr>
              <a:t>Akimirkos iš gimnazijos gyvenimo</a:t>
            </a:r>
            <a:endParaRPr lang="lt-LT" sz="60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5" name="Veiksmo mygtukas: tuščias 4">
            <a:hlinkClick r:id="rId3" action="ppaction://hlinksldjump" highlightClick="1"/>
            <a:extLst>
              <a:ext uri="{FF2B5EF4-FFF2-40B4-BE49-F238E27FC236}">
                <a16:creationId xmlns:a16="http://schemas.microsoft.com/office/drawing/2014/main" id="{BB9AA9E6-467E-47E7-8F71-18114835311B}"/>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8" name="Veiksmo mygtukas: tuščias 7">
            <a:hlinkClick r:id="rId4" action="ppaction://hlinksldjump" highlightClick="1"/>
            <a:extLst>
              <a:ext uri="{FF2B5EF4-FFF2-40B4-BE49-F238E27FC236}">
                <a16:creationId xmlns:a16="http://schemas.microsoft.com/office/drawing/2014/main" id="{4BC99749-3573-4528-9C84-61052DA911BA}"/>
              </a:ext>
            </a:extLst>
          </p:cNvPr>
          <p:cNvSpPr/>
          <p:nvPr/>
        </p:nvSpPr>
        <p:spPr>
          <a:xfrm>
            <a:off x="10344150" y="58563"/>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9" name="Veiksmo mygtukas: tuščias 8">
            <a:hlinkClick r:id="rId5" action="ppaction://hlinksldjump" highlightClick="1"/>
            <a:extLst>
              <a:ext uri="{FF2B5EF4-FFF2-40B4-BE49-F238E27FC236}">
                <a16:creationId xmlns:a16="http://schemas.microsoft.com/office/drawing/2014/main" id="{A0660ADF-B84C-4A42-A376-EBD3DFD5F43A}"/>
              </a:ext>
            </a:extLst>
          </p:cNvPr>
          <p:cNvSpPr/>
          <p:nvPr/>
        </p:nvSpPr>
        <p:spPr>
          <a:xfrm>
            <a:off x="5026426" y="77512"/>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pic>
        <p:nvPicPr>
          <p:cNvPr id="4" name="Paveikslėlis 3" descr="Paveikslėlis, kuriame yra asmuo, siena, vidinis, stalas&#10;&#10;Automatiškai sugeneruotas aprašymas">
            <a:extLst>
              <a:ext uri="{FF2B5EF4-FFF2-40B4-BE49-F238E27FC236}">
                <a16:creationId xmlns:a16="http://schemas.microsoft.com/office/drawing/2014/main" id="{DDD10FCF-2522-4793-99EA-9F789A12FD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7386" y="3735735"/>
            <a:ext cx="3456858" cy="2784502"/>
          </a:xfrm>
          <a:prstGeom prst="rect">
            <a:avLst/>
          </a:prstGeom>
        </p:spPr>
      </p:pic>
      <p:pic>
        <p:nvPicPr>
          <p:cNvPr id="7" name="Paveikslėlis 6" descr="Paveikslėlis, kuriame yra asmuo, grupė, pozuojantis, vidinis&#10;&#10;Automatiškai sugeneruotas aprašymas">
            <a:extLst>
              <a:ext uri="{FF2B5EF4-FFF2-40B4-BE49-F238E27FC236}">
                <a16:creationId xmlns:a16="http://schemas.microsoft.com/office/drawing/2014/main" id="{C958FEC9-700E-40BD-946A-EF526A2E3C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072" y="3735735"/>
            <a:ext cx="3550971" cy="2480258"/>
          </a:xfrm>
          <a:prstGeom prst="rect">
            <a:avLst/>
          </a:prstGeom>
        </p:spPr>
      </p:pic>
      <p:pic>
        <p:nvPicPr>
          <p:cNvPr id="11" name="Paveikslėlis 10" descr="Paveikslėlis, kuriame yra vidinis, užuolaidos, asmuo&#10;&#10;Automatiškai sugeneruotas aprašymas">
            <a:extLst>
              <a:ext uri="{FF2B5EF4-FFF2-40B4-BE49-F238E27FC236}">
                <a16:creationId xmlns:a16="http://schemas.microsoft.com/office/drawing/2014/main" id="{B65E780E-00D0-4F22-8AEF-75F79406E9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95063" y="1076586"/>
            <a:ext cx="3464116" cy="3941316"/>
          </a:xfrm>
          <a:prstGeom prst="rect">
            <a:avLst/>
          </a:prstGeom>
        </p:spPr>
      </p:pic>
      <p:pic>
        <p:nvPicPr>
          <p:cNvPr id="13" name="Paveikslėlis 12" descr="Paveikslėlis, kuriame yra žinutė&#10;&#10;Automatiškai sugeneruotas aprašymas">
            <a:extLst>
              <a:ext uri="{FF2B5EF4-FFF2-40B4-BE49-F238E27FC236}">
                <a16:creationId xmlns:a16="http://schemas.microsoft.com/office/drawing/2014/main" id="{AB7D53DE-17A2-45A5-8DD9-98DD4996BAB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12558" y="1272249"/>
            <a:ext cx="4224016" cy="2254711"/>
          </a:xfrm>
          <a:prstGeom prst="rect">
            <a:avLst/>
          </a:prstGeom>
        </p:spPr>
      </p:pic>
    </p:spTree>
    <p:extLst>
      <p:ext uri="{BB962C8B-B14F-4D97-AF65-F5344CB8AC3E}">
        <p14:creationId xmlns:p14="http://schemas.microsoft.com/office/powerpoint/2010/main" val="2416875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4" name="Pavadinimas 3">
            <a:extLst>
              <a:ext uri="{FF2B5EF4-FFF2-40B4-BE49-F238E27FC236}">
                <a16:creationId xmlns:a16="http://schemas.microsoft.com/office/drawing/2014/main" id="{FCABEBE3-C586-47FC-A41A-F994A38D0924}"/>
              </a:ext>
            </a:extLst>
          </p:cNvPr>
          <p:cNvSpPr>
            <a:spLocks noGrp="1"/>
          </p:cNvSpPr>
          <p:nvPr>
            <p:ph type="title"/>
          </p:nvPr>
        </p:nvSpPr>
        <p:spPr>
          <a:xfrm>
            <a:off x="838199" y="365125"/>
            <a:ext cx="11088757" cy="1291397"/>
          </a:xfrm>
        </p:spPr>
        <p:txBody>
          <a:bodyPr>
            <a:normAutofit/>
          </a:bodyPr>
          <a:lstStyle/>
          <a:p>
            <a:pPr algn="ctr">
              <a:lnSpc>
                <a:spcPct val="105000"/>
              </a:lnSpc>
              <a:spcAft>
                <a:spcPts val="800"/>
              </a:spcAft>
            </a:pPr>
            <a:r>
              <a:rPr lang="en-GB" sz="3200" b="1" dirty="0" err="1">
                <a:effectLst/>
                <a:latin typeface="Arial" panose="020B0604020202020204" pitchFamily="34" charset="0"/>
                <a:ea typeface="Calibri" panose="020F0502020204030204" pitchFamily="34" charset="0"/>
                <a:cs typeface="Arial" panose="020B0604020202020204" pitchFamily="34" charset="0"/>
              </a:rPr>
              <a:t>Ar</a:t>
            </a:r>
            <a:r>
              <a:rPr lang="en-GB" sz="3200" b="1" dirty="0">
                <a:effectLst/>
                <a:latin typeface="Arial" panose="020B0604020202020204" pitchFamily="34" charset="0"/>
                <a:ea typeface="Calibri" panose="020F0502020204030204" pitchFamily="34" charset="0"/>
                <a:cs typeface="Arial" panose="020B0604020202020204" pitchFamily="34" charset="0"/>
              </a:rPr>
              <a:t> </a:t>
            </a:r>
            <a:r>
              <a:rPr lang="en-GB" sz="3200" b="1" dirty="0" err="1">
                <a:effectLst/>
                <a:latin typeface="Arial" panose="020B0604020202020204" pitchFamily="34" charset="0"/>
                <a:ea typeface="Calibri" panose="020F0502020204030204" pitchFamily="34" charset="0"/>
                <a:cs typeface="Arial" panose="020B0604020202020204" pitchFamily="34" charset="0"/>
              </a:rPr>
              <a:t>džiaugiatės</a:t>
            </a:r>
            <a:r>
              <a:rPr lang="en-GB" sz="3200" b="1" dirty="0">
                <a:effectLst/>
                <a:latin typeface="Arial" panose="020B0604020202020204" pitchFamily="34" charset="0"/>
                <a:ea typeface="Calibri" panose="020F0502020204030204" pitchFamily="34" charset="0"/>
                <a:cs typeface="Arial" panose="020B0604020202020204" pitchFamily="34" charset="0"/>
              </a:rPr>
              <a:t> </a:t>
            </a:r>
            <a:r>
              <a:rPr lang="en-GB" sz="3200" b="1" dirty="0" err="1">
                <a:effectLst/>
                <a:latin typeface="Arial" panose="020B0604020202020204" pitchFamily="34" charset="0"/>
                <a:ea typeface="Calibri" panose="020F0502020204030204" pitchFamily="34" charset="0"/>
                <a:cs typeface="Arial" panose="020B0604020202020204" pitchFamily="34" charset="0"/>
              </a:rPr>
              <a:t>pasirinkusi</a:t>
            </a:r>
            <a:r>
              <a:rPr lang="en-GB" sz="3200" b="1" dirty="0">
                <a:effectLst/>
                <a:latin typeface="Arial" panose="020B0604020202020204" pitchFamily="34" charset="0"/>
                <a:ea typeface="Calibri" panose="020F0502020204030204" pitchFamily="34" charset="0"/>
                <a:cs typeface="Arial" panose="020B0604020202020204" pitchFamily="34" charset="0"/>
              </a:rPr>
              <a:t> </a:t>
            </a:r>
            <a:r>
              <a:rPr lang="en-GB" sz="3200" b="1" dirty="0" err="1">
                <a:effectLst/>
                <a:latin typeface="Arial" panose="020B0604020202020204" pitchFamily="34" charset="0"/>
                <a:ea typeface="Calibri" panose="020F0502020204030204" pitchFamily="34" charset="0"/>
                <a:cs typeface="Arial" panose="020B0604020202020204" pitchFamily="34" charset="0"/>
              </a:rPr>
              <a:t>šią</a:t>
            </a:r>
            <a:r>
              <a:rPr lang="en-GB" sz="3200" b="1" dirty="0">
                <a:effectLst/>
                <a:latin typeface="Arial" panose="020B0604020202020204" pitchFamily="34" charset="0"/>
                <a:ea typeface="Calibri" panose="020F0502020204030204" pitchFamily="34" charset="0"/>
                <a:cs typeface="Arial" panose="020B0604020202020204" pitchFamily="34" charset="0"/>
              </a:rPr>
              <a:t> </a:t>
            </a:r>
            <a:r>
              <a:rPr lang="en-GB" sz="3200" b="1" dirty="0" err="1">
                <a:effectLst/>
                <a:latin typeface="Arial" panose="020B0604020202020204" pitchFamily="34" charset="0"/>
                <a:ea typeface="Calibri" panose="020F0502020204030204" pitchFamily="34" charset="0"/>
                <a:cs typeface="Arial" panose="020B0604020202020204" pitchFamily="34" charset="0"/>
              </a:rPr>
              <a:t>gimnaziją</a:t>
            </a:r>
            <a:r>
              <a:rPr lang="en-GB" sz="3200" b="1" dirty="0">
                <a:effectLst/>
                <a:latin typeface="Arial" panose="020B0604020202020204" pitchFamily="34" charset="0"/>
                <a:ea typeface="Calibri" panose="020F0502020204030204" pitchFamily="34" charset="0"/>
                <a:cs typeface="Arial" panose="020B0604020202020204" pitchFamily="34" charset="0"/>
              </a:rPr>
              <a:t> </a:t>
            </a:r>
            <a:r>
              <a:rPr lang="en-GB" sz="3200" b="1" dirty="0" err="1">
                <a:effectLst/>
                <a:latin typeface="Arial" panose="020B0604020202020204" pitchFamily="34" charset="0"/>
                <a:ea typeface="Calibri" panose="020F0502020204030204" pitchFamily="34" charset="0"/>
                <a:cs typeface="Arial" panose="020B0604020202020204" pitchFamily="34" charset="0"/>
              </a:rPr>
              <a:t>ir</a:t>
            </a:r>
            <a:r>
              <a:rPr lang="en-GB" sz="3200" b="1" dirty="0">
                <a:effectLst/>
                <a:latin typeface="Arial" panose="020B0604020202020204" pitchFamily="34" charset="0"/>
                <a:ea typeface="Calibri" panose="020F0502020204030204" pitchFamily="34" charset="0"/>
                <a:cs typeface="Arial" panose="020B0604020202020204" pitchFamily="34" charset="0"/>
              </a:rPr>
              <a:t> </a:t>
            </a:r>
            <a:r>
              <a:rPr lang="en-GB" sz="3200" b="1" dirty="0" err="1">
                <a:effectLst/>
                <a:latin typeface="Arial" panose="020B0604020202020204" pitchFamily="34" charset="0"/>
                <a:ea typeface="Calibri" panose="020F0502020204030204" pitchFamily="34" charset="0"/>
                <a:cs typeface="Arial" panose="020B0604020202020204" pitchFamily="34" charset="0"/>
              </a:rPr>
              <a:t>kodėl</a:t>
            </a:r>
            <a:r>
              <a:rPr lang="en-GB" sz="3200" b="1" dirty="0">
                <a:effectLst/>
                <a:latin typeface="Arial" panose="020B0604020202020204" pitchFamily="34" charset="0"/>
                <a:ea typeface="Calibri" panose="020F0502020204030204" pitchFamily="34" charset="0"/>
                <a:cs typeface="Arial" panose="020B0604020202020204" pitchFamily="34" charset="0"/>
              </a:rPr>
              <a:t>? O gal </a:t>
            </a:r>
            <a:r>
              <a:rPr lang="en-GB" sz="3200" b="1" dirty="0" err="1">
                <a:effectLst/>
                <a:latin typeface="Arial" panose="020B0604020202020204" pitchFamily="34" charset="0"/>
                <a:ea typeface="Calibri" panose="020F0502020204030204" pitchFamily="34" charset="0"/>
                <a:cs typeface="Arial" panose="020B0604020202020204" pitchFamily="34" charset="0"/>
              </a:rPr>
              <a:t>norėtumėte</a:t>
            </a:r>
            <a:r>
              <a:rPr lang="en-GB" sz="3200" b="1" dirty="0">
                <a:effectLst/>
                <a:latin typeface="Arial" panose="020B0604020202020204" pitchFamily="34" charset="0"/>
                <a:ea typeface="Calibri" panose="020F0502020204030204" pitchFamily="34" charset="0"/>
                <a:cs typeface="Arial" panose="020B0604020202020204" pitchFamily="34" charset="0"/>
              </a:rPr>
              <a:t> </a:t>
            </a:r>
            <a:r>
              <a:rPr lang="en-GB" sz="3200" b="1" dirty="0" err="1">
                <a:effectLst/>
                <a:latin typeface="Arial" panose="020B0604020202020204" pitchFamily="34" charset="0"/>
                <a:ea typeface="Calibri" panose="020F0502020204030204" pitchFamily="34" charset="0"/>
                <a:cs typeface="Arial" panose="020B0604020202020204" pitchFamily="34" charset="0"/>
              </a:rPr>
              <a:t>dirbti</a:t>
            </a:r>
            <a:r>
              <a:rPr lang="en-GB" sz="3200" b="1" dirty="0">
                <a:effectLst/>
                <a:latin typeface="Arial" panose="020B0604020202020204" pitchFamily="34" charset="0"/>
                <a:ea typeface="Calibri" panose="020F0502020204030204" pitchFamily="34" charset="0"/>
                <a:cs typeface="Arial" panose="020B0604020202020204" pitchFamily="34" charset="0"/>
              </a:rPr>
              <a:t> </a:t>
            </a:r>
            <a:r>
              <a:rPr lang="en-GB" sz="3200" b="1" dirty="0" err="1">
                <a:effectLst/>
                <a:latin typeface="Arial" panose="020B0604020202020204" pitchFamily="34" charset="0"/>
                <a:ea typeface="Calibri" panose="020F0502020204030204" pitchFamily="34" charset="0"/>
                <a:cs typeface="Arial" panose="020B0604020202020204" pitchFamily="34" charset="0"/>
              </a:rPr>
              <a:t>kitoje</a:t>
            </a:r>
            <a:r>
              <a:rPr lang="en-GB" sz="3200" b="1" dirty="0">
                <a:effectLst/>
                <a:latin typeface="Arial" panose="020B0604020202020204" pitchFamily="34" charset="0"/>
                <a:ea typeface="Calibri" panose="020F0502020204030204" pitchFamily="34" charset="0"/>
                <a:cs typeface="Arial" panose="020B0604020202020204" pitchFamily="34" charset="0"/>
              </a:rPr>
              <a:t> </a:t>
            </a:r>
            <a:r>
              <a:rPr lang="en-GB" sz="3200" b="1" dirty="0" err="1">
                <a:effectLst/>
                <a:latin typeface="Arial" panose="020B0604020202020204" pitchFamily="34" charset="0"/>
                <a:ea typeface="Calibri" panose="020F0502020204030204" pitchFamily="34" charset="0"/>
                <a:cs typeface="Arial" panose="020B0604020202020204" pitchFamily="34" charset="0"/>
              </a:rPr>
              <a:t>srityje</a:t>
            </a:r>
            <a:r>
              <a:rPr lang="en-GB" sz="3200" b="1" dirty="0">
                <a:effectLst/>
                <a:latin typeface="Arial" panose="020B0604020202020204" pitchFamily="34" charset="0"/>
                <a:ea typeface="Calibri" panose="020F0502020204030204" pitchFamily="34" charset="0"/>
                <a:cs typeface="Arial" panose="020B0604020202020204" pitchFamily="34" charset="0"/>
              </a:rPr>
              <a:t>?</a:t>
            </a:r>
            <a:r>
              <a:rPr lang="en-GB" sz="3200" dirty="0">
                <a:effectLst/>
                <a:latin typeface="Arial" panose="020B0604020202020204" pitchFamily="34" charset="0"/>
                <a:ea typeface="Calibri" panose="020F0502020204030204" pitchFamily="34" charset="0"/>
                <a:cs typeface="Arial" panose="020B0604020202020204" pitchFamily="34" charset="0"/>
              </a:rPr>
              <a:t> </a:t>
            </a:r>
            <a:endParaRPr lang="lt-LT" sz="32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urinio vietos rezervavimo ženklas 4">
            <a:extLst>
              <a:ext uri="{FF2B5EF4-FFF2-40B4-BE49-F238E27FC236}">
                <a16:creationId xmlns:a16="http://schemas.microsoft.com/office/drawing/2014/main" id="{E37E62F5-C2B3-49BD-8F5A-9C8455788402}"/>
              </a:ext>
            </a:extLst>
          </p:cNvPr>
          <p:cNvSpPr>
            <a:spLocks noGrp="1"/>
          </p:cNvSpPr>
          <p:nvPr>
            <p:ph idx="1"/>
          </p:nvPr>
        </p:nvSpPr>
        <p:spPr>
          <a:xfrm>
            <a:off x="838200" y="1825624"/>
            <a:ext cx="11088756" cy="4866723"/>
          </a:xfrm>
        </p:spPr>
        <p:txBody>
          <a:bodyPr>
            <a:normAutofit fontScale="85000" lnSpcReduction="10000"/>
          </a:bodyPr>
          <a:lstStyle/>
          <a:p>
            <a:pPr marL="0" indent="0">
              <a:lnSpc>
                <a:spcPct val="150000"/>
              </a:lnSpc>
              <a:spcAft>
                <a:spcPts val="800"/>
              </a:spcAft>
              <a:buNone/>
            </a:pPr>
            <a:r>
              <a:rPr lang="en-GB" dirty="0" err="1">
                <a:effectLst/>
                <a:latin typeface="Arial" panose="020B0604020202020204" pitchFamily="34" charset="0"/>
                <a:ea typeface="Calibri" panose="020F0502020204030204" pitchFamily="34" charset="0"/>
                <a:cs typeface="Arial" panose="020B0604020202020204" pitchFamily="34" charset="0"/>
              </a:rPr>
              <a:t>Džiaugiuosi</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ką</a:t>
            </a:r>
            <a:r>
              <a:rPr lang="en-GB" dirty="0">
                <a:effectLst/>
                <a:latin typeface="Arial" panose="020B0604020202020204" pitchFamily="34" charset="0"/>
                <a:ea typeface="Calibri" panose="020F0502020204030204" pitchFamily="34" charset="0"/>
                <a:cs typeface="Arial" panose="020B0604020202020204" pitchFamily="34" charset="0"/>
              </a:rPr>
              <a:t> ten </a:t>
            </a:r>
            <a:r>
              <a:rPr lang="en-GB" dirty="0" err="1">
                <a:effectLst/>
                <a:latin typeface="Arial" panose="020B0604020202020204" pitchFamily="34" charset="0"/>
                <a:ea typeface="Calibri" panose="020F0502020204030204" pitchFamily="34" charset="0"/>
                <a:cs typeface="Arial" panose="020B0604020202020204" pitchFamily="34" charset="0"/>
              </a:rPr>
              <a:t>džiaugiuosi</a:t>
            </a:r>
            <a:r>
              <a:rPr lang="en-GB" dirty="0">
                <a:effectLst/>
                <a:latin typeface="Arial" panose="020B0604020202020204" pitchFamily="34" charset="0"/>
                <a:ea typeface="Calibri" panose="020F0502020204030204" pitchFamily="34" charset="0"/>
                <a:cs typeface="Arial" panose="020B0604020202020204" pitchFamily="34" charset="0"/>
              </a:rPr>
              <a:t> – </a:t>
            </a:r>
            <a:r>
              <a:rPr lang="en-GB" dirty="0" err="1">
                <a:effectLst/>
                <a:latin typeface="Arial" panose="020B0604020202020204" pitchFamily="34" charset="0"/>
                <a:ea typeface="Calibri" panose="020F0502020204030204" pitchFamily="34" charset="0"/>
                <a:cs typeface="Arial" panose="020B0604020202020204" pitchFamily="34" charset="0"/>
              </a:rPr>
              <a:t>esu</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labai</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patenkinta</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ir</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laiminga</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Ir</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visai</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nebijau</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būti</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nemadinga</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nes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dabar</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yra</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madinga</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būti</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kuo</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nors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nepatenkintam</a:t>
            </a:r>
            <a:r>
              <a:rPr lang="en-GB" dirty="0">
                <a:effectLst/>
                <a:latin typeface="Arial" panose="020B0604020202020204" pitchFamily="34" charset="0"/>
                <a:ea typeface="Calibri" panose="020F0502020204030204" pitchFamily="34" charset="0"/>
                <a:cs typeface="Arial" panose="020B0604020202020204" pitchFamily="34" charset="0"/>
              </a:rPr>
              <a:t>, o </a:t>
            </a:r>
            <a:r>
              <a:rPr lang="en-GB" dirty="0" err="1">
                <a:effectLst/>
                <a:latin typeface="Arial" panose="020B0604020202020204" pitchFamily="34" charset="0"/>
                <a:ea typeface="Calibri" panose="020F0502020204030204" pitchFamily="34" charset="0"/>
                <a:cs typeface="Arial" panose="020B0604020202020204" pitchFamily="34" charset="0"/>
              </a:rPr>
              <a:t>geriausia</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būti</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viskuo</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nepatenkintam</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ir</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labai</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kritiškam</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Jau</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trisdešimt</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metų</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dirbu</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mokykloje</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iš</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jų</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dvidešimt</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antrus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metus</a:t>
            </a:r>
            <a:r>
              <a:rPr lang="en-GB" dirty="0">
                <a:effectLst/>
                <a:latin typeface="Arial" panose="020B0604020202020204" pitchFamily="34" charset="0"/>
                <a:ea typeface="Calibri" panose="020F0502020204030204" pitchFamily="34" charset="0"/>
                <a:cs typeface="Arial" panose="020B0604020202020204" pitchFamily="34" charset="0"/>
              </a:rPr>
              <a:t> – </a:t>
            </a:r>
            <a:r>
              <a:rPr lang="en-GB" dirty="0" err="1">
                <a:effectLst/>
                <a:latin typeface="Arial" panose="020B0604020202020204" pitchFamily="34" charset="0"/>
                <a:ea typeface="Calibri" panose="020F0502020204030204" pitchFamily="34" charset="0"/>
                <a:cs typeface="Arial" panose="020B0604020202020204" pitchFamily="34" charset="0"/>
              </a:rPr>
              <a:t>Vidiškėse</a:t>
            </a:r>
            <a:r>
              <a:rPr lang="en-GB" dirty="0">
                <a:effectLst/>
                <a:latin typeface="Arial" panose="020B0604020202020204" pitchFamily="34" charset="0"/>
                <a:ea typeface="Calibri" panose="020F0502020204030204" pitchFamily="34" charset="0"/>
                <a:cs typeface="Arial" panose="020B0604020202020204" pitchFamily="34" charset="0"/>
              </a:rPr>
              <a:t>, o tai </a:t>
            </a:r>
            <a:r>
              <a:rPr lang="en-GB" dirty="0" err="1">
                <a:effectLst/>
                <a:latin typeface="Arial" panose="020B0604020202020204" pitchFamily="34" charset="0"/>
                <a:ea typeface="Calibri" panose="020F0502020204030204" pitchFamily="34" charset="0"/>
                <a:cs typeface="Arial" panose="020B0604020202020204" pitchFamily="34" charset="0"/>
              </a:rPr>
              <a:t>reiškia</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kad</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jokios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jėgos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tiek</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laiko</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manęs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čia</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neišlaikytų</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jeigu</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nepatiktų</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Nė</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viena</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kita</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sritis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manęs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nežavi</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ir</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netraukia</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taip</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kaip</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traukia</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ir</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žavi</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mokykla</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Nes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mokykla</a:t>
            </a:r>
            <a:r>
              <a:rPr lang="en-GB" dirty="0">
                <a:effectLst/>
                <a:latin typeface="Arial" panose="020B0604020202020204" pitchFamily="34" charset="0"/>
                <a:ea typeface="Calibri" panose="020F0502020204030204" pitchFamily="34" charset="0"/>
                <a:cs typeface="Arial" panose="020B0604020202020204" pitchFamily="34" charset="0"/>
              </a:rPr>
              <a:t> – tai </a:t>
            </a:r>
            <a:r>
              <a:rPr lang="en-GB" dirty="0" err="1">
                <a:effectLst/>
                <a:latin typeface="Arial" panose="020B0604020202020204" pitchFamily="34" charset="0"/>
                <a:ea typeface="Calibri" panose="020F0502020204030204" pitchFamily="34" charset="0"/>
                <a:cs typeface="Arial" panose="020B0604020202020204" pitchFamily="34" charset="0"/>
              </a:rPr>
              <a:t>geriausia</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vieta</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pasaulyje</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čia</a:t>
            </a:r>
            <a:r>
              <a:rPr lang="en-GB" dirty="0">
                <a:effectLst/>
                <a:latin typeface="Arial" panose="020B0604020202020204" pitchFamily="34" charset="0"/>
                <a:ea typeface="Calibri" panose="020F0502020204030204" pitchFamily="34" charset="0"/>
                <a:cs typeface="Arial" panose="020B0604020202020204" pitchFamily="34" charset="0"/>
              </a:rPr>
              <a:t> – </a:t>
            </a:r>
            <a:r>
              <a:rPr lang="en-GB" dirty="0" err="1">
                <a:effectLst/>
                <a:latin typeface="Arial" panose="020B0604020202020204" pitchFamily="34" charset="0"/>
                <a:ea typeface="Calibri" panose="020F0502020204030204" pitchFamily="34" charset="0"/>
                <a:cs typeface="Arial" panose="020B0604020202020204" pitchFamily="34" charset="0"/>
              </a:rPr>
              <a:t>išradingi</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jauni</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žmonės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čia</a:t>
            </a:r>
            <a:r>
              <a:rPr lang="en-GB" dirty="0">
                <a:effectLst/>
                <a:latin typeface="Arial" panose="020B0604020202020204" pitchFamily="34" charset="0"/>
                <a:ea typeface="Calibri" panose="020F0502020204030204" pitchFamily="34" charset="0"/>
                <a:cs typeface="Arial" panose="020B0604020202020204" pitchFamily="34" charset="0"/>
              </a:rPr>
              <a:t> – </a:t>
            </a:r>
            <a:r>
              <a:rPr lang="en-GB" dirty="0" err="1">
                <a:effectLst/>
                <a:latin typeface="Arial" panose="020B0604020202020204" pitchFamily="34" charset="0"/>
                <a:ea typeface="Calibri" panose="020F0502020204030204" pitchFamily="34" charset="0"/>
                <a:cs typeface="Arial" panose="020B0604020202020204" pitchFamily="34" charset="0"/>
              </a:rPr>
              <a:t>išminties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pažinimo</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kūrybos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vieta</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kiekviena</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diena</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čia</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nepakartojama</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čia</a:t>
            </a:r>
            <a:r>
              <a:rPr lang="en-GB" dirty="0">
                <a:effectLst/>
                <a:latin typeface="Arial" panose="020B0604020202020204" pitchFamily="34" charset="0"/>
                <a:ea typeface="Calibri" panose="020F0502020204030204" pitchFamily="34" charset="0"/>
                <a:cs typeface="Arial" panose="020B0604020202020204" pitchFamily="34" charset="0"/>
              </a:rPr>
              <a:t> – </a:t>
            </a:r>
            <a:r>
              <a:rPr lang="en-GB" dirty="0" err="1">
                <a:effectLst/>
                <a:latin typeface="Arial" panose="020B0604020202020204" pitchFamily="34" charset="0"/>
                <a:ea typeface="Calibri" panose="020F0502020204030204" pitchFamily="34" charset="0"/>
                <a:cs typeface="Arial" panose="020B0604020202020204" pitchFamily="34" charset="0"/>
              </a:rPr>
              <a:t>nuolatinis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šurmulys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ir</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veiksmas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čia</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vyksta</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vaiko</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brandos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ir</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tapsmo</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asmenybe</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procesas</a:t>
            </a:r>
            <a:r>
              <a:rPr lang="en-GB" dirty="0">
                <a:effectLst/>
                <a:latin typeface="Arial" panose="020B0604020202020204" pitchFamily="34" charset="0"/>
                <a:ea typeface="Calibri" panose="020F0502020204030204" pitchFamily="34" charset="0"/>
                <a:cs typeface="Arial" panose="020B0604020202020204" pitchFamily="34" charset="0"/>
              </a:rPr>
              <a:t>! </a:t>
            </a:r>
            <a:endParaRPr lang="lt-LT"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lt-LT" sz="4400" dirty="0"/>
          </a:p>
        </p:txBody>
      </p:sp>
      <p:sp>
        <p:nvSpPr>
          <p:cNvPr id="6" name="Veiksmo mygtukas: tuščias 5">
            <a:hlinkClick r:id="rId3" action="ppaction://hlinksldjump" highlightClick="1"/>
            <a:extLst>
              <a:ext uri="{FF2B5EF4-FFF2-40B4-BE49-F238E27FC236}">
                <a16:creationId xmlns:a16="http://schemas.microsoft.com/office/drawing/2014/main" id="{E604C87C-6B57-459D-BF7E-9661025C1ADB}"/>
              </a:ext>
            </a:extLst>
          </p:cNvPr>
          <p:cNvSpPr/>
          <p:nvPr/>
        </p:nvSpPr>
        <p:spPr>
          <a:xfrm>
            <a:off x="8713718" y="6072187"/>
            <a:ext cx="2373382" cy="620159"/>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7" name="Veiksmo mygtukas: tuščias 6">
            <a:hlinkClick r:id="rId4" action="ppaction://hlinksldjump" highlightClick="1"/>
            <a:extLst>
              <a:ext uri="{FF2B5EF4-FFF2-40B4-BE49-F238E27FC236}">
                <a16:creationId xmlns:a16="http://schemas.microsoft.com/office/drawing/2014/main" id="{BD70C7C1-C285-4F3A-AAC0-5F1470872CFA}"/>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Tree>
    <p:extLst>
      <p:ext uri="{BB962C8B-B14F-4D97-AF65-F5344CB8AC3E}">
        <p14:creationId xmlns:p14="http://schemas.microsoft.com/office/powerpoint/2010/main" val="3419493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773364" y="414531"/>
            <a:ext cx="10465904" cy="801066"/>
          </a:xfrm>
        </p:spPr>
        <p:txBody>
          <a:bodyPr>
            <a:noAutofit/>
          </a:bodyPr>
          <a:lstStyle/>
          <a:p>
            <a:pPr indent="822960" algn="ctr">
              <a:lnSpc>
                <a:spcPct val="115000"/>
              </a:lnSpc>
              <a:spcAft>
                <a:spcPts val="1000"/>
              </a:spcAft>
            </a:pPr>
            <a:r>
              <a:rPr lang="lt-LT" sz="3200" b="1" dirty="0">
                <a:effectLst/>
                <a:latin typeface="Segoe Print" panose="02000600000000000000" pitchFamily="2" charset="0"/>
                <a:ea typeface="Calibri" panose="020F0502020204030204" pitchFamily="34" charset="0"/>
              </a:rPr>
              <a:t>Akimirkos iš gimnazijos gyvenimo</a:t>
            </a:r>
            <a:endParaRPr lang="lt-LT" sz="60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5" name="Veiksmo mygtukas: tuščias 4">
            <a:hlinkClick r:id="rId3" action="ppaction://hlinksldjump" highlightClick="1"/>
            <a:extLst>
              <a:ext uri="{FF2B5EF4-FFF2-40B4-BE49-F238E27FC236}">
                <a16:creationId xmlns:a16="http://schemas.microsoft.com/office/drawing/2014/main" id="{BB9AA9E6-467E-47E7-8F71-18114835311B}"/>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8" name="Veiksmo mygtukas: tuščias 7">
            <a:hlinkClick r:id="rId4" action="ppaction://hlinksldjump" highlightClick="1"/>
            <a:extLst>
              <a:ext uri="{FF2B5EF4-FFF2-40B4-BE49-F238E27FC236}">
                <a16:creationId xmlns:a16="http://schemas.microsoft.com/office/drawing/2014/main" id="{4BC99749-3573-4528-9C84-61052DA911BA}"/>
              </a:ext>
            </a:extLst>
          </p:cNvPr>
          <p:cNvSpPr/>
          <p:nvPr/>
        </p:nvSpPr>
        <p:spPr>
          <a:xfrm>
            <a:off x="10344150" y="58563"/>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9" name="Veiksmo mygtukas: tuščias 8">
            <a:hlinkClick r:id="rId5" action="ppaction://hlinksldjump" highlightClick="1"/>
            <a:extLst>
              <a:ext uri="{FF2B5EF4-FFF2-40B4-BE49-F238E27FC236}">
                <a16:creationId xmlns:a16="http://schemas.microsoft.com/office/drawing/2014/main" id="{A0660ADF-B84C-4A42-A376-EBD3DFD5F43A}"/>
              </a:ext>
            </a:extLst>
          </p:cNvPr>
          <p:cNvSpPr/>
          <p:nvPr/>
        </p:nvSpPr>
        <p:spPr>
          <a:xfrm>
            <a:off x="5026426" y="77512"/>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pic>
        <p:nvPicPr>
          <p:cNvPr id="4" name="Paveikslėlis 3" descr="Paveikslėlis, kuriame yra asmuo, sportas, atletika, grupė&#10;&#10;Automatiškai sugeneruotas aprašymas">
            <a:extLst>
              <a:ext uri="{FF2B5EF4-FFF2-40B4-BE49-F238E27FC236}">
                <a16:creationId xmlns:a16="http://schemas.microsoft.com/office/drawing/2014/main" id="{1C8B989D-BCE2-442C-B292-A4F7FCED84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463" y="1135310"/>
            <a:ext cx="3262360" cy="2496704"/>
          </a:xfrm>
          <a:prstGeom prst="rect">
            <a:avLst/>
          </a:prstGeom>
        </p:spPr>
      </p:pic>
      <p:pic>
        <p:nvPicPr>
          <p:cNvPr id="7" name="Paveikslėlis 6" descr="Paveikslėlis, kuriame yra asmuo, žmonės, grupė&#10;&#10;Automatiškai sugeneruotas aprašymas">
            <a:extLst>
              <a:ext uri="{FF2B5EF4-FFF2-40B4-BE49-F238E27FC236}">
                <a16:creationId xmlns:a16="http://schemas.microsoft.com/office/drawing/2014/main" id="{1C0947EA-B588-47CB-B703-6DA911504D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79133" y="4604607"/>
            <a:ext cx="2664688" cy="2147901"/>
          </a:xfrm>
          <a:prstGeom prst="rect">
            <a:avLst/>
          </a:prstGeom>
        </p:spPr>
      </p:pic>
      <p:pic>
        <p:nvPicPr>
          <p:cNvPr id="11" name="Paveikslėlis 10" descr="Paveikslėlis, kuriame yra asmuo, laukas, žmonės, grupė&#10;&#10;Automatiškai sugeneruotas aprašymas">
            <a:extLst>
              <a:ext uri="{FF2B5EF4-FFF2-40B4-BE49-F238E27FC236}">
                <a16:creationId xmlns:a16="http://schemas.microsoft.com/office/drawing/2014/main" id="{1CDE4832-3273-4E79-B1D8-0589061D1E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21544" y="1071658"/>
            <a:ext cx="4570889" cy="3320616"/>
          </a:xfrm>
          <a:prstGeom prst="rect">
            <a:avLst/>
          </a:prstGeom>
        </p:spPr>
      </p:pic>
      <p:pic>
        <p:nvPicPr>
          <p:cNvPr id="13" name="Paveikslėlis 12" descr="Paveikslėlis, kuriame yra asmuo, lubos, pozuojantis&#10;&#10;Automatiškai sugeneruotas aprašymas">
            <a:extLst>
              <a:ext uri="{FF2B5EF4-FFF2-40B4-BE49-F238E27FC236}">
                <a16:creationId xmlns:a16="http://schemas.microsoft.com/office/drawing/2014/main" id="{EE9DA5FD-BCBD-4C5A-9108-6796EFA1B4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4254" y="3728999"/>
            <a:ext cx="5185946" cy="3060919"/>
          </a:xfrm>
          <a:prstGeom prst="rect">
            <a:avLst/>
          </a:prstGeom>
        </p:spPr>
      </p:pic>
    </p:spTree>
    <p:extLst>
      <p:ext uri="{BB962C8B-B14F-4D97-AF65-F5344CB8AC3E}">
        <p14:creationId xmlns:p14="http://schemas.microsoft.com/office/powerpoint/2010/main" val="3119490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773364" y="414531"/>
            <a:ext cx="10465904" cy="801066"/>
          </a:xfrm>
        </p:spPr>
        <p:txBody>
          <a:bodyPr>
            <a:noAutofit/>
          </a:bodyPr>
          <a:lstStyle/>
          <a:p>
            <a:pPr indent="822960" algn="ctr">
              <a:lnSpc>
                <a:spcPct val="115000"/>
              </a:lnSpc>
              <a:spcAft>
                <a:spcPts val="1000"/>
              </a:spcAft>
            </a:pPr>
            <a:r>
              <a:rPr lang="lt-LT" sz="3200" b="1" dirty="0">
                <a:effectLst/>
                <a:latin typeface="Segoe Print" panose="02000600000000000000" pitchFamily="2" charset="0"/>
                <a:ea typeface="Calibri" panose="020F0502020204030204" pitchFamily="34" charset="0"/>
              </a:rPr>
              <a:t>Akimirkos iš gimnazijos gyvenimo</a:t>
            </a:r>
            <a:endParaRPr lang="lt-LT" sz="60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5" name="Veiksmo mygtukas: tuščias 4">
            <a:hlinkClick r:id="rId3" action="ppaction://hlinksldjump" highlightClick="1"/>
            <a:extLst>
              <a:ext uri="{FF2B5EF4-FFF2-40B4-BE49-F238E27FC236}">
                <a16:creationId xmlns:a16="http://schemas.microsoft.com/office/drawing/2014/main" id="{BB9AA9E6-467E-47E7-8F71-18114835311B}"/>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8" name="Veiksmo mygtukas: tuščias 7">
            <a:hlinkClick r:id="rId4" action="ppaction://hlinksldjump" highlightClick="1"/>
            <a:extLst>
              <a:ext uri="{FF2B5EF4-FFF2-40B4-BE49-F238E27FC236}">
                <a16:creationId xmlns:a16="http://schemas.microsoft.com/office/drawing/2014/main" id="{4BC99749-3573-4528-9C84-61052DA911BA}"/>
              </a:ext>
            </a:extLst>
          </p:cNvPr>
          <p:cNvSpPr/>
          <p:nvPr/>
        </p:nvSpPr>
        <p:spPr>
          <a:xfrm>
            <a:off x="10344150" y="58563"/>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9" name="Veiksmo mygtukas: tuščias 8">
            <a:hlinkClick r:id="rId5" action="ppaction://hlinksldjump" highlightClick="1"/>
            <a:extLst>
              <a:ext uri="{FF2B5EF4-FFF2-40B4-BE49-F238E27FC236}">
                <a16:creationId xmlns:a16="http://schemas.microsoft.com/office/drawing/2014/main" id="{A0660ADF-B84C-4A42-A376-EBD3DFD5F43A}"/>
              </a:ext>
            </a:extLst>
          </p:cNvPr>
          <p:cNvSpPr/>
          <p:nvPr/>
        </p:nvSpPr>
        <p:spPr>
          <a:xfrm>
            <a:off x="5026426" y="77512"/>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pic>
        <p:nvPicPr>
          <p:cNvPr id="4" name="Paveikslėlis 3" descr="Paveikslėlis, kuriame yra asmuo, žemė, grupė, žmonės&#10;&#10;Automatiškai sugeneruotas aprašymas">
            <a:extLst>
              <a:ext uri="{FF2B5EF4-FFF2-40B4-BE49-F238E27FC236}">
                <a16:creationId xmlns:a16="http://schemas.microsoft.com/office/drawing/2014/main" id="{791C078E-F560-48F5-955C-7823F13F84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293" y="1215597"/>
            <a:ext cx="4225602" cy="3193394"/>
          </a:xfrm>
          <a:prstGeom prst="rect">
            <a:avLst/>
          </a:prstGeom>
        </p:spPr>
      </p:pic>
      <p:pic>
        <p:nvPicPr>
          <p:cNvPr id="7" name="Paveikslėlis 6" descr="Paveikslėlis, kuriame yra žolė, laukas, medis, asmuo&#10;&#10;Automatiškai sugeneruotas aprašymas">
            <a:extLst>
              <a:ext uri="{FF2B5EF4-FFF2-40B4-BE49-F238E27FC236}">
                <a16:creationId xmlns:a16="http://schemas.microsoft.com/office/drawing/2014/main" id="{1EF62816-9290-458B-8072-FDF9650D9A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4741" y="4166704"/>
            <a:ext cx="3974668" cy="2627744"/>
          </a:xfrm>
          <a:prstGeom prst="rect">
            <a:avLst/>
          </a:prstGeom>
        </p:spPr>
      </p:pic>
      <p:pic>
        <p:nvPicPr>
          <p:cNvPr id="11" name="Paveikslėlis 10" descr="Paveikslėlis, kuriame yra asmuo, vidinis, siena, grindys&#10;&#10;Automatiškai sugeneruotas aprašymas">
            <a:extLst>
              <a:ext uri="{FF2B5EF4-FFF2-40B4-BE49-F238E27FC236}">
                <a16:creationId xmlns:a16="http://schemas.microsoft.com/office/drawing/2014/main" id="{9ADE07BA-C970-46BE-9373-9EF4DF676C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47716" y="1215597"/>
            <a:ext cx="3766298" cy="2858282"/>
          </a:xfrm>
          <a:prstGeom prst="rect">
            <a:avLst/>
          </a:prstGeom>
        </p:spPr>
      </p:pic>
      <p:pic>
        <p:nvPicPr>
          <p:cNvPr id="13" name="Paveikslėlis 12" descr="Paveikslėlis, kuriame yra žinutė, pozuojantis&#10;&#10;Automatiškai sugeneruotas aprašymas">
            <a:extLst>
              <a:ext uri="{FF2B5EF4-FFF2-40B4-BE49-F238E27FC236}">
                <a16:creationId xmlns:a16="http://schemas.microsoft.com/office/drawing/2014/main" id="{F1999E3B-F69E-42FA-BEC1-D74C242062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7240" y="4516001"/>
            <a:ext cx="3076285" cy="2264488"/>
          </a:xfrm>
          <a:prstGeom prst="rect">
            <a:avLst/>
          </a:prstGeom>
        </p:spPr>
      </p:pic>
    </p:spTree>
    <p:extLst>
      <p:ext uri="{BB962C8B-B14F-4D97-AF65-F5344CB8AC3E}">
        <p14:creationId xmlns:p14="http://schemas.microsoft.com/office/powerpoint/2010/main" val="360097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773364" y="414531"/>
            <a:ext cx="10465904" cy="801066"/>
          </a:xfrm>
        </p:spPr>
        <p:txBody>
          <a:bodyPr>
            <a:noAutofit/>
          </a:bodyPr>
          <a:lstStyle/>
          <a:p>
            <a:pPr indent="822960" algn="ctr">
              <a:lnSpc>
                <a:spcPct val="115000"/>
              </a:lnSpc>
              <a:spcAft>
                <a:spcPts val="1000"/>
              </a:spcAft>
            </a:pPr>
            <a:r>
              <a:rPr lang="lt-LT" sz="3200" b="1" dirty="0">
                <a:effectLst/>
                <a:latin typeface="Segoe Print" panose="02000600000000000000" pitchFamily="2" charset="0"/>
                <a:ea typeface="Calibri" panose="020F0502020204030204" pitchFamily="34" charset="0"/>
              </a:rPr>
              <a:t>Akimirkos iš gimnazijos gyvenimo</a:t>
            </a:r>
            <a:endParaRPr lang="lt-LT" sz="60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5" name="Veiksmo mygtukas: tuščias 4">
            <a:hlinkClick r:id="rId3" action="ppaction://hlinksldjump" highlightClick="1"/>
            <a:extLst>
              <a:ext uri="{FF2B5EF4-FFF2-40B4-BE49-F238E27FC236}">
                <a16:creationId xmlns:a16="http://schemas.microsoft.com/office/drawing/2014/main" id="{BB9AA9E6-467E-47E7-8F71-18114835311B}"/>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8" name="Veiksmo mygtukas: tuščias 7">
            <a:hlinkClick r:id="rId4" action="ppaction://hlinksldjump" highlightClick="1"/>
            <a:extLst>
              <a:ext uri="{FF2B5EF4-FFF2-40B4-BE49-F238E27FC236}">
                <a16:creationId xmlns:a16="http://schemas.microsoft.com/office/drawing/2014/main" id="{4BC99749-3573-4528-9C84-61052DA911BA}"/>
              </a:ext>
            </a:extLst>
          </p:cNvPr>
          <p:cNvSpPr/>
          <p:nvPr/>
        </p:nvSpPr>
        <p:spPr>
          <a:xfrm>
            <a:off x="10344150" y="58563"/>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9" name="Veiksmo mygtukas: tuščias 8">
            <a:hlinkClick r:id="rId5" action="ppaction://hlinksldjump" highlightClick="1"/>
            <a:extLst>
              <a:ext uri="{FF2B5EF4-FFF2-40B4-BE49-F238E27FC236}">
                <a16:creationId xmlns:a16="http://schemas.microsoft.com/office/drawing/2014/main" id="{A0660ADF-B84C-4A42-A376-EBD3DFD5F43A}"/>
              </a:ext>
            </a:extLst>
          </p:cNvPr>
          <p:cNvSpPr/>
          <p:nvPr/>
        </p:nvSpPr>
        <p:spPr>
          <a:xfrm>
            <a:off x="5026426" y="77512"/>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pic>
        <p:nvPicPr>
          <p:cNvPr id="4" name="Paveikslėlis 3" descr="Paveikslėlis, kuriame yra asmuo, grupė, vidinis, pozuojantis&#10;&#10;Automatiškai sugeneruotas aprašymas">
            <a:extLst>
              <a:ext uri="{FF2B5EF4-FFF2-40B4-BE49-F238E27FC236}">
                <a16:creationId xmlns:a16="http://schemas.microsoft.com/office/drawing/2014/main" id="{CCED5910-9C5A-4F5A-BCC7-C05715CE8C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2450" y="1101191"/>
            <a:ext cx="3908473" cy="2937854"/>
          </a:xfrm>
          <a:prstGeom prst="rect">
            <a:avLst/>
          </a:prstGeom>
        </p:spPr>
      </p:pic>
      <p:pic>
        <p:nvPicPr>
          <p:cNvPr id="7" name="Paveikslėlis 6" descr="Paveikslėlis, kuriame yra asmuo, žmonės, minia&#10;&#10;Automatiškai sugeneruotas aprašymas">
            <a:extLst>
              <a:ext uri="{FF2B5EF4-FFF2-40B4-BE49-F238E27FC236}">
                <a16:creationId xmlns:a16="http://schemas.microsoft.com/office/drawing/2014/main" id="{0D611690-9AAF-4309-9CE4-328025F08B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483" y="1084345"/>
            <a:ext cx="3528503" cy="2652245"/>
          </a:xfrm>
          <a:prstGeom prst="rect">
            <a:avLst/>
          </a:prstGeom>
        </p:spPr>
      </p:pic>
      <p:pic>
        <p:nvPicPr>
          <p:cNvPr id="11" name="Paveikslėlis 10" descr="Paveikslėlis, kuriame yra asmuo, vidinis, žmonės, grupė&#10;&#10;Automatiškai sugeneruotas aprašymas">
            <a:extLst>
              <a:ext uri="{FF2B5EF4-FFF2-40B4-BE49-F238E27FC236}">
                <a16:creationId xmlns:a16="http://schemas.microsoft.com/office/drawing/2014/main" id="{4C14E1D6-1176-4B53-93DA-4126AD5FAB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7364" y="4146858"/>
            <a:ext cx="3405418" cy="2554063"/>
          </a:xfrm>
          <a:prstGeom prst="rect">
            <a:avLst/>
          </a:prstGeom>
        </p:spPr>
      </p:pic>
      <p:pic>
        <p:nvPicPr>
          <p:cNvPr id="13" name="Paveikslėlis 12" descr="Paveikslėlis, kuriame yra asmuo, grindys, vidinis, stovimas&#10;&#10;Automatiškai sugeneruotas aprašymas">
            <a:extLst>
              <a:ext uri="{FF2B5EF4-FFF2-40B4-BE49-F238E27FC236}">
                <a16:creationId xmlns:a16="http://schemas.microsoft.com/office/drawing/2014/main" id="{A4522BD8-65AB-4B06-91BA-A49F777D6E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14558" y="4039045"/>
            <a:ext cx="3528502" cy="2644716"/>
          </a:xfrm>
          <a:prstGeom prst="rect">
            <a:avLst/>
          </a:prstGeom>
        </p:spPr>
      </p:pic>
    </p:spTree>
    <p:extLst>
      <p:ext uri="{BB962C8B-B14F-4D97-AF65-F5344CB8AC3E}">
        <p14:creationId xmlns:p14="http://schemas.microsoft.com/office/powerpoint/2010/main" val="3345412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773364" y="414531"/>
            <a:ext cx="10465904" cy="801066"/>
          </a:xfrm>
        </p:spPr>
        <p:txBody>
          <a:bodyPr>
            <a:noAutofit/>
          </a:bodyPr>
          <a:lstStyle/>
          <a:p>
            <a:pPr indent="822960" algn="ctr">
              <a:lnSpc>
                <a:spcPct val="115000"/>
              </a:lnSpc>
              <a:spcAft>
                <a:spcPts val="1000"/>
              </a:spcAft>
            </a:pPr>
            <a:r>
              <a:rPr lang="lt-LT" sz="3200" b="1" dirty="0">
                <a:effectLst/>
                <a:latin typeface="Segoe Print" panose="02000600000000000000" pitchFamily="2" charset="0"/>
                <a:ea typeface="Calibri" panose="020F0502020204030204" pitchFamily="34" charset="0"/>
              </a:rPr>
              <a:t>Akimirkos iš gimnazijos gyvenimo</a:t>
            </a:r>
            <a:endParaRPr lang="lt-LT" sz="60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5" name="Veiksmo mygtukas: tuščias 4">
            <a:hlinkClick r:id="rId3" action="ppaction://hlinksldjump" highlightClick="1"/>
            <a:extLst>
              <a:ext uri="{FF2B5EF4-FFF2-40B4-BE49-F238E27FC236}">
                <a16:creationId xmlns:a16="http://schemas.microsoft.com/office/drawing/2014/main" id="{BB9AA9E6-467E-47E7-8F71-18114835311B}"/>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8" name="Veiksmo mygtukas: tuščias 7">
            <a:hlinkClick r:id="rId4" action="ppaction://hlinksldjump" highlightClick="1"/>
            <a:extLst>
              <a:ext uri="{FF2B5EF4-FFF2-40B4-BE49-F238E27FC236}">
                <a16:creationId xmlns:a16="http://schemas.microsoft.com/office/drawing/2014/main" id="{4BC99749-3573-4528-9C84-61052DA911BA}"/>
              </a:ext>
            </a:extLst>
          </p:cNvPr>
          <p:cNvSpPr/>
          <p:nvPr/>
        </p:nvSpPr>
        <p:spPr>
          <a:xfrm>
            <a:off x="10344150" y="58563"/>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9" name="Veiksmo mygtukas: tuščias 8">
            <a:hlinkClick r:id="rId5" action="ppaction://hlinksldjump" highlightClick="1"/>
            <a:extLst>
              <a:ext uri="{FF2B5EF4-FFF2-40B4-BE49-F238E27FC236}">
                <a16:creationId xmlns:a16="http://schemas.microsoft.com/office/drawing/2014/main" id="{A0660ADF-B84C-4A42-A376-EBD3DFD5F43A}"/>
              </a:ext>
            </a:extLst>
          </p:cNvPr>
          <p:cNvSpPr/>
          <p:nvPr/>
        </p:nvSpPr>
        <p:spPr>
          <a:xfrm>
            <a:off x="5026426" y="77512"/>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pic>
        <p:nvPicPr>
          <p:cNvPr id="4" name="Paveikslėlis 3" descr="Paveikslėlis, kuriame yra asmuo, vidinis, grupė&#10;&#10;Automatiškai sugeneruotas aprašymas">
            <a:extLst>
              <a:ext uri="{FF2B5EF4-FFF2-40B4-BE49-F238E27FC236}">
                <a16:creationId xmlns:a16="http://schemas.microsoft.com/office/drawing/2014/main" id="{4551587A-B9C9-43DE-B267-6068A018FA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121" y="1108434"/>
            <a:ext cx="3472816" cy="2759035"/>
          </a:xfrm>
          <a:prstGeom prst="rect">
            <a:avLst/>
          </a:prstGeom>
        </p:spPr>
      </p:pic>
      <p:pic>
        <p:nvPicPr>
          <p:cNvPr id="7" name="Paveikslėlis 6" descr="Paveikslėlis, kuriame yra lubos, vidinis, asmuo, žmonės&#10;&#10;Automatiškai sugeneruotas aprašymas">
            <a:extLst>
              <a:ext uri="{FF2B5EF4-FFF2-40B4-BE49-F238E27FC236}">
                <a16:creationId xmlns:a16="http://schemas.microsoft.com/office/drawing/2014/main" id="{8AAF1D26-2690-4BD0-ACF3-C885CBF132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1544" y="1288931"/>
            <a:ext cx="4156135" cy="2780165"/>
          </a:xfrm>
          <a:prstGeom prst="rect">
            <a:avLst/>
          </a:prstGeom>
        </p:spPr>
      </p:pic>
      <p:pic>
        <p:nvPicPr>
          <p:cNvPr id="11" name="Paveikslėlis 10" descr="Paveikslėlis, kuriame yra žinutė, asmuo, vidinis, siena&#10;&#10;Automatiškai sugeneruotas aprašymas">
            <a:extLst>
              <a:ext uri="{FF2B5EF4-FFF2-40B4-BE49-F238E27FC236}">
                <a16:creationId xmlns:a16="http://schemas.microsoft.com/office/drawing/2014/main" id="{EE2BEFBF-D442-474F-8D2F-11DA8DD481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5023" y="4249596"/>
            <a:ext cx="3798218" cy="2424693"/>
          </a:xfrm>
          <a:prstGeom prst="rect">
            <a:avLst/>
          </a:prstGeom>
        </p:spPr>
      </p:pic>
      <p:pic>
        <p:nvPicPr>
          <p:cNvPr id="13" name="Paveikslėlis 12" descr="Paveikslėlis, kuriame yra asmuo, grindys, vidinis, žmonės&#10;&#10;Automatiškai sugeneruotas aprašymas">
            <a:extLst>
              <a:ext uri="{FF2B5EF4-FFF2-40B4-BE49-F238E27FC236}">
                <a16:creationId xmlns:a16="http://schemas.microsoft.com/office/drawing/2014/main" id="{9699E288-B297-4478-88D1-C5F771B57F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70422" y="4069096"/>
            <a:ext cx="3586556" cy="2663546"/>
          </a:xfrm>
          <a:prstGeom prst="rect">
            <a:avLst/>
          </a:prstGeom>
        </p:spPr>
      </p:pic>
    </p:spTree>
    <p:extLst>
      <p:ext uri="{BB962C8B-B14F-4D97-AF65-F5344CB8AC3E}">
        <p14:creationId xmlns:p14="http://schemas.microsoft.com/office/powerpoint/2010/main" val="2491602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773364" y="414531"/>
            <a:ext cx="10465904" cy="801066"/>
          </a:xfrm>
        </p:spPr>
        <p:txBody>
          <a:bodyPr>
            <a:noAutofit/>
          </a:bodyPr>
          <a:lstStyle/>
          <a:p>
            <a:pPr indent="822960" algn="ctr">
              <a:lnSpc>
                <a:spcPct val="115000"/>
              </a:lnSpc>
              <a:spcAft>
                <a:spcPts val="1000"/>
              </a:spcAft>
            </a:pPr>
            <a:r>
              <a:rPr lang="lt-LT" sz="3200" b="1" dirty="0">
                <a:effectLst/>
                <a:latin typeface="Segoe Print" panose="02000600000000000000" pitchFamily="2" charset="0"/>
                <a:ea typeface="Calibri" panose="020F0502020204030204" pitchFamily="34" charset="0"/>
              </a:rPr>
              <a:t>Akimirkos iš gimnazijos gyvenimo</a:t>
            </a:r>
            <a:endParaRPr lang="lt-LT" sz="60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5" name="Veiksmo mygtukas: tuščias 4">
            <a:hlinkClick r:id="rId3" action="ppaction://hlinksldjump" highlightClick="1"/>
            <a:extLst>
              <a:ext uri="{FF2B5EF4-FFF2-40B4-BE49-F238E27FC236}">
                <a16:creationId xmlns:a16="http://schemas.microsoft.com/office/drawing/2014/main" id="{BB9AA9E6-467E-47E7-8F71-18114835311B}"/>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8" name="Veiksmo mygtukas: tuščias 7">
            <a:hlinkClick r:id="rId4" action="ppaction://hlinksldjump" highlightClick="1"/>
            <a:extLst>
              <a:ext uri="{FF2B5EF4-FFF2-40B4-BE49-F238E27FC236}">
                <a16:creationId xmlns:a16="http://schemas.microsoft.com/office/drawing/2014/main" id="{4BC99749-3573-4528-9C84-61052DA911BA}"/>
              </a:ext>
            </a:extLst>
          </p:cNvPr>
          <p:cNvSpPr/>
          <p:nvPr/>
        </p:nvSpPr>
        <p:spPr>
          <a:xfrm>
            <a:off x="10344150" y="58563"/>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9" name="Veiksmo mygtukas: tuščias 8">
            <a:hlinkClick r:id="rId5" action="ppaction://hlinksldjump" highlightClick="1"/>
            <a:extLst>
              <a:ext uri="{FF2B5EF4-FFF2-40B4-BE49-F238E27FC236}">
                <a16:creationId xmlns:a16="http://schemas.microsoft.com/office/drawing/2014/main" id="{A0660ADF-B84C-4A42-A376-EBD3DFD5F43A}"/>
              </a:ext>
            </a:extLst>
          </p:cNvPr>
          <p:cNvSpPr/>
          <p:nvPr/>
        </p:nvSpPr>
        <p:spPr>
          <a:xfrm>
            <a:off x="5026426" y="77512"/>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pic>
        <p:nvPicPr>
          <p:cNvPr id="4" name="Paveikslėlis 3" descr="Paveikslėlis, kuriame yra asmuo, vaikas, grindys, grupė&#10;&#10;Automatiškai sugeneruotas aprašymas">
            <a:extLst>
              <a:ext uri="{FF2B5EF4-FFF2-40B4-BE49-F238E27FC236}">
                <a16:creationId xmlns:a16="http://schemas.microsoft.com/office/drawing/2014/main" id="{B1E856DD-1C56-4C3E-A520-9DE817BB2D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360" y="1215598"/>
            <a:ext cx="3987267" cy="2540036"/>
          </a:xfrm>
          <a:prstGeom prst="rect">
            <a:avLst/>
          </a:prstGeom>
        </p:spPr>
      </p:pic>
      <p:pic>
        <p:nvPicPr>
          <p:cNvPr id="7" name="Paveikslėlis 6" descr="Paveikslėlis, kuriame yra pastatas, asmuo, laukas, grupė&#10;&#10;Automatiškai sugeneruotas aprašymas">
            <a:extLst>
              <a:ext uri="{FF2B5EF4-FFF2-40B4-BE49-F238E27FC236}">
                <a16:creationId xmlns:a16="http://schemas.microsoft.com/office/drawing/2014/main" id="{88FB6817-0A65-4C2E-9002-666D3536A1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4720" y="3871241"/>
            <a:ext cx="4572000" cy="2819400"/>
          </a:xfrm>
          <a:prstGeom prst="rect">
            <a:avLst/>
          </a:prstGeom>
        </p:spPr>
      </p:pic>
      <p:pic>
        <p:nvPicPr>
          <p:cNvPr id="11" name="Paveikslėlis 10" descr="Paveikslėlis, kuriame yra oranžinė, gėlė, geltona, spalvingas&#10;&#10;Automatiškai sugeneruotas aprašymas">
            <a:extLst>
              <a:ext uri="{FF2B5EF4-FFF2-40B4-BE49-F238E27FC236}">
                <a16:creationId xmlns:a16="http://schemas.microsoft.com/office/drawing/2014/main" id="{D71E3751-5DEF-4606-B5FC-9AE89A1ECD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06316" y="1171574"/>
            <a:ext cx="2852943" cy="2257426"/>
          </a:xfrm>
          <a:prstGeom prst="rect">
            <a:avLst/>
          </a:prstGeom>
        </p:spPr>
      </p:pic>
      <p:pic>
        <p:nvPicPr>
          <p:cNvPr id="13" name="Paveikslėlis 12" descr="Paveikslėlis, kuriame yra asmuo, sportas, vidinis, grupė&#10;&#10;Automatiškai sugeneruotas aprašymas">
            <a:extLst>
              <a:ext uri="{FF2B5EF4-FFF2-40B4-BE49-F238E27FC236}">
                <a16:creationId xmlns:a16="http://schemas.microsoft.com/office/drawing/2014/main" id="{87AD03AC-AA4E-4A18-8EA6-904B2E33C8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09678" y="3607802"/>
            <a:ext cx="4821830" cy="2835667"/>
          </a:xfrm>
          <a:prstGeom prst="rect">
            <a:avLst/>
          </a:prstGeom>
        </p:spPr>
      </p:pic>
    </p:spTree>
    <p:extLst>
      <p:ext uri="{BB962C8B-B14F-4D97-AF65-F5344CB8AC3E}">
        <p14:creationId xmlns:p14="http://schemas.microsoft.com/office/powerpoint/2010/main" val="1963098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773364" y="414531"/>
            <a:ext cx="10465904" cy="801066"/>
          </a:xfrm>
        </p:spPr>
        <p:txBody>
          <a:bodyPr>
            <a:noAutofit/>
          </a:bodyPr>
          <a:lstStyle/>
          <a:p>
            <a:pPr indent="822960" algn="ctr">
              <a:lnSpc>
                <a:spcPct val="115000"/>
              </a:lnSpc>
              <a:spcAft>
                <a:spcPts val="1000"/>
              </a:spcAft>
            </a:pPr>
            <a:r>
              <a:rPr lang="lt-LT" sz="3200" b="1" dirty="0">
                <a:effectLst/>
                <a:latin typeface="Segoe Print" panose="02000600000000000000" pitchFamily="2" charset="0"/>
                <a:ea typeface="Calibri" panose="020F0502020204030204" pitchFamily="34" charset="0"/>
              </a:rPr>
              <a:t>Akimirkos iš gimnazijos gyvenimo</a:t>
            </a:r>
            <a:endParaRPr lang="lt-LT" sz="60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5" name="Veiksmo mygtukas: tuščias 4">
            <a:hlinkClick r:id="rId3" action="ppaction://hlinksldjump" highlightClick="1"/>
            <a:extLst>
              <a:ext uri="{FF2B5EF4-FFF2-40B4-BE49-F238E27FC236}">
                <a16:creationId xmlns:a16="http://schemas.microsoft.com/office/drawing/2014/main" id="{BB9AA9E6-467E-47E7-8F71-18114835311B}"/>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9" name="Veiksmo mygtukas: tuščias 8">
            <a:hlinkClick r:id="rId4" action="ppaction://hlinksldjump" highlightClick="1"/>
            <a:extLst>
              <a:ext uri="{FF2B5EF4-FFF2-40B4-BE49-F238E27FC236}">
                <a16:creationId xmlns:a16="http://schemas.microsoft.com/office/drawing/2014/main" id="{A0660ADF-B84C-4A42-A376-EBD3DFD5F43A}"/>
              </a:ext>
            </a:extLst>
          </p:cNvPr>
          <p:cNvSpPr/>
          <p:nvPr/>
        </p:nvSpPr>
        <p:spPr>
          <a:xfrm>
            <a:off x="5026426" y="77512"/>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pic>
        <p:nvPicPr>
          <p:cNvPr id="4" name="Paveikslėlis 3" descr="Paveikslėlis, kuriame yra lubos, asmuo, žmonės&#10;&#10;Automatiškai sugeneruotas aprašymas">
            <a:extLst>
              <a:ext uri="{FF2B5EF4-FFF2-40B4-BE49-F238E27FC236}">
                <a16:creationId xmlns:a16="http://schemas.microsoft.com/office/drawing/2014/main" id="{BCF9C577-1937-4193-83C9-04E8415B96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832" y="1186258"/>
            <a:ext cx="4875228" cy="2836159"/>
          </a:xfrm>
          <a:prstGeom prst="rect">
            <a:avLst/>
          </a:prstGeom>
        </p:spPr>
      </p:pic>
      <p:pic>
        <p:nvPicPr>
          <p:cNvPr id="7" name="Paveikslėlis 6" descr="Paveikslėlis, kuriame yra grindys, vidinis, asmuo, valgomasis stalas&#10;&#10;Automatiškai sugeneruotas aprašymas">
            <a:extLst>
              <a:ext uri="{FF2B5EF4-FFF2-40B4-BE49-F238E27FC236}">
                <a16:creationId xmlns:a16="http://schemas.microsoft.com/office/drawing/2014/main" id="{E345FDC6-5C04-4971-BC98-208EED7B40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1521" y="4440645"/>
            <a:ext cx="3484905" cy="2269241"/>
          </a:xfrm>
          <a:prstGeom prst="rect">
            <a:avLst/>
          </a:prstGeom>
        </p:spPr>
      </p:pic>
      <p:pic>
        <p:nvPicPr>
          <p:cNvPr id="11" name="Paveikslėlis 10" descr="Paveikslėlis, kuriame yra žemėlapis&#10;&#10;Automatiškai sugeneruotas aprašymas">
            <a:extLst>
              <a:ext uri="{FF2B5EF4-FFF2-40B4-BE49-F238E27FC236}">
                <a16:creationId xmlns:a16="http://schemas.microsoft.com/office/drawing/2014/main" id="{C2AF0CA4-80F8-4CAC-993A-4354FA1D98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21879" y="4147934"/>
            <a:ext cx="3198920" cy="2632554"/>
          </a:xfrm>
          <a:prstGeom prst="rect">
            <a:avLst/>
          </a:prstGeom>
        </p:spPr>
      </p:pic>
      <p:pic>
        <p:nvPicPr>
          <p:cNvPr id="13" name="Paveikslėlis 12" descr="Paveikslėlis, kuriame yra žinutė, lubos, vidinis, asmuo&#10;&#10;Automatiškai sugeneruotas aprašymas">
            <a:extLst>
              <a:ext uri="{FF2B5EF4-FFF2-40B4-BE49-F238E27FC236}">
                <a16:creationId xmlns:a16="http://schemas.microsoft.com/office/drawing/2014/main" id="{6EFA9B57-779C-483F-9A49-EECFAABE11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907" y="1286344"/>
            <a:ext cx="3648756" cy="3093184"/>
          </a:xfrm>
          <a:prstGeom prst="rect">
            <a:avLst/>
          </a:prstGeom>
        </p:spPr>
      </p:pic>
    </p:spTree>
    <p:extLst>
      <p:ext uri="{BB962C8B-B14F-4D97-AF65-F5344CB8AC3E}">
        <p14:creationId xmlns:p14="http://schemas.microsoft.com/office/powerpoint/2010/main" val="3043366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824949" y="530950"/>
            <a:ext cx="10465904" cy="801066"/>
          </a:xfrm>
        </p:spPr>
        <p:txBody>
          <a:bodyPr>
            <a:noAutofit/>
          </a:bodyPr>
          <a:lstStyle/>
          <a:p>
            <a:pPr indent="822960" algn="ctr">
              <a:lnSpc>
                <a:spcPct val="115000"/>
              </a:lnSpc>
              <a:spcAft>
                <a:spcPts val="1000"/>
              </a:spcAft>
            </a:pPr>
            <a:r>
              <a:rPr lang="en-GB" sz="2800" b="1" dirty="0">
                <a:effectLst/>
                <a:latin typeface="Segoe Print" panose="02000600000000000000" pitchFamily="2" charset="0"/>
                <a:ea typeface="Calibri" panose="020F0502020204030204" pitchFamily="34" charset="0"/>
              </a:rPr>
              <a:t>My school –  </a:t>
            </a:r>
            <a:r>
              <a:rPr lang="en-GB" sz="2800" b="1" dirty="0" err="1">
                <a:effectLst/>
                <a:latin typeface="Segoe Print" panose="02000600000000000000" pitchFamily="2" charset="0"/>
                <a:ea typeface="Calibri" panose="020F0502020204030204" pitchFamily="34" charset="0"/>
              </a:rPr>
              <a:t>Vidiskes</a:t>
            </a:r>
            <a:r>
              <a:rPr lang="en-GB" sz="2800" b="1" dirty="0">
                <a:effectLst/>
                <a:latin typeface="Segoe Print" panose="02000600000000000000" pitchFamily="2" charset="0"/>
                <a:ea typeface="Calibri" panose="020F0502020204030204" pitchFamily="34" charset="0"/>
              </a:rPr>
              <a:t> gymnasium</a:t>
            </a:r>
            <a:endParaRPr lang="lt-LT" sz="80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19270" y="1391478"/>
            <a:ext cx="11343860" cy="5466522"/>
          </a:xfrm>
        </p:spPr>
        <p:txBody>
          <a:bodyPr>
            <a:normAutofit fontScale="92500"/>
          </a:bodyPr>
          <a:lstStyle/>
          <a:p>
            <a:pPr marL="0" indent="0" algn="just">
              <a:lnSpc>
                <a:spcPct val="150000"/>
              </a:lnSpc>
              <a:spcAft>
                <a:spcPts val="800"/>
              </a:spcAft>
              <a:buNone/>
            </a:pPr>
            <a:r>
              <a:rPr lang="en-GB" sz="2400" dirty="0">
                <a:effectLst/>
                <a:latin typeface="Arial" panose="020B0604020202020204" pitchFamily="34" charset="0"/>
                <a:ea typeface="Calibri" panose="020F0502020204030204" pitchFamily="34" charset="0"/>
                <a:cs typeface="Arial" panose="020B0604020202020204" pitchFamily="34" charset="0"/>
              </a:rPr>
              <a:t>A school is a pious place of learning for a child. It is a place where we learn how to behave in the society, and it also plays a significant role in shaping our personality. It is a place where we learn good habits at a tender age, which has an everlasting impact on our overall personality.</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50000"/>
              </a:lnSpc>
              <a:buNone/>
            </a:pPr>
            <a:r>
              <a:rPr lang="en-GB" sz="2400" dirty="0">
                <a:effectLst/>
                <a:latin typeface="Arial" panose="020B0604020202020204" pitchFamily="34" charset="0"/>
                <a:ea typeface="Calibri" panose="020F0502020204030204" pitchFamily="34" charset="0"/>
                <a:cs typeface="Arial" panose="020B0604020202020204" pitchFamily="34" charset="0"/>
              </a:rPr>
              <a:t>I study in </a:t>
            </a:r>
            <a:r>
              <a:rPr lang="en-GB" sz="2400" dirty="0" err="1">
                <a:effectLst/>
                <a:latin typeface="Arial" panose="020B0604020202020204" pitchFamily="34" charset="0"/>
                <a:ea typeface="Calibri" panose="020F0502020204030204" pitchFamily="34" charset="0"/>
                <a:cs typeface="Arial" panose="020B0604020202020204" pitchFamily="34" charset="0"/>
              </a:rPr>
              <a:t>Vidiskiu</a:t>
            </a:r>
            <a:r>
              <a:rPr lang="en-GB" sz="2400" dirty="0">
                <a:effectLst/>
                <a:latin typeface="Arial" panose="020B0604020202020204" pitchFamily="34" charset="0"/>
                <a:ea typeface="Calibri" panose="020F0502020204030204" pitchFamily="34" charset="0"/>
                <a:cs typeface="Arial" panose="020B0604020202020204" pitchFamily="34" charset="0"/>
              </a:rPr>
              <a:t> gymnasium. It is a general education school, which practises preparatory, primary, basic (lower-secondary), secondary, special education, non - formal programmes. Today our gymnasium has got </a:t>
            </a:r>
            <a:r>
              <a:rPr lang="lt-LT" sz="2400" dirty="0">
                <a:effectLst/>
                <a:latin typeface="Arial" panose="020B0604020202020204" pitchFamily="34" charset="0"/>
                <a:ea typeface="Calibri" panose="020F0502020204030204" pitchFamily="34" charset="0"/>
                <a:cs typeface="Arial" panose="020B0604020202020204" pitchFamily="34" charset="0"/>
              </a:rPr>
              <a:t>197</a:t>
            </a:r>
            <a:r>
              <a:rPr lang="en-GB" sz="2400" dirty="0">
                <a:effectLst/>
                <a:latin typeface="Arial" panose="020B0604020202020204" pitchFamily="34" charset="0"/>
                <a:ea typeface="Calibri" panose="020F0502020204030204" pitchFamily="34" charset="0"/>
                <a:cs typeface="Arial" panose="020B0604020202020204" pitchFamily="34" charset="0"/>
              </a:rPr>
              <a:t> students. There are 32 teachers. It is the best school in </a:t>
            </a:r>
            <a:r>
              <a:rPr lang="en-GB" sz="2400" dirty="0" err="1">
                <a:effectLst/>
                <a:latin typeface="Arial" panose="020B0604020202020204" pitchFamily="34" charset="0"/>
                <a:ea typeface="Calibri" panose="020F0502020204030204" pitchFamily="34" charset="0"/>
                <a:cs typeface="Arial" panose="020B0604020202020204" pitchFamily="34" charset="0"/>
              </a:rPr>
              <a:t>Ignalina</a:t>
            </a:r>
            <a:r>
              <a:rPr lang="en-GB" sz="2400" dirty="0">
                <a:effectLst/>
                <a:latin typeface="Arial" panose="020B0604020202020204" pitchFamily="34" charset="0"/>
                <a:ea typeface="Calibri" panose="020F0502020204030204" pitchFamily="34" charset="0"/>
                <a:cs typeface="Arial" panose="020B0604020202020204" pitchFamily="34" charset="0"/>
              </a:rPr>
              <a:t> district with modern facilities. My school is not very big, but it is beautiful, very impressive to look at. It has all the facilities a good school should have, like well - furniture classrooms, a library, a canteen, a stadium.</a:t>
            </a:r>
            <a:endParaRPr lang="lt-LT"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87F1A193-7150-47D7-9B4A-EF849A2DC2B8}"/>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Next</a:t>
            </a:r>
            <a:endParaRPr lang="lt-LT" sz="2400" b="1" dirty="0"/>
          </a:p>
        </p:txBody>
      </p:sp>
      <p:sp>
        <p:nvSpPr>
          <p:cNvPr id="6" name="Veiksmo mygtukas: tuščias 5">
            <a:hlinkClick r:id="rId4" action="ppaction://hlinksldjump" highlightClick="1"/>
            <a:extLst>
              <a:ext uri="{FF2B5EF4-FFF2-40B4-BE49-F238E27FC236}">
                <a16:creationId xmlns:a16="http://schemas.microsoft.com/office/drawing/2014/main" id="{6F25BAC5-C07B-4244-9237-103E1261420B}"/>
              </a:ext>
            </a:extLst>
          </p:cNvPr>
          <p:cNvSpPr/>
          <p:nvPr/>
        </p:nvSpPr>
        <p:spPr>
          <a:xfrm>
            <a:off x="4896081" y="58470"/>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Home</a:t>
            </a:r>
            <a:endParaRPr lang="lt-LT" sz="2400" b="1" dirty="0"/>
          </a:p>
        </p:txBody>
      </p:sp>
    </p:spTree>
    <p:extLst>
      <p:ext uri="{BB962C8B-B14F-4D97-AF65-F5344CB8AC3E}">
        <p14:creationId xmlns:p14="http://schemas.microsoft.com/office/powerpoint/2010/main" val="3807390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81414" y="876573"/>
            <a:ext cx="11343860" cy="5466522"/>
          </a:xfrm>
        </p:spPr>
        <p:txBody>
          <a:bodyPr>
            <a:normAutofit/>
          </a:bodyPr>
          <a:lstStyle/>
          <a:p>
            <a:pPr marL="0" indent="0" algn="just">
              <a:lnSpc>
                <a:spcPct val="150000"/>
              </a:lnSpc>
              <a:spcAft>
                <a:spcPts val="800"/>
              </a:spcAft>
              <a:buNone/>
            </a:pPr>
            <a:r>
              <a:rPr lang="en-GB" sz="1800" dirty="0">
                <a:effectLst/>
                <a:latin typeface="Arial" panose="020B0604020202020204" pitchFamily="34" charset="0"/>
                <a:ea typeface="Calibri" panose="020F0502020204030204" pitchFamily="34" charset="0"/>
                <a:cs typeface="Arial" panose="020B0604020202020204" pitchFamily="34" charset="0"/>
              </a:rPr>
              <a:t>All the teachers in a school are highly qualified. They help the students in every possible way. Our schoolteachers also take care of the health and character of the students. Our teachers teach us politely and make us learn subjects in a very creative and attractive way. Teachers always encourage us to participate in sports activities, questions and various competitions held in the school.</a:t>
            </a:r>
            <a:endParaRPr lang="lt-LT" sz="1800" dirty="0">
              <a:effectLst/>
              <a:latin typeface="Arial" panose="020B0604020202020204" pitchFamily="34" charset="0"/>
              <a:ea typeface="Calibri" panose="020F0502020204030204" pitchFamily="34" charset="0"/>
              <a:cs typeface="Arial" panose="020B0604020202020204" pitchFamily="34" charset="0"/>
            </a:endParaRPr>
          </a:p>
          <a:p>
            <a:pPr marL="0" indent="0" algn="just">
              <a:lnSpc>
                <a:spcPct val="150000"/>
              </a:lnSpc>
              <a:spcAft>
                <a:spcPts val="800"/>
              </a:spcAft>
              <a:buNone/>
            </a:pPr>
            <a:r>
              <a:rPr lang="en-GB" sz="1800" dirty="0">
                <a:effectLst/>
                <a:latin typeface="Arial" panose="020B0604020202020204" pitchFamily="34" charset="0"/>
                <a:ea typeface="Calibri" panose="020F0502020204030204" pitchFamily="34" charset="0"/>
                <a:cs typeface="Arial" panose="020B0604020202020204" pitchFamily="34" charset="0"/>
              </a:rPr>
              <a:t>Students in our school are well- behaved and mannerly. In our school, special attention is paid to behaviour, cleanliness, and punctuality.</a:t>
            </a:r>
            <a:endParaRPr lang="lt-LT" sz="1800" dirty="0">
              <a:effectLst/>
              <a:latin typeface="Arial" panose="020B0604020202020204" pitchFamily="34" charset="0"/>
              <a:ea typeface="Calibri" panose="020F0502020204030204" pitchFamily="34" charset="0"/>
              <a:cs typeface="Arial" panose="020B0604020202020204" pitchFamily="34" charset="0"/>
            </a:endParaRPr>
          </a:p>
          <a:p>
            <a:pPr marL="0" indent="0" algn="just">
              <a:lnSpc>
                <a:spcPct val="150000"/>
              </a:lnSpc>
              <a:spcAft>
                <a:spcPts val="800"/>
              </a:spcAft>
              <a:buNone/>
            </a:pPr>
            <a:r>
              <a:rPr lang="en-GB" sz="1800" dirty="0">
                <a:effectLst/>
                <a:latin typeface="Arial" panose="020B0604020202020204" pitchFamily="34" charset="0"/>
                <a:ea typeface="Calibri" panose="020F0502020204030204" pitchFamily="34" charset="0"/>
                <a:cs typeface="Arial" panose="020B0604020202020204" pitchFamily="34" charset="0"/>
              </a:rPr>
              <a:t>It is kept mandatories for all the students to participate in the annual function of the school, helps to improve confidence and reduces stage fright. Our school time is quite interesting and enjoyable as we do a lot of creative work daily. The school has always shown excellent reserves in various examinations. Side by side, it has won great pain in sports and cultural activities. </a:t>
            </a:r>
            <a:endParaRPr lang="lt-LT" sz="18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50000"/>
              </a:lnSpc>
              <a:buNone/>
            </a:pPr>
            <a:r>
              <a:rPr lang="en-GB" sz="1800" dirty="0">
                <a:effectLst/>
                <a:latin typeface="Arial" panose="020B0604020202020204" pitchFamily="34" charset="0"/>
                <a:ea typeface="Calibri" panose="020F0502020204030204" pitchFamily="34" charset="0"/>
                <a:cs typeface="Arial" panose="020B0604020202020204" pitchFamily="34" charset="0"/>
              </a:rPr>
              <a:t>I love my school and enjoy going to school every day I feel proud to be part of it.</a:t>
            </a:r>
            <a:endParaRPr lang="lt-LT"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87F1A193-7150-47D7-9B4A-EF849A2DC2B8}"/>
              </a:ext>
            </a:extLst>
          </p:cNvPr>
          <p:cNvSpPr/>
          <p:nvPr/>
        </p:nvSpPr>
        <p:spPr>
          <a:xfrm>
            <a:off x="4822239" y="77512"/>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Home</a:t>
            </a:r>
            <a:endParaRPr lang="lt-LT" sz="2400" b="1" dirty="0"/>
          </a:p>
        </p:txBody>
      </p:sp>
      <p:sp>
        <p:nvSpPr>
          <p:cNvPr id="5" name="Veiksmo mygtukas: tuščias 4">
            <a:hlinkClick r:id="rId4" action="ppaction://hlinksldjump" highlightClick="1"/>
            <a:extLst>
              <a:ext uri="{FF2B5EF4-FFF2-40B4-BE49-F238E27FC236}">
                <a16:creationId xmlns:a16="http://schemas.microsoft.com/office/drawing/2014/main" id="{74E130A5-A79C-4E30-BCCC-96F33F949A09}"/>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Back</a:t>
            </a:r>
            <a:endParaRPr lang="lt-LT" sz="2400" b="1" dirty="0"/>
          </a:p>
        </p:txBody>
      </p:sp>
      <p:sp>
        <p:nvSpPr>
          <p:cNvPr id="8" name="Veiksmo mygtukas: tuščias 7">
            <a:hlinkClick r:id="rId5" action="ppaction://hlinksldjump" highlightClick="1"/>
            <a:extLst>
              <a:ext uri="{FF2B5EF4-FFF2-40B4-BE49-F238E27FC236}">
                <a16:creationId xmlns:a16="http://schemas.microsoft.com/office/drawing/2014/main" id="{59A4EFE7-4AF7-4230-9F51-2C1FE283763B}"/>
              </a:ext>
            </a:extLst>
          </p:cNvPr>
          <p:cNvSpPr/>
          <p:nvPr/>
        </p:nvSpPr>
        <p:spPr>
          <a:xfrm>
            <a:off x="10344150" y="77512"/>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Next</a:t>
            </a:r>
            <a:endParaRPr lang="lt-LT" sz="2400" b="1" dirty="0"/>
          </a:p>
        </p:txBody>
      </p:sp>
    </p:spTree>
    <p:extLst>
      <p:ext uri="{BB962C8B-B14F-4D97-AF65-F5344CB8AC3E}">
        <p14:creationId xmlns:p14="http://schemas.microsoft.com/office/powerpoint/2010/main" val="36510267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824949" y="530950"/>
            <a:ext cx="10465904" cy="801066"/>
          </a:xfrm>
        </p:spPr>
        <p:txBody>
          <a:bodyPr>
            <a:noAutofit/>
          </a:bodyPr>
          <a:lstStyle/>
          <a:p>
            <a:pPr indent="822960" algn="ctr">
              <a:lnSpc>
                <a:spcPct val="115000"/>
              </a:lnSpc>
              <a:spcAft>
                <a:spcPts val="1000"/>
              </a:spcAft>
            </a:pPr>
            <a:r>
              <a:rPr lang="lt-LT" sz="4000" b="1" dirty="0" err="1">
                <a:latin typeface="Segoe Print" panose="02000600000000000000" pitchFamily="2" charset="0"/>
                <a:ea typeface="Calibri" panose="020F0502020204030204" pitchFamily="34" charset="0"/>
              </a:rPr>
              <a:t>Plants</a:t>
            </a:r>
            <a:endParaRPr lang="lt-LT" sz="115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6" name="Veiksmo mygtukas: tuščias 5">
            <a:hlinkClick r:id="rId3" action="ppaction://hlinksldjump" highlightClick="1"/>
            <a:extLst>
              <a:ext uri="{FF2B5EF4-FFF2-40B4-BE49-F238E27FC236}">
                <a16:creationId xmlns:a16="http://schemas.microsoft.com/office/drawing/2014/main" id="{6F25BAC5-C07B-4244-9237-103E1261420B}"/>
              </a:ext>
            </a:extLst>
          </p:cNvPr>
          <p:cNvSpPr/>
          <p:nvPr/>
        </p:nvSpPr>
        <p:spPr>
          <a:xfrm>
            <a:off x="4896081" y="58470"/>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Home</a:t>
            </a:r>
            <a:endParaRPr lang="lt-LT" sz="2400" b="1" dirty="0"/>
          </a:p>
        </p:txBody>
      </p:sp>
      <p:sp>
        <p:nvSpPr>
          <p:cNvPr id="7" name="Veiksmo mygtukas: tuščias 6">
            <a:hlinkClick r:id="rId4" action="ppaction://hlinksldjump" highlightClick="1"/>
            <a:extLst>
              <a:ext uri="{FF2B5EF4-FFF2-40B4-BE49-F238E27FC236}">
                <a16:creationId xmlns:a16="http://schemas.microsoft.com/office/drawing/2014/main" id="{2DB13937-6907-4480-A653-80F2EEE93F01}"/>
              </a:ext>
            </a:extLst>
          </p:cNvPr>
          <p:cNvSpPr/>
          <p:nvPr/>
        </p:nvSpPr>
        <p:spPr>
          <a:xfrm>
            <a:off x="248271" y="1834218"/>
            <a:ext cx="2520000" cy="720000"/>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en-GB" sz="2000" b="1" dirty="0">
                <a:effectLst/>
                <a:ea typeface="Calibri" panose="020F0502020204030204" pitchFamily="34" charset="0"/>
              </a:rPr>
              <a:t>Prickly pine (silver pine)</a:t>
            </a:r>
            <a:endParaRPr lang="lt-LT" sz="2800" b="1" dirty="0"/>
          </a:p>
        </p:txBody>
      </p:sp>
      <p:sp>
        <p:nvSpPr>
          <p:cNvPr id="8" name="Veiksmo mygtukas: tuščias 7">
            <a:hlinkClick r:id="rId5" action="ppaction://hlinksldjump" highlightClick="1"/>
            <a:extLst>
              <a:ext uri="{FF2B5EF4-FFF2-40B4-BE49-F238E27FC236}">
                <a16:creationId xmlns:a16="http://schemas.microsoft.com/office/drawing/2014/main" id="{745E50B5-0321-4A2F-83B0-E1AACAEA2446}"/>
              </a:ext>
            </a:extLst>
          </p:cNvPr>
          <p:cNvSpPr/>
          <p:nvPr/>
        </p:nvSpPr>
        <p:spPr>
          <a:xfrm>
            <a:off x="3348297" y="1851348"/>
            <a:ext cx="2520000" cy="720000"/>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Sulphur cinquefoil</a:t>
            </a:r>
            <a:endParaRPr lang="lt-LT" sz="2000" dirty="0">
              <a:effectLst/>
              <a:ea typeface="Calibri" panose="020F0502020204030204" pitchFamily="34" charset="0"/>
              <a:cs typeface="Times New Roman" panose="02020603050405020304" pitchFamily="18" charset="0"/>
            </a:endParaRPr>
          </a:p>
        </p:txBody>
      </p:sp>
      <p:sp>
        <p:nvSpPr>
          <p:cNvPr id="9" name="Veiksmo mygtukas: tuščias 8">
            <a:hlinkClick r:id="rId6" action="ppaction://hlinksldjump" highlightClick="1"/>
            <a:extLst>
              <a:ext uri="{FF2B5EF4-FFF2-40B4-BE49-F238E27FC236}">
                <a16:creationId xmlns:a16="http://schemas.microsoft.com/office/drawing/2014/main" id="{7CDAF381-3678-408F-BE3C-F01EF826A6F5}"/>
              </a:ext>
            </a:extLst>
          </p:cNvPr>
          <p:cNvSpPr/>
          <p:nvPr/>
        </p:nvSpPr>
        <p:spPr>
          <a:xfrm>
            <a:off x="248271" y="2812455"/>
            <a:ext cx="2520000" cy="720000"/>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Swinging blind</a:t>
            </a:r>
            <a:endParaRPr lang="lt-LT" sz="2000" dirty="0">
              <a:effectLst/>
              <a:ea typeface="Calibri" panose="020F0502020204030204" pitchFamily="34" charset="0"/>
              <a:cs typeface="Times New Roman" panose="02020603050405020304" pitchFamily="18" charset="0"/>
            </a:endParaRPr>
          </a:p>
        </p:txBody>
      </p:sp>
      <p:sp>
        <p:nvSpPr>
          <p:cNvPr id="10" name="Veiksmo mygtukas: tuščias 9">
            <a:hlinkClick r:id="rId7" action="ppaction://hlinksldjump" highlightClick="1"/>
            <a:extLst>
              <a:ext uri="{FF2B5EF4-FFF2-40B4-BE49-F238E27FC236}">
                <a16:creationId xmlns:a16="http://schemas.microsoft.com/office/drawing/2014/main" id="{97350C8C-7988-4BB3-BD1C-A1FA5D70CAE0}"/>
              </a:ext>
            </a:extLst>
          </p:cNvPr>
          <p:cNvSpPr/>
          <p:nvPr/>
        </p:nvSpPr>
        <p:spPr>
          <a:xfrm>
            <a:off x="3348297" y="3790692"/>
            <a:ext cx="2520000" cy="720000"/>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en-GB" sz="2000" b="1" dirty="0">
                <a:effectLst/>
                <a:ea typeface="Calibri" panose="020F0502020204030204" pitchFamily="34" charset="0"/>
              </a:rPr>
              <a:t>Roses</a:t>
            </a:r>
            <a:endParaRPr lang="lt-LT" sz="3200" b="1" dirty="0"/>
          </a:p>
        </p:txBody>
      </p:sp>
      <p:sp>
        <p:nvSpPr>
          <p:cNvPr id="11" name="Veiksmo mygtukas: tuščias 10">
            <a:hlinkClick r:id="rId8" action="ppaction://hlinksldjump" highlightClick="1"/>
            <a:extLst>
              <a:ext uri="{FF2B5EF4-FFF2-40B4-BE49-F238E27FC236}">
                <a16:creationId xmlns:a16="http://schemas.microsoft.com/office/drawing/2014/main" id="{B3527824-A1DB-4B1A-8559-FCFEBA77FDAC}"/>
              </a:ext>
            </a:extLst>
          </p:cNvPr>
          <p:cNvSpPr/>
          <p:nvPr/>
        </p:nvSpPr>
        <p:spPr>
          <a:xfrm>
            <a:off x="9423729" y="2812455"/>
            <a:ext cx="2520000" cy="720000"/>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en-GB" sz="2000" b="1" dirty="0">
                <a:effectLst/>
                <a:ea typeface="Calibri" panose="020F0502020204030204" pitchFamily="34" charset="0"/>
              </a:rPr>
              <a:t>Berberis thunbergia</a:t>
            </a:r>
            <a:r>
              <a:rPr lang="en-GB" sz="2000" dirty="0">
                <a:effectLst/>
                <a:ea typeface="Calibri" panose="020F0502020204030204" pitchFamily="34" charset="0"/>
              </a:rPr>
              <a:t> </a:t>
            </a:r>
            <a:endParaRPr lang="lt-LT" sz="3200" b="1" dirty="0"/>
          </a:p>
        </p:txBody>
      </p:sp>
      <p:sp>
        <p:nvSpPr>
          <p:cNvPr id="12" name="Veiksmo mygtukas: tuščias 11">
            <a:hlinkClick r:id="rId9" action="ppaction://hlinksldjump" highlightClick="1"/>
            <a:extLst>
              <a:ext uri="{FF2B5EF4-FFF2-40B4-BE49-F238E27FC236}">
                <a16:creationId xmlns:a16="http://schemas.microsoft.com/office/drawing/2014/main" id="{B2136437-29F2-413A-BEC9-F46B0108428A}"/>
              </a:ext>
            </a:extLst>
          </p:cNvPr>
          <p:cNvSpPr/>
          <p:nvPr/>
        </p:nvSpPr>
        <p:spPr>
          <a:xfrm>
            <a:off x="3326057" y="2812455"/>
            <a:ext cx="2520000" cy="720000"/>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Ligustrum</a:t>
            </a:r>
            <a:endParaRPr lang="lt-LT" sz="2000" dirty="0">
              <a:effectLst/>
              <a:ea typeface="Calibri" panose="020F0502020204030204" pitchFamily="34" charset="0"/>
              <a:cs typeface="Times New Roman" panose="02020603050405020304" pitchFamily="18" charset="0"/>
            </a:endParaRPr>
          </a:p>
        </p:txBody>
      </p:sp>
      <p:sp>
        <p:nvSpPr>
          <p:cNvPr id="13" name="Veiksmo mygtukas: tuščias 12">
            <a:hlinkClick r:id="rId10" action="ppaction://hlinksldjump" highlightClick="1"/>
            <a:extLst>
              <a:ext uri="{FF2B5EF4-FFF2-40B4-BE49-F238E27FC236}">
                <a16:creationId xmlns:a16="http://schemas.microsoft.com/office/drawing/2014/main" id="{30AD9774-0F82-4DD5-B8C7-F7CDFCE2D368}"/>
              </a:ext>
            </a:extLst>
          </p:cNvPr>
          <p:cNvSpPr/>
          <p:nvPr/>
        </p:nvSpPr>
        <p:spPr>
          <a:xfrm>
            <a:off x="248271" y="3790692"/>
            <a:ext cx="2520000" cy="720000"/>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en-GB" sz="2000" b="1" dirty="0">
                <a:effectLst/>
                <a:ea typeface="Calibri" panose="020F0502020204030204" pitchFamily="34" charset="0"/>
              </a:rPr>
              <a:t>Spirea</a:t>
            </a:r>
            <a:endParaRPr lang="lt-LT" sz="3200" b="1" dirty="0"/>
          </a:p>
        </p:txBody>
      </p:sp>
      <p:sp>
        <p:nvSpPr>
          <p:cNvPr id="14" name="Veiksmo mygtukas: tuščias 13">
            <a:hlinkClick r:id="rId11" action="ppaction://hlinksldjump" highlightClick="1"/>
            <a:extLst>
              <a:ext uri="{FF2B5EF4-FFF2-40B4-BE49-F238E27FC236}">
                <a16:creationId xmlns:a16="http://schemas.microsoft.com/office/drawing/2014/main" id="{E2886D42-1244-4527-9B13-BC81B9C91C16}"/>
              </a:ext>
            </a:extLst>
          </p:cNvPr>
          <p:cNvSpPr/>
          <p:nvPr/>
        </p:nvSpPr>
        <p:spPr>
          <a:xfrm>
            <a:off x="6366657" y="2812455"/>
            <a:ext cx="2520000" cy="720000"/>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en-GB" sz="2000" b="1" dirty="0">
                <a:effectLst/>
                <a:ea typeface="Calibri" panose="020F0502020204030204" pitchFamily="34" charset="0"/>
              </a:rPr>
              <a:t>Magnolia tree</a:t>
            </a:r>
            <a:endParaRPr lang="lt-LT" sz="3200" b="1" dirty="0"/>
          </a:p>
        </p:txBody>
      </p:sp>
      <p:sp>
        <p:nvSpPr>
          <p:cNvPr id="15" name="Veiksmo mygtukas: tuščias 14">
            <a:hlinkClick r:id="rId12" action="ppaction://hlinksldjump" highlightClick="1"/>
            <a:extLst>
              <a:ext uri="{FF2B5EF4-FFF2-40B4-BE49-F238E27FC236}">
                <a16:creationId xmlns:a16="http://schemas.microsoft.com/office/drawing/2014/main" id="{2DA173AB-9498-463F-9163-4A62FDF89EDC}"/>
              </a:ext>
            </a:extLst>
          </p:cNvPr>
          <p:cNvSpPr/>
          <p:nvPr/>
        </p:nvSpPr>
        <p:spPr>
          <a:xfrm>
            <a:off x="6345943" y="1851348"/>
            <a:ext cx="2520000" cy="720000"/>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en-GB" sz="2000" b="1" dirty="0">
                <a:effectLst/>
                <a:ea typeface="Calibri" panose="020F0502020204030204" pitchFamily="34" charset="0"/>
              </a:rPr>
              <a:t>Junipers</a:t>
            </a:r>
            <a:endParaRPr lang="lt-LT" sz="3200" b="1" dirty="0"/>
          </a:p>
        </p:txBody>
      </p:sp>
      <p:sp>
        <p:nvSpPr>
          <p:cNvPr id="16" name="Veiksmo mygtukas: tuščias 15">
            <a:hlinkClick r:id="rId13" action="ppaction://hlinksldjump" highlightClick="1"/>
            <a:extLst>
              <a:ext uri="{FF2B5EF4-FFF2-40B4-BE49-F238E27FC236}">
                <a16:creationId xmlns:a16="http://schemas.microsoft.com/office/drawing/2014/main" id="{0CA8E2EE-E05A-41C1-8D9C-80676248D34F}"/>
              </a:ext>
            </a:extLst>
          </p:cNvPr>
          <p:cNvSpPr/>
          <p:nvPr/>
        </p:nvSpPr>
        <p:spPr>
          <a:xfrm>
            <a:off x="6366657" y="3790692"/>
            <a:ext cx="2520000" cy="720000"/>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Lavender</a:t>
            </a:r>
            <a:endParaRPr lang="lt-LT" sz="2000" dirty="0">
              <a:effectLst/>
              <a:ea typeface="Calibri" panose="020F0502020204030204" pitchFamily="34" charset="0"/>
              <a:cs typeface="Times New Roman" panose="02020603050405020304" pitchFamily="18" charset="0"/>
            </a:endParaRPr>
          </a:p>
        </p:txBody>
      </p:sp>
      <p:sp>
        <p:nvSpPr>
          <p:cNvPr id="17" name="Veiksmo mygtukas: tuščias 16">
            <a:hlinkClick r:id="rId14" action="ppaction://hlinksldjump" highlightClick="1"/>
            <a:extLst>
              <a:ext uri="{FF2B5EF4-FFF2-40B4-BE49-F238E27FC236}">
                <a16:creationId xmlns:a16="http://schemas.microsoft.com/office/drawing/2014/main" id="{E55ED758-AB2C-41CC-B32C-73C2E928FE81}"/>
              </a:ext>
            </a:extLst>
          </p:cNvPr>
          <p:cNvSpPr/>
          <p:nvPr/>
        </p:nvSpPr>
        <p:spPr>
          <a:xfrm>
            <a:off x="9423729" y="1844775"/>
            <a:ext cx="2520000" cy="720000"/>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en-GB" sz="1800" b="1" dirty="0">
                <a:effectLst/>
                <a:ea typeface="Calibri" panose="020F0502020204030204" pitchFamily="34" charset="0"/>
                <a:cs typeface="Times New Roman" panose="02020603050405020304" pitchFamily="18" charset="0"/>
              </a:rPr>
              <a:t>Hovering willow</a:t>
            </a:r>
            <a:endParaRPr lang="lt-LT" sz="1800" dirty="0">
              <a:effectLst/>
              <a:ea typeface="Calibri" panose="020F0502020204030204" pitchFamily="34" charset="0"/>
              <a:cs typeface="Times New Roman" panose="02020603050405020304" pitchFamily="18" charset="0"/>
            </a:endParaRPr>
          </a:p>
        </p:txBody>
      </p:sp>
      <p:sp>
        <p:nvSpPr>
          <p:cNvPr id="18" name="Veiksmo mygtukas: tuščias 17">
            <a:hlinkClick r:id="rId15" action="ppaction://hlinksldjump" highlightClick="1"/>
            <a:extLst>
              <a:ext uri="{FF2B5EF4-FFF2-40B4-BE49-F238E27FC236}">
                <a16:creationId xmlns:a16="http://schemas.microsoft.com/office/drawing/2014/main" id="{C33D99F6-CCD9-4DFE-A602-845E5553D250}"/>
              </a:ext>
            </a:extLst>
          </p:cNvPr>
          <p:cNvSpPr/>
          <p:nvPr/>
        </p:nvSpPr>
        <p:spPr>
          <a:xfrm>
            <a:off x="9423729" y="3780135"/>
            <a:ext cx="2520000" cy="720000"/>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Coral bells</a:t>
            </a:r>
            <a:endParaRPr lang="lt-LT" sz="2000" dirty="0">
              <a:effectLst/>
              <a:ea typeface="Calibri" panose="020F0502020204030204" pitchFamily="34" charset="0"/>
              <a:cs typeface="Times New Roman" panose="02020603050405020304" pitchFamily="18" charset="0"/>
            </a:endParaRPr>
          </a:p>
        </p:txBody>
      </p:sp>
      <p:sp>
        <p:nvSpPr>
          <p:cNvPr id="19" name="Veiksmo mygtukas: tuščias 18">
            <a:hlinkClick r:id="rId16" action="ppaction://hlinksldjump" highlightClick="1"/>
            <a:extLst>
              <a:ext uri="{FF2B5EF4-FFF2-40B4-BE49-F238E27FC236}">
                <a16:creationId xmlns:a16="http://schemas.microsoft.com/office/drawing/2014/main" id="{392E7B0E-F5AE-4D17-A4AD-08F276A6E5E6}"/>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Back</a:t>
            </a:r>
            <a:endParaRPr lang="lt-LT" sz="2400" b="1" dirty="0"/>
          </a:p>
        </p:txBody>
      </p:sp>
    </p:spTree>
    <p:extLst>
      <p:ext uri="{BB962C8B-B14F-4D97-AF65-F5344CB8AC3E}">
        <p14:creationId xmlns:p14="http://schemas.microsoft.com/office/powerpoint/2010/main" val="3816662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pic>
        <p:nvPicPr>
          <p:cNvPr id="7" name="Paveikslėlis 6">
            <a:extLst>
              <a:ext uri="{FF2B5EF4-FFF2-40B4-BE49-F238E27FC236}">
                <a16:creationId xmlns:a16="http://schemas.microsoft.com/office/drawing/2014/main" id="{2CE82BE3-C488-45C1-92ED-9780B9BE5263}"/>
              </a:ext>
            </a:extLst>
          </p:cNvPr>
          <p:cNvPicPr>
            <a:picLocks noChangeAspect="1"/>
          </p:cNvPicPr>
          <p:nvPr/>
        </p:nvPicPr>
        <p:blipFill>
          <a:blip r:embed="rId3">
            <a:alphaModFix amt="50000"/>
          </a:blip>
          <a:stretch>
            <a:fillRect/>
          </a:stretch>
        </p:blipFill>
        <p:spPr>
          <a:xfrm>
            <a:off x="9100930" y="2993300"/>
            <a:ext cx="2971800" cy="3333750"/>
          </a:xfrm>
          <a:prstGeom prst="rect">
            <a:avLst/>
          </a:prstGeom>
        </p:spPr>
      </p:pic>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824949" y="530950"/>
            <a:ext cx="10465904" cy="801066"/>
          </a:xfrm>
        </p:spPr>
        <p:txBody>
          <a:bodyPr>
            <a:noAutofit/>
          </a:bodyPr>
          <a:lstStyle/>
          <a:p>
            <a:pPr indent="822960" algn="ctr">
              <a:lnSpc>
                <a:spcPct val="115000"/>
              </a:lnSpc>
              <a:spcAft>
                <a:spcPts val="1000"/>
              </a:spcAft>
            </a:pPr>
            <a:r>
              <a:rPr lang="en-GB" sz="2800" b="1" dirty="0">
                <a:effectLst/>
                <a:latin typeface="Segoe Print" panose="02000600000000000000" pitchFamily="2" charset="0"/>
                <a:ea typeface="Calibri" panose="020F0502020204030204" pitchFamily="34" charset="0"/>
                <a:cs typeface="Times New Roman" panose="02020603050405020304" pitchFamily="18" charset="0"/>
              </a:rPr>
              <a:t>Prickly pine (silver pine) </a:t>
            </a:r>
            <a:endParaRPr lang="lt-LT" sz="115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19270" y="1391478"/>
            <a:ext cx="11343860" cy="5466522"/>
          </a:xfrm>
        </p:spPr>
        <p:txBody>
          <a:bodyPr>
            <a:normAutofit/>
          </a:bodyPr>
          <a:lstStyle/>
          <a:p>
            <a:pPr marL="0" indent="0" algn="just">
              <a:lnSpc>
                <a:spcPct val="150000"/>
              </a:lnSpc>
              <a:spcAft>
                <a:spcPts val="800"/>
              </a:spcAft>
              <a:buNone/>
            </a:pPr>
            <a:r>
              <a:rPr lang="en-GB" sz="2400" dirty="0">
                <a:effectLst/>
                <a:latin typeface="Arial" panose="020B0604020202020204" pitchFamily="34" charset="0"/>
                <a:ea typeface="Calibri" panose="020F0502020204030204" pitchFamily="34" charset="0"/>
                <a:cs typeface="Arial" panose="020B0604020202020204" pitchFamily="34" charset="0"/>
              </a:rPr>
              <a:t>It is an evergreen coniferous tree of the pine family, spruce genus.  They grow up to 20 meters tall.  The needles are 15-30 mm long, strong, not close to the branch, light blue.  The cones are cylindrical, sloping, 6-11 cm long, 2-4 cm wide.  Spiny spruces are grown not only in the USA, but also in Europe (including Lithuania).   They are grown near the houses, city greenery, cemeteries, parks.  They are often decorated as Christmas trees.</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pPr marL="0" indent="0" algn="just">
              <a:lnSpc>
                <a:spcPct val="150000"/>
              </a:lnSpc>
              <a:spcAft>
                <a:spcPts val="800"/>
              </a:spcAft>
              <a:buNone/>
            </a:pPr>
            <a:endParaRPr lang="lt-LT" sz="54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4" action="ppaction://hlinksldjump" highlightClick="1"/>
            <a:extLst>
              <a:ext uri="{FF2B5EF4-FFF2-40B4-BE49-F238E27FC236}">
                <a16:creationId xmlns:a16="http://schemas.microsoft.com/office/drawing/2014/main" id="{87F1A193-7150-47D7-9B4A-EF849A2DC2B8}"/>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Next</a:t>
            </a:r>
            <a:endParaRPr lang="lt-LT" sz="2400" b="1" dirty="0"/>
          </a:p>
        </p:txBody>
      </p:sp>
      <p:sp>
        <p:nvSpPr>
          <p:cNvPr id="6" name="Veiksmo mygtukas: tuščias 5">
            <a:hlinkClick r:id="rId5" action="ppaction://hlinksldjump" highlightClick="1"/>
            <a:extLst>
              <a:ext uri="{FF2B5EF4-FFF2-40B4-BE49-F238E27FC236}">
                <a16:creationId xmlns:a16="http://schemas.microsoft.com/office/drawing/2014/main" id="{6F25BAC5-C07B-4244-9237-103E1261420B}"/>
              </a:ext>
            </a:extLst>
          </p:cNvPr>
          <p:cNvSpPr/>
          <p:nvPr/>
        </p:nvSpPr>
        <p:spPr>
          <a:xfrm>
            <a:off x="4896081" y="58470"/>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Home</a:t>
            </a:r>
            <a:endParaRPr lang="lt-LT" sz="2400" b="1" dirty="0"/>
          </a:p>
        </p:txBody>
      </p:sp>
      <p:sp>
        <p:nvSpPr>
          <p:cNvPr id="10" name="Veiksmo mygtukas: tuščias 9">
            <a:hlinkClick r:id="rId6" action="ppaction://hlinksldjump" highlightClick="1"/>
            <a:extLst>
              <a:ext uri="{FF2B5EF4-FFF2-40B4-BE49-F238E27FC236}">
                <a16:creationId xmlns:a16="http://schemas.microsoft.com/office/drawing/2014/main" id="{E8F08F95-97B5-43D5-BF16-26E562E2BCE6}"/>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Back</a:t>
            </a:r>
            <a:endParaRPr lang="lt-LT" sz="2400" b="1" dirty="0"/>
          </a:p>
        </p:txBody>
      </p:sp>
    </p:spTree>
    <p:extLst>
      <p:ext uri="{BB962C8B-B14F-4D97-AF65-F5344CB8AC3E}">
        <p14:creationId xmlns:p14="http://schemas.microsoft.com/office/powerpoint/2010/main" val="1459707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4" name="Pavadinimas 3">
            <a:extLst>
              <a:ext uri="{FF2B5EF4-FFF2-40B4-BE49-F238E27FC236}">
                <a16:creationId xmlns:a16="http://schemas.microsoft.com/office/drawing/2014/main" id="{FCABEBE3-C586-47FC-A41A-F994A38D0924}"/>
              </a:ext>
            </a:extLst>
          </p:cNvPr>
          <p:cNvSpPr>
            <a:spLocks noGrp="1"/>
          </p:cNvSpPr>
          <p:nvPr>
            <p:ph type="title"/>
          </p:nvPr>
        </p:nvSpPr>
        <p:spPr>
          <a:xfrm>
            <a:off x="838199" y="365125"/>
            <a:ext cx="11088757" cy="1291397"/>
          </a:xfrm>
        </p:spPr>
        <p:txBody>
          <a:bodyPr>
            <a:normAutofit/>
          </a:bodyPr>
          <a:lstStyle/>
          <a:p>
            <a:pPr algn="ctr">
              <a:lnSpc>
                <a:spcPct val="105000"/>
              </a:lnSpc>
              <a:spcAft>
                <a:spcPts val="800"/>
              </a:spcAft>
            </a:pPr>
            <a:r>
              <a:rPr lang="en-GB" sz="4000" b="1" dirty="0" err="1">
                <a:effectLst/>
                <a:latin typeface="Segoe Print" panose="02000600000000000000" pitchFamily="2" charset="0"/>
                <a:ea typeface="Calibri" panose="020F0502020204030204" pitchFamily="34" charset="0"/>
                <a:cs typeface="Times New Roman" panose="02020603050405020304" pitchFamily="18" charset="0"/>
              </a:rPr>
              <a:t>Ką</a:t>
            </a:r>
            <a:r>
              <a:rPr lang="en-GB" sz="4000" b="1" dirty="0">
                <a:effectLst/>
                <a:latin typeface="Segoe Print" panose="02000600000000000000" pitchFamily="2" charset="0"/>
                <a:ea typeface="Calibri" panose="020F0502020204030204" pitchFamily="34" charset="0"/>
                <a:cs typeface="Times New Roman" panose="02020603050405020304" pitchFamily="18" charset="0"/>
              </a:rPr>
              <a:t> </a:t>
            </a:r>
            <a:r>
              <a:rPr lang="en-GB" sz="4000" b="1" dirty="0" err="1">
                <a:effectLst/>
                <a:latin typeface="Segoe Print" panose="02000600000000000000" pitchFamily="2" charset="0"/>
                <a:ea typeface="Calibri" panose="020F0502020204030204" pitchFamily="34" charset="0"/>
                <a:cs typeface="Times New Roman" panose="02020603050405020304" pitchFamily="18" charset="0"/>
              </a:rPr>
              <a:t>mėgstate</a:t>
            </a:r>
            <a:r>
              <a:rPr lang="en-GB" sz="4000" b="1" dirty="0">
                <a:effectLst/>
                <a:latin typeface="Segoe Print" panose="02000600000000000000" pitchFamily="2" charset="0"/>
                <a:ea typeface="Calibri" panose="020F0502020204030204" pitchFamily="34" charset="0"/>
                <a:cs typeface="Times New Roman" panose="02020603050405020304" pitchFamily="18" charset="0"/>
              </a:rPr>
              <a:t> </a:t>
            </a:r>
            <a:r>
              <a:rPr lang="en-GB" sz="4000" b="1" dirty="0" err="1">
                <a:effectLst/>
                <a:latin typeface="Segoe Print" panose="02000600000000000000" pitchFamily="2" charset="0"/>
                <a:ea typeface="Calibri" panose="020F0502020204030204" pitchFamily="34" charset="0"/>
                <a:cs typeface="Times New Roman" panose="02020603050405020304" pitchFamily="18" charset="0"/>
              </a:rPr>
              <a:t>veikti</a:t>
            </a:r>
            <a:r>
              <a:rPr lang="en-GB" sz="4000" b="1" dirty="0">
                <a:effectLst/>
                <a:latin typeface="Segoe Print" panose="02000600000000000000" pitchFamily="2" charset="0"/>
                <a:ea typeface="Calibri" panose="020F0502020204030204" pitchFamily="34" charset="0"/>
                <a:cs typeface="Times New Roman" panose="02020603050405020304" pitchFamily="18" charset="0"/>
              </a:rPr>
              <a:t> </a:t>
            </a:r>
            <a:r>
              <a:rPr lang="en-GB" sz="4000" b="1" dirty="0" err="1">
                <a:effectLst/>
                <a:latin typeface="Segoe Print" panose="02000600000000000000" pitchFamily="2" charset="0"/>
                <a:ea typeface="Calibri" panose="020F0502020204030204" pitchFamily="34" charset="0"/>
                <a:cs typeface="Times New Roman" panose="02020603050405020304" pitchFamily="18" charset="0"/>
              </a:rPr>
              <a:t>laisvalaikiu</a:t>
            </a:r>
            <a:r>
              <a:rPr lang="en-GB" sz="4000" b="1" dirty="0">
                <a:effectLst/>
                <a:latin typeface="Segoe Print" panose="02000600000000000000" pitchFamily="2" charset="0"/>
                <a:ea typeface="Calibri" panose="020F0502020204030204" pitchFamily="34" charset="0"/>
                <a:cs typeface="Times New Roman" panose="02020603050405020304" pitchFamily="18" charset="0"/>
              </a:rPr>
              <a:t>? </a:t>
            </a:r>
            <a:r>
              <a:rPr lang="en-GB" sz="4000" dirty="0">
                <a:effectLst/>
                <a:latin typeface="Segoe Print" panose="02000600000000000000" pitchFamily="2" charset="0"/>
                <a:ea typeface="Calibri" panose="020F0502020204030204" pitchFamily="34" charset="0"/>
                <a:cs typeface="Times New Roman" panose="02020603050405020304" pitchFamily="18" charset="0"/>
              </a:rPr>
              <a:t> </a:t>
            </a:r>
            <a:endParaRPr lang="lt-LT" sz="40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5" name="Turinio vietos rezervavimo ženklas 4">
            <a:extLst>
              <a:ext uri="{FF2B5EF4-FFF2-40B4-BE49-F238E27FC236}">
                <a16:creationId xmlns:a16="http://schemas.microsoft.com/office/drawing/2014/main" id="{E37E62F5-C2B3-49BD-8F5A-9C8455788402}"/>
              </a:ext>
            </a:extLst>
          </p:cNvPr>
          <p:cNvSpPr>
            <a:spLocks noGrp="1"/>
          </p:cNvSpPr>
          <p:nvPr>
            <p:ph idx="1"/>
          </p:nvPr>
        </p:nvSpPr>
        <p:spPr>
          <a:xfrm>
            <a:off x="838200" y="1825624"/>
            <a:ext cx="11088756" cy="4866723"/>
          </a:xfrm>
        </p:spPr>
        <p:txBody>
          <a:bodyPr>
            <a:normAutofit fontScale="92500" lnSpcReduction="10000"/>
          </a:bodyPr>
          <a:lstStyle/>
          <a:p>
            <a:pPr marL="0" indent="0">
              <a:lnSpc>
                <a:spcPct val="150000"/>
              </a:lnSpc>
              <a:spcAft>
                <a:spcPts val="800"/>
              </a:spcAft>
              <a:buNone/>
            </a:pPr>
            <a:r>
              <a:rPr lang="en-GB" dirty="0" err="1">
                <a:effectLst/>
                <a:latin typeface="Arial" panose="020B0604020202020204" pitchFamily="34" charset="0"/>
                <a:ea typeface="Calibri" panose="020F0502020204030204" pitchFamily="34" charset="0"/>
                <a:cs typeface="Arial" panose="020B0604020202020204" pitchFamily="34" charset="0"/>
              </a:rPr>
              <a:t>Nedaug</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turiu</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laisvalaikio</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Jį</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išnaudoju</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užsiimdama</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širdžiai</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miela</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veikla</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skaitau</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mezgu</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neriu</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vąšeliu</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auginu</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gėles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mėgstu</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rūpintis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sodu</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renku</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etnografinius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rakandus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nuo</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smulkių</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buities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įrankių</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iki</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žemės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ūkio</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padargų</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turiu</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nedidukes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senų</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pinigų</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atvirukų</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knygų</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ir</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maldaknygių</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šventų</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paveikslų</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ir</a:t>
            </a:r>
            <a:r>
              <a:rPr lang="en-GB" dirty="0">
                <a:effectLst/>
                <a:latin typeface="Arial" panose="020B0604020202020204" pitchFamily="34" charset="0"/>
                <a:ea typeface="Calibri" panose="020F0502020204030204" pitchFamily="34" charset="0"/>
                <a:cs typeface="Arial" panose="020B0604020202020204" pitchFamily="34" charset="0"/>
              </a:rPr>
              <a:t> kt. </a:t>
            </a:r>
            <a:r>
              <a:rPr lang="en-GB" dirty="0" err="1">
                <a:effectLst/>
                <a:latin typeface="Arial" panose="020B0604020202020204" pitchFamily="34" charset="0"/>
                <a:ea typeface="Calibri" panose="020F0502020204030204" pitchFamily="34" charset="0"/>
                <a:cs typeface="Arial" panose="020B0604020202020204" pitchFamily="34" charset="0"/>
              </a:rPr>
              <a:t>kolekcijas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Kaupiu</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medžiagą</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apie</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savo</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giminės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istoriją</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Labai</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įdomus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ir</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įtraukiantis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bičių</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gyvenimas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Bitės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pačios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mus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su</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vyru</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susirado</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ir</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įsiprašė</a:t>
            </a:r>
            <a:r>
              <a:rPr lang="en-GB" dirty="0">
                <a:effectLst/>
                <a:latin typeface="Arial" panose="020B0604020202020204" pitchFamily="34" charset="0"/>
                <a:ea typeface="Calibri" panose="020F0502020204030204" pitchFamily="34" charset="0"/>
                <a:cs typeface="Arial" panose="020B0604020202020204" pitchFamily="34" charset="0"/>
              </a:rPr>
              <a:t>“ į </a:t>
            </a:r>
            <a:r>
              <a:rPr lang="en-GB" dirty="0" err="1">
                <a:effectLst/>
                <a:latin typeface="Arial" panose="020B0604020202020204" pitchFamily="34" charset="0"/>
                <a:ea typeface="Calibri" panose="020F0502020204030204" pitchFamily="34" charset="0"/>
                <a:cs typeface="Arial" panose="020B0604020202020204" pitchFamily="34" charset="0"/>
              </a:rPr>
              <a:t>mūsų</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šeimą</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todėl</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jau</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keletą</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metų</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domiuosi</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bitininkyste</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ypač</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bičių</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terapija</a:t>
            </a:r>
            <a:r>
              <a:rPr lang="en-GB" dirty="0">
                <a:effectLst/>
                <a:latin typeface="Arial" panose="020B0604020202020204" pitchFamily="34" charset="0"/>
                <a:ea typeface="Calibri" panose="020F0502020204030204" pitchFamily="34" charset="0"/>
                <a:cs typeface="Arial" panose="020B0604020202020204" pitchFamily="34" charset="0"/>
              </a:rPr>
              <a:t>.  </a:t>
            </a:r>
            <a:endParaRPr lang="lt-LT"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lt-LT" sz="4400" dirty="0"/>
          </a:p>
        </p:txBody>
      </p:sp>
      <p:sp>
        <p:nvSpPr>
          <p:cNvPr id="7" name="Veiksmo mygtukas: tuščias 6">
            <a:hlinkClick r:id="rId3" action="ppaction://hlinksldjump" highlightClick="1"/>
            <a:extLst>
              <a:ext uri="{FF2B5EF4-FFF2-40B4-BE49-F238E27FC236}">
                <a16:creationId xmlns:a16="http://schemas.microsoft.com/office/drawing/2014/main" id="{660C1D19-E417-4C6A-A18C-9368B7F8396D}"/>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Tree>
    <p:extLst>
      <p:ext uri="{BB962C8B-B14F-4D97-AF65-F5344CB8AC3E}">
        <p14:creationId xmlns:p14="http://schemas.microsoft.com/office/powerpoint/2010/main" val="2265297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824949" y="530950"/>
            <a:ext cx="10465904" cy="801066"/>
          </a:xfrm>
        </p:spPr>
        <p:txBody>
          <a:bodyPr>
            <a:noAutofit/>
          </a:bodyPr>
          <a:lstStyle/>
          <a:p>
            <a:pPr indent="822960" algn="ctr">
              <a:lnSpc>
                <a:spcPct val="115000"/>
              </a:lnSpc>
              <a:spcAft>
                <a:spcPts val="1000"/>
              </a:spcAft>
            </a:pPr>
            <a:r>
              <a:rPr lang="en-GB" sz="3200" b="1" dirty="0">
                <a:effectLst/>
                <a:latin typeface="Segoe Print" panose="02000600000000000000" pitchFamily="2" charset="0"/>
                <a:ea typeface="Calibri" panose="020F0502020204030204" pitchFamily="34" charset="0"/>
              </a:rPr>
              <a:t>Sulphur cinquefoil</a:t>
            </a:r>
            <a:endParaRPr lang="lt-LT" sz="239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19270" y="1391478"/>
            <a:ext cx="11343860" cy="5466522"/>
          </a:xfrm>
        </p:spPr>
        <p:txBody>
          <a:bodyPr>
            <a:normAutofit/>
          </a:bodyPr>
          <a:lstStyle/>
          <a:p>
            <a:pPr marL="0" indent="0">
              <a:lnSpc>
                <a:spcPct val="150000"/>
              </a:lnSpc>
              <a:spcAft>
                <a:spcPts val="800"/>
              </a:spcAft>
              <a:buNone/>
            </a:pPr>
            <a:r>
              <a:rPr lang="en-GB" sz="2400" dirty="0">
                <a:effectLst/>
                <a:latin typeface="Arial" panose="020B0604020202020204" pitchFamily="34" charset="0"/>
                <a:ea typeface="Calibri" panose="020F0502020204030204" pitchFamily="34" charset="0"/>
                <a:cs typeface="Arial" panose="020B0604020202020204" pitchFamily="34" charset="0"/>
              </a:rPr>
              <a:t>It grows up to 1 m.  height.  The flowers 2 cm in diameter, they bloom profusely from early June to October.  The flowers are white, yellow, orange, pink, red of various brightness. In autumn the </a:t>
            </a:r>
            <a:r>
              <a:rPr lang="en-GB" sz="2400" dirty="0" err="1">
                <a:effectLst/>
                <a:latin typeface="Arial" panose="020B0604020202020204" pitchFamily="34" charset="0"/>
                <a:ea typeface="Calibri" panose="020F0502020204030204" pitchFamily="34" charset="0"/>
                <a:cs typeface="Arial" panose="020B0604020202020204" pitchFamily="34" charset="0"/>
              </a:rPr>
              <a:t>colors</a:t>
            </a:r>
            <a:r>
              <a:rPr lang="en-GB" sz="2400" dirty="0">
                <a:effectLst/>
                <a:latin typeface="Arial" panose="020B0604020202020204" pitchFamily="34" charset="0"/>
                <a:ea typeface="Calibri" panose="020F0502020204030204" pitchFamily="34" charset="0"/>
                <a:cs typeface="Arial" panose="020B0604020202020204" pitchFamily="34" charset="0"/>
              </a:rPr>
              <a:t> of the flowers are brighter than in summer. Shrubberies are easy-to-grow plants.  They are rarely attacked by diseases and pests that are resistant to polluted city air and winter frosts.   The best time for pruning is late autumn or early spring.</a:t>
            </a:r>
            <a:endParaRPr lang="lt-LT" sz="66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87F1A193-7150-47D7-9B4A-EF849A2DC2B8}"/>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Next</a:t>
            </a:r>
            <a:endParaRPr lang="lt-LT" sz="2400" b="1" dirty="0"/>
          </a:p>
        </p:txBody>
      </p:sp>
      <p:sp>
        <p:nvSpPr>
          <p:cNvPr id="6" name="Veiksmo mygtukas: tuščias 5">
            <a:hlinkClick r:id="rId4" action="ppaction://hlinksldjump" highlightClick="1"/>
            <a:extLst>
              <a:ext uri="{FF2B5EF4-FFF2-40B4-BE49-F238E27FC236}">
                <a16:creationId xmlns:a16="http://schemas.microsoft.com/office/drawing/2014/main" id="{6F25BAC5-C07B-4244-9237-103E1261420B}"/>
              </a:ext>
            </a:extLst>
          </p:cNvPr>
          <p:cNvSpPr/>
          <p:nvPr/>
        </p:nvSpPr>
        <p:spPr>
          <a:xfrm>
            <a:off x="4896081" y="58470"/>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Home</a:t>
            </a:r>
            <a:endParaRPr lang="lt-LT" sz="2400" b="1" dirty="0"/>
          </a:p>
        </p:txBody>
      </p:sp>
      <p:sp>
        <p:nvSpPr>
          <p:cNvPr id="10" name="Veiksmo mygtukas: tuščias 9">
            <a:hlinkClick r:id="rId5" action="ppaction://hlinksldjump" highlightClick="1"/>
            <a:extLst>
              <a:ext uri="{FF2B5EF4-FFF2-40B4-BE49-F238E27FC236}">
                <a16:creationId xmlns:a16="http://schemas.microsoft.com/office/drawing/2014/main" id="{E8F08F95-97B5-43D5-BF16-26E562E2BCE6}"/>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Back</a:t>
            </a:r>
            <a:endParaRPr lang="lt-LT" sz="2400" b="1" dirty="0"/>
          </a:p>
        </p:txBody>
      </p:sp>
      <p:sp>
        <p:nvSpPr>
          <p:cNvPr id="8" name="Veiksmo mygtukas: tuščias 7">
            <a:hlinkClick r:id="rId6" action="ppaction://hlinksldjump" highlightClick="1"/>
            <a:extLst>
              <a:ext uri="{FF2B5EF4-FFF2-40B4-BE49-F238E27FC236}">
                <a16:creationId xmlns:a16="http://schemas.microsoft.com/office/drawing/2014/main" id="{63281ABC-BB9A-4CA9-97D2-6F1C66C6E0CE}"/>
              </a:ext>
            </a:extLst>
          </p:cNvPr>
          <p:cNvSpPr/>
          <p:nvPr/>
        </p:nvSpPr>
        <p:spPr>
          <a:xfrm>
            <a:off x="2065446"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Plants</a:t>
            </a:r>
            <a:endParaRPr lang="lt-LT" sz="2400" b="1" dirty="0"/>
          </a:p>
        </p:txBody>
      </p:sp>
      <p:pic>
        <p:nvPicPr>
          <p:cNvPr id="9" name="Paveikslėlis 8">
            <a:extLst>
              <a:ext uri="{FF2B5EF4-FFF2-40B4-BE49-F238E27FC236}">
                <a16:creationId xmlns:a16="http://schemas.microsoft.com/office/drawing/2014/main" id="{EE6DAD58-8619-4CC7-AC45-C681FCF2C927}"/>
              </a:ext>
            </a:extLst>
          </p:cNvPr>
          <p:cNvPicPr>
            <a:picLocks noChangeAspect="1"/>
          </p:cNvPicPr>
          <p:nvPr/>
        </p:nvPicPr>
        <p:blipFill>
          <a:blip r:embed="rId7">
            <a:alphaModFix amt="50000"/>
          </a:blip>
          <a:stretch>
            <a:fillRect/>
          </a:stretch>
        </p:blipFill>
        <p:spPr>
          <a:xfrm>
            <a:off x="9647992" y="3689626"/>
            <a:ext cx="2324100" cy="3105150"/>
          </a:xfrm>
          <a:prstGeom prst="rect">
            <a:avLst/>
          </a:prstGeom>
          <a:ln>
            <a:noFill/>
          </a:ln>
          <a:effectLst>
            <a:softEdge rad="112500"/>
          </a:effectLst>
        </p:spPr>
      </p:pic>
    </p:spTree>
    <p:extLst>
      <p:ext uri="{BB962C8B-B14F-4D97-AF65-F5344CB8AC3E}">
        <p14:creationId xmlns:p14="http://schemas.microsoft.com/office/powerpoint/2010/main" val="4068378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824949" y="530950"/>
            <a:ext cx="10465904" cy="801066"/>
          </a:xfrm>
        </p:spPr>
        <p:txBody>
          <a:bodyPr>
            <a:noAutofit/>
          </a:bodyPr>
          <a:lstStyle/>
          <a:p>
            <a:pPr indent="822960" algn="ctr">
              <a:lnSpc>
                <a:spcPct val="115000"/>
              </a:lnSpc>
              <a:spcAft>
                <a:spcPts val="1000"/>
              </a:spcAft>
            </a:pPr>
            <a:r>
              <a:rPr lang="en-GB" sz="3200" b="1" dirty="0">
                <a:effectLst/>
                <a:latin typeface="Segoe Print" panose="02000600000000000000" pitchFamily="2" charset="0"/>
                <a:ea typeface="Calibri" panose="020F0502020204030204" pitchFamily="34" charset="0"/>
              </a:rPr>
              <a:t>Junipers</a:t>
            </a:r>
            <a:endParaRPr lang="lt-LT" sz="239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19270" y="1391478"/>
            <a:ext cx="11343860" cy="5466522"/>
          </a:xfrm>
        </p:spPr>
        <p:txBody>
          <a:bodyPr>
            <a:normAutofit/>
          </a:bodyPr>
          <a:lstStyle/>
          <a:p>
            <a:pPr marL="457200" indent="0">
              <a:lnSpc>
                <a:spcPct val="150000"/>
              </a:lnSpc>
              <a:spcAft>
                <a:spcPts val="1000"/>
              </a:spcAft>
              <a:buNone/>
            </a:pPr>
            <a:r>
              <a:rPr lang="lt-LT" sz="2400" dirty="0" err="1">
                <a:effectLst/>
                <a:latin typeface="Arial" panose="020B0604020202020204" pitchFamily="34" charset="0"/>
                <a:ea typeface="Calibri" panose="020F0502020204030204" pitchFamily="34" charset="0"/>
                <a:cs typeface="Arial" panose="020B0604020202020204" pitchFamily="34" charset="0"/>
              </a:rPr>
              <a:t>Juniper</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plants</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grow</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in</a:t>
            </a:r>
            <a:r>
              <a:rPr lang="lt-LT" sz="2400" dirty="0">
                <a:effectLst/>
                <a:latin typeface="Arial" panose="020B0604020202020204" pitchFamily="34" charset="0"/>
                <a:ea typeface="Calibri" panose="020F0502020204030204" pitchFamily="34" charset="0"/>
                <a:cs typeface="Arial" panose="020B0604020202020204" pitchFamily="34" charset="0"/>
              </a:rPr>
              <a:t> a </a:t>
            </a:r>
            <a:r>
              <a:rPr lang="lt-LT" sz="2400" dirty="0" err="1">
                <a:effectLst/>
                <a:latin typeface="Arial" panose="020B0604020202020204" pitchFamily="34" charset="0"/>
                <a:ea typeface="Calibri" panose="020F0502020204030204" pitchFamily="34" charset="0"/>
                <a:cs typeface="Arial" panose="020B0604020202020204" pitchFamily="34" charset="0"/>
              </a:rPr>
              <a:t>variety</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of</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sizes</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and</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shapes</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and</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thrive</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in</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conditions</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that</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often</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do</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not</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encourage</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other</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plants</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They</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look</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great</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growing</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alone</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in</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grouped</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compositions</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or</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in</a:t>
            </a:r>
            <a:r>
              <a:rPr lang="lt-LT" sz="2400" dirty="0">
                <a:effectLst/>
                <a:latin typeface="Arial" panose="020B0604020202020204" pitchFamily="34" charset="0"/>
                <a:ea typeface="Calibri" panose="020F0502020204030204" pitchFamily="34" charset="0"/>
                <a:cs typeface="Arial" panose="020B0604020202020204" pitchFamily="34" charset="0"/>
              </a:rPr>
              <a:t> a </a:t>
            </a:r>
            <a:r>
              <a:rPr lang="lt-LT" sz="2400" dirty="0" err="1">
                <a:effectLst/>
                <a:latin typeface="Arial" panose="020B0604020202020204" pitchFamily="34" charset="0"/>
                <a:ea typeface="Calibri" panose="020F0502020204030204" pitchFamily="34" charset="0"/>
                <a:cs typeface="Arial" panose="020B0604020202020204" pitchFamily="34" charset="0"/>
              </a:rPr>
              <a:t>formed</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hedge</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Junipers</a:t>
            </a:r>
            <a:r>
              <a:rPr lang="lt-LT" sz="2400" dirty="0">
                <a:effectLst/>
                <a:latin typeface="Arial" panose="020B0604020202020204" pitchFamily="34" charset="0"/>
                <a:ea typeface="Calibri" panose="020F0502020204030204" pitchFamily="34" charset="0"/>
                <a:cs typeface="Arial" panose="020B0604020202020204" pitchFamily="34" charset="0"/>
              </a:rPr>
              <a:t> are </a:t>
            </a:r>
            <a:r>
              <a:rPr lang="lt-LT" sz="2400" dirty="0" err="1">
                <a:effectLst/>
                <a:latin typeface="Arial" panose="020B0604020202020204" pitchFamily="34" charset="0"/>
                <a:ea typeface="Calibri" panose="020F0502020204030204" pitchFamily="34" charset="0"/>
                <a:cs typeface="Arial" panose="020B0604020202020204" pitchFamily="34" charset="0"/>
              </a:rPr>
              <a:t>not</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required</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for</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environmental</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conditions</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and</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they</a:t>
            </a:r>
            <a:r>
              <a:rPr lang="lt-LT" sz="2400" dirty="0">
                <a:effectLst/>
                <a:latin typeface="Arial" panose="020B0604020202020204" pitchFamily="34" charset="0"/>
                <a:ea typeface="Calibri" panose="020F0502020204030204" pitchFamily="34" charset="0"/>
                <a:cs typeface="Arial" panose="020B0604020202020204" pitchFamily="34" charset="0"/>
              </a:rPr>
              <a:t> are </a:t>
            </a:r>
            <a:r>
              <a:rPr lang="lt-LT" sz="2400" dirty="0" err="1">
                <a:effectLst/>
                <a:latin typeface="Arial" panose="020B0604020202020204" pitchFamily="34" charset="0"/>
                <a:ea typeface="Calibri" panose="020F0502020204030204" pitchFamily="34" charset="0"/>
                <a:cs typeface="Arial" panose="020B0604020202020204" pitchFamily="34" charset="0"/>
              </a:rPr>
              <a:t>therefore</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resistant</a:t>
            </a:r>
            <a:r>
              <a:rPr lang="lt-LT" sz="2400" dirty="0">
                <a:effectLst/>
                <a:latin typeface="Arial" panose="020B0604020202020204" pitchFamily="34" charset="0"/>
                <a:ea typeface="Calibri" panose="020F0502020204030204" pitchFamily="34" charset="0"/>
                <a:cs typeface="Arial" panose="020B0604020202020204" pitchFamily="34" charset="0"/>
              </a:rPr>
              <a:t> to </a:t>
            </a:r>
            <a:r>
              <a:rPr lang="lt-LT" sz="2400" dirty="0" err="1">
                <a:effectLst/>
                <a:latin typeface="Arial" panose="020B0604020202020204" pitchFamily="34" charset="0"/>
                <a:ea typeface="Calibri" panose="020F0502020204030204" pitchFamily="34" charset="0"/>
                <a:cs typeface="Arial" panose="020B0604020202020204" pitchFamily="34" charset="0"/>
              </a:rPr>
              <a:t>eclipses</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droughts</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pests</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and</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diseases</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They</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can</a:t>
            </a:r>
            <a:r>
              <a:rPr lang="lt-LT" sz="2400" dirty="0">
                <a:effectLst/>
                <a:latin typeface="Arial" panose="020B0604020202020204" pitchFamily="34" charset="0"/>
                <a:ea typeface="Calibri" panose="020F0502020204030204" pitchFamily="34" charset="0"/>
                <a:cs typeface="Arial" panose="020B0604020202020204" pitchFamily="34" charset="0"/>
              </a:rPr>
              <a:t> be </a:t>
            </a:r>
            <a:r>
              <a:rPr lang="lt-LT" sz="2400" dirty="0" err="1">
                <a:effectLst/>
                <a:latin typeface="Arial" panose="020B0604020202020204" pitchFamily="34" charset="0"/>
                <a:ea typeface="Calibri" panose="020F0502020204030204" pitchFamily="34" charset="0"/>
                <a:cs typeface="Arial" panose="020B0604020202020204" pitchFamily="34" charset="0"/>
              </a:rPr>
              <a:t>planted</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from</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early</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spring</a:t>
            </a:r>
            <a:r>
              <a:rPr lang="lt-LT" sz="2400" dirty="0">
                <a:effectLst/>
                <a:latin typeface="Arial" panose="020B0604020202020204" pitchFamily="34" charset="0"/>
                <a:ea typeface="Calibri" panose="020F0502020204030204" pitchFamily="34" charset="0"/>
                <a:cs typeface="Arial" panose="020B0604020202020204" pitchFamily="34" charset="0"/>
              </a:rPr>
              <a:t> to late </a:t>
            </a:r>
            <a:r>
              <a:rPr lang="lt-LT" sz="2400" dirty="0" err="1">
                <a:effectLst/>
                <a:latin typeface="Arial" panose="020B0604020202020204" pitchFamily="34" charset="0"/>
                <a:ea typeface="Calibri" panose="020F0502020204030204" pitchFamily="34" charset="0"/>
                <a:cs typeface="Arial" panose="020B0604020202020204" pitchFamily="34" charset="0"/>
              </a:rPr>
              <a:t>autumn</a:t>
            </a:r>
            <a:r>
              <a:rPr lang="lt-LT" sz="2400" dirty="0">
                <a:effectLst/>
                <a:latin typeface="Arial" panose="020B0604020202020204" pitchFamily="34" charset="0"/>
                <a:ea typeface="Calibri" panose="020F0502020204030204" pitchFamily="34" charset="0"/>
                <a:cs typeface="Arial" panose="020B0604020202020204" pitchFamily="34" charset="0"/>
              </a:rPr>
              <a:t>.</a:t>
            </a:r>
          </a:p>
          <a:p>
            <a:pPr marL="0" indent="0" algn="just">
              <a:lnSpc>
                <a:spcPct val="150000"/>
              </a:lnSpc>
              <a:spcAft>
                <a:spcPts val="800"/>
              </a:spcAft>
              <a:buNone/>
            </a:pPr>
            <a:endParaRPr lang="lt-LT" sz="54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87F1A193-7150-47D7-9B4A-EF849A2DC2B8}"/>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Next</a:t>
            </a:r>
            <a:endParaRPr lang="lt-LT" sz="2400" b="1" dirty="0"/>
          </a:p>
        </p:txBody>
      </p:sp>
      <p:sp>
        <p:nvSpPr>
          <p:cNvPr id="6" name="Veiksmo mygtukas: tuščias 5">
            <a:hlinkClick r:id="rId4" action="ppaction://hlinksldjump" highlightClick="1"/>
            <a:extLst>
              <a:ext uri="{FF2B5EF4-FFF2-40B4-BE49-F238E27FC236}">
                <a16:creationId xmlns:a16="http://schemas.microsoft.com/office/drawing/2014/main" id="{6F25BAC5-C07B-4244-9237-103E1261420B}"/>
              </a:ext>
            </a:extLst>
          </p:cNvPr>
          <p:cNvSpPr/>
          <p:nvPr/>
        </p:nvSpPr>
        <p:spPr>
          <a:xfrm>
            <a:off x="4896081" y="58470"/>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Home</a:t>
            </a:r>
            <a:endParaRPr lang="lt-LT" sz="2400" b="1" dirty="0"/>
          </a:p>
        </p:txBody>
      </p:sp>
      <p:sp>
        <p:nvSpPr>
          <p:cNvPr id="10" name="Veiksmo mygtukas: tuščias 9">
            <a:hlinkClick r:id="rId5" action="ppaction://hlinksldjump" highlightClick="1"/>
            <a:extLst>
              <a:ext uri="{FF2B5EF4-FFF2-40B4-BE49-F238E27FC236}">
                <a16:creationId xmlns:a16="http://schemas.microsoft.com/office/drawing/2014/main" id="{E8F08F95-97B5-43D5-BF16-26E562E2BCE6}"/>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Back</a:t>
            </a:r>
            <a:endParaRPr lang="lt-LT" sz="2400" b="1" dirty="0"/>
          </a:p>
        </p:txBody>
      </p:sp>
      <p:sp>
        <p:nvSpPr>
          <p:cNvPr id="8" name="Veiksmo mygtukas: tuščias 7">
            <a:hlinkClick r:id="rId6" action="ppaction://hlinksldjump" highlightClick="1"/>
            <a:extLst>
              <a:ext uri="{FF2B5EF4-FFF2-40B4-BE49-F238E27FC236}">
                <a16:creationId xmlns:a16="http://schemas.microsoft.com/office/drawing/2014/main" id="{BE12079B-7246-4F32-A043-6767C1574BFA}"/>
              </a:ext>
            </a:extLst>
          </p:cNvPr>
          <p:cNvSpPr/>
          <p:nvPr/>
        </p:nvSpPr>
        <p:spPr>
          <a:xfrm>
            <a:off x="2065446"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Plants</a:t>
            </a:r>
            <a:endParaRPr lang="lt-LT" sz="2400" b="1" dirty="0"/>
          </a:p>
        </p:txBody>
      </p:sp>
      <p:pic>
        <p:nvPicPr>
          <p:cNvPr id="9" name="Paveikslėlis 8">
            <a:extLst>
              <a:ext uri="{FF2B5EF4-FFF2-40B4-BE49-F238E27FC236}">
                <a16:creationId xmlns:a16="http://schemas.microsoft.com/office/drawing/2014/main" id="{4ABB698E-66C0-4921-B993-EFBA82E42C20}"/>
              </a:ext>
            </a:extLst>
          </p:cNvPr>
          <p:cNvPicPr>
            <a:picLocks noChangeAspect="1"/>
          </p:cNvPicPr>
          <p:nvPr/>
        </p:nvPicPr>
        <p:blipFill>
          <a:blip r:embed="rId7">
            <a:alphaModFix amt="35000"/>
          </a:blip>
          <a:stretch>
            <a:fillRect/>
          </a:stretch>
        </p:blipFill>
        <p:spPr>
          <a:xfrm>
            <a:off x="9110455" y="3584851"/>
            <a:ext cx="2962275" cy="3209925"/>
          </a:xfrm>
          <a:prstGeom prst="rect">
            <a:avLst/>
          </a:prstGeom>
          <a:ln>
            <a:noFill/>
          </a:ln>
          <a:effectLst>
            <a:softEdge rad="112500"/>
          </a:effectLst>
        </p:spPr>
      </p:pic>
    </p:spTree>
    <p:extLst>
      <p:ext uri="{BB962C8B-B14F-4D97-AF65-F5344CB8AC3E}">
        <p14:creationId xmlns:p14="http://schemas.microsoft.com/office/powerpoint/2010/main" val="1010534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824949" y="530950"/>
            <a:ext cx="10465904" cy="801066"/>
          </a:xfrm>
        </p:spPr>
        <p:txBody>
          <a:bodyPr>
            <a:noAutofit/>
          </a:bodyPr>
          <a:lstStyle/>
          <a:p>
            <a:pPr indent="822960" algn="ctr">
              <a:lnSpc>
                <a:spcPct val="115000"/>
              </a:lnSpc>
              <a:spcAft>
                <a:spcPts val="1000"/>
              </a:spcAft>
            </a:pPr>
            <a:r>
              <a:rPr lang="en-GB" sz="3200" b="1" dirty="0">
                <a:effectLst/>
                <a:latin typeface="Segoe Print" panose="02000600000000000000" pitchFamily="2" charset="0"/>
                <a:ea typeface="Calibri" panose="020F0502020204030204" pitchFamily="34" charset="0"/>
              </a:rPr>
              <a:t>Hovering willow</a:t>
            </a:r>
            <a:endParaRPr lang="lt-LT" sz="239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19270" y="1391478"/>
            <a:ext cx="11343860" cy="5466522"/>
          </a:xfrm>
        </p:spPr>
        <p:txBody>
          <a:bodyPr>
            <a:normAutofit/>
          </a:bodyPr>
          <a:lstStyle/>
          <a:p>
            <a:pPr marL="0" indent="0">
              <a:lnSpc>
                <a:spcPct val="150000"/>
              </a:lnSpc>
              <a:spcAft>
                <a:spcPts val="800"/>
              </a:spcAft>
              <a:buNone/>
            </a:pPr>
            <a:r>
              <a:rPr lang="en-GB" sz="2400" dirty="0">
                <a:effectLst/>
                <a:latin typeface="Arial" panose="020B0604020202020204" pitchFamily="34" charset="0"/>
                <a:ea typeface="Calibri" panose="020F0502020204030204" pitchFamily="34" charset="0"/>
                <a:cs typeface="Arial" panose="020B0604020202020204" pitchFamily="34" charset="0"/>
              </a:rPr>
              <a:t>It is a plant of the willow family, height – about 2 meters. </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50000"/>
              </a:lnSpc>
              <a:spcAft>
                <a:spcPts val="800"/>
              </a:spcAft>
              <a:buNone/>
            </a:pPr>
            <a:r>
              <a:rPr lang="en-GB" sz="2400" dirty="0">
                <a:effectLst/>
                <a:latin typeface="Arial" panose="020B0604020202020204" pitchFamily="34" charset="0"/>
                <a:ea typeface="Calibri" panose="020F0502020204030204" pitchFamily="34" charset="0"/>
                <a:cs typeface="Arial" panose="020B0604020202020204" pitchFamily="34" charset="0"/>
              </a:rPr>
              <a:t>In Lithuania, willows are the most abundant genus of woody plants. It is very easy to care of them. They are light-loving, frost-resistant, undemanding to soil, prefer more humid places. They grow quickly. Willows are planted in the parks, farmsteads, near the ponds. </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pPr marL="0" indent="0" algn="just">
              <a:lnSpc>
                <a:spcPct val="150000"/>
              </a:lnSpc>
              <a:spcAft>
                <a:spcPts val="800"/>
              </a:spcAft>
              <a:buNone/>
            </a:pPr>
            <a:endParaRPr lang="lt-LT" sz="66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87F1A193-7150-47D7-9B4A-EF849A2DC2B8}"/>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Next</a:t>
            </a:r>
            <a:endParaRPr lang="lt-LT" sz="2400" b="1" dirty="0"/>
          </a:p>
        </p:txBody>
      </p:sp>
      <p:sp>
        <p:nvSpPr>
          <p:cNvPr id="6" name="Veiksmo mygtukas: tuščias 5">
            <a:hlinkClick r:id="rId4" action="ppaction://hlinksldjump" highlightClick="1"/>
            <a:extLst>
              <a:ext uri="{FF2B5EF4-FFF2-40B4-BE49-F238E27FC236}">
                <a16:creationId xmlns:a16="http://schemas.microsoft.com/office/drawing/2014/main" id="{6F25BAC5-C07B-4244-9237-103E1261420B}"/>
              </a:ext>
            </a:extLst>
          </p:cNvPr>
          <p:cNvSpPr/>
          <p:nvPr/>
        </p:nvSpPr>
        <p:spPr>
          <a:xfrm>
            <a:off x="4896081" y="58470"/>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Home</a:t>
            </a:r>
            <a:endParaRPr lang="lt-LT" sz="2400" b="1" dirty="0"/>
          </a:p>
        </p:txBody>
      </p:sp>
      <p:sp>
        <p:nvSpPr>
          <p:cNvPr id="10" name="Veiksmo mygtukas: tuščias 9">
            <a:hlinkClick r:id="rId5" action="ppaction://hlinksldjump" highlightClick="1"/>
            <a:extLst>
              <a:ext uri="{FF2B5EF4-FFF2-40B4-BE49-F238E27FC236}">
                <a16:creationId xmlns:a16="http://schemas.microsoft.com/office/drawing/2014/main" id="{E8F08F95-97B5-43D5-BF16-26E562E2BCE6}"/>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Back</a:t>
            </a:r>
            <a:endParaRPr lang="lt-LT" sz="2400" b="1" dirty="0"/>
          </a:p>
        </p:txBody>
      </p:sp>
      <p:sp>
        <p:nvSpPr>
          <p:cNvPr id="8" name="Veiksmo mygtukas: tuščias 7">
            <a:hlinkClick r:id="rId6" action="ppaction://hlinksldjump" highlightClick="1"/>
            <a:extLst>
              <a:ext uri="{FF2B5EF4-FFF2-40B4-BE49-F238E27FC236}">
                <a16:creationId xmlns:a16="http://schemas.microsoft.com/office/drawing/2014/main" id="{B11770AD-9B7F-47E2-B3E8-4C1BEFA7BCEF}"/>
              </a:ext>
            </a:extLst>
          </p:cNvPr>
          <p:cNvSpPr/>
          <p:nvPr/>
        </p:nvSpPr>
        <p:spPr>
          <a:xfrm>
            <a:off x="2065446"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Plants</a:t>
            </a:r>
            <a:endParaRPr lang="lt-LT" sz="2400" b="1" dirty="0"/>
          </a:p>
        </p:txBody>
      </p:sp>
      <p:pic>
        <p:nvPicPr>
          <p:cNvPr id="9" name="Paveikslėlis 8">
            <a:extLst>
              <a:ext uri="{FF2B5EF4-FFF2-40B4-BE49-F238E27FC236}">
                <a16:creationId xmlns:a16="http://schemas.microsoft.com/office/drawing/2014/main" id="{36C5A038-2EA1-4B31-9B23-2705641DFDAF}"/>
              </a:ext>
            </a:extLst>
          </p:cNvPr>
          <p:cNvPicPr>
            <a:picLocks noChangeAspect="1"/>
          </p:cNvPicPr>
          <p:nvPr/>
        </p:nvPicPr>
        <p:blipFill>
          <a:blip r:embed="rId7">
            <a:alphaModFix amt="50000"/>
          </a:blip>
          <a:stretch>
            <a:fillRect/>
          </a:stretch>
        </p:blipFill>
        <p:spPr>
          <a:xfrm>
            <a:off x="9123193" y="3642001"/>
            <a:ext cx="2876550" cy="3152775"/>
          </a:xfrm>
          <a:prstGeom prst="rect">
            <a:avLst/>
          </a:prstGeom>
          <a:ln>
            <a:noFill/>
          </a:ln>
          <a:effectLst>
            <a:softEdge rad="112500"/>
          </a:effectLst>
        </p:spPr>
      </p:pic>
    </p:spTree>
    <p:extLst>
      <p:ext uri="{BB962C8B-B14F-4D97-AF65-F5344CB8AC3E}">
        <p14:creationId xmlns:p14="http://schemas.microsoft.com/office/powerpoint/2010/main" val="2203112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824949" y="530950"/>
            <a:ext cx="10465904" cy="801066"/>
          </a:xfrm>
        </p:spPr>
        <p:txBody>
          <a:bodyPr>
            <a:noAutofit/>
          </a:bodyPr>
          <a:lstStyle/>
          <a:p>
            <a:pPr indent="822960" algn="ctr">
              <a:lnSpc>
                <a:spcPct val="115000"/>
              </a:lnSpc>
              <a:spcAft>
                <a:spcPts val="1000"/>
              </a:spcAft>
            </a:pPr>
            <a:r>
              <a:rPr lang="en-GB" sz="3200" b="1" dirty="0">
                <a:effectLst/>
                <a:latin typeface="Segoe Print" panose="02000600000000000000" pitchFamily="2" charset="0"/>
                <a:ea typeface="Calibri" panose="020F0502020204030204" pitchFamily="34" charset="0"/>
              </a:rPr>
              <a:t>Swinging blind</a:t>
            </a:r>
            <a:endParaRPr lang="lt-LT" sz="239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19270" y="1391478"/>
            <a:ext cx="11343860" cy="5466522"/>
          </a:xfrm>
        </p:spPr>
        <p:txBody>
          <a:bodyPr>
            <a:normAutofit/>
          </a:bodyPr>
          <a:lstStyle/>
          <a:p>
            <a:pPr marL="0" indent="0">
              <a:lnSpc>
                <a:spcPct val="150000"/>
              </a:lnSpc>
              <a:spcAft>
                <a:spcPts val="800"/>
              </a:spcAft>
              <a:buNone/>
            </a:pPr>
            <a:r>
              <a:rPr lang="en-GB" sz="2400" dirty="0">
                <a:effectLst/>
                <a:latin typeface="Arial" panose="020B0604020202020204" pitchFamily="34" charset="0"/>
                <a:ea typeface="Calibri" panose="020F0502020204030204" pitchFamily="34" charset="0"/>
                <a:cs typeface="Arial" panose="020B0604020202020204" pitchFamily="34" charset="0"/>
              </a:rPr>
              <a:t>It is the most well-known of the "kittens" family. The blind is a tree.  It grows not only in Lithuania, but also in many European and Asian countries. This is a very common plant on our land.  Blind is a sufficiently undemanding and viable plant that tolerates infertile soils, it does not like dry places. It grows quickly. Blind is a popular plant in Lithuania, it can be found in almost all Lithuanian settlements. And surely all people in Lithuanian have heard about this tree not in the name of blind, but "kittens".</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pPr marL="0" indent="0" algn="just">
              <a:lnSpc>
                <a:spcPct val="150000"/>
              </a:lnSpc>
              <a:spcAft>
                <a:spcPts val="800"/>
              </a:spcAft>
              <a:buNone/>
            </a:pPr>
            <a:endParaRPr lang="lt-LT" sz="66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87F1A193-7150-47D7-9B4A-EF849A2DC2B8}"/>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Next</a:t>
            </a:r>
            <a:endParaRPr lang="lt-LT" sz="2400" b="1" dirty="0"/>
          </a:p>
        </p:txBody>
      </p:sp>
      <p:sp>
        <p:nvSpPr>
          <p:cNvPr id="6" name="Veiksmo mygtukas: tuščias 5">
            <a:hlinkClick r:id="rId4" action="ppaction://hlinksldjump" highlightClick="1"/>
            <a:extLst>
              <a:ext uri="{FF2B5EF4-FFF2-40B4-BE49-F238E27FC236}">
                <a16:creationId xmlns:a16="http://schemas.microsoft.com/office/drawing/2014/main" id="{6F25BAC5-C07B-4244-9237-103E1261420B}"/>
              </a:ext>
            </a:extLst>
          </p:cNvPr>
          <p:cNvSpPr/>
          <p:nvPr/>
        </p:nvSpPr>
        <p:spPr>
          <a:xfrm>
            <a:off x="4896081" y="58470"/>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Home</a:t>
            </a:r>
            <a:endParaRPr lang="lt-LT" sz="2400" b="1" dirty="0"/>
          </a:p>
        </p:txBody>
      </p:sp>
      <p:sp>
        <p:nvSpPr>
          <p:cNvPr id="10" name="Veiksmo mygtukas: tuščias 9">
            <a:hlinkClick r:id="rId5" action="ppaction://hlinksldjump" highlightClick="1"/>
            <a:extLst>
              <a:ext uri="{FF2B5EF4-FFF2-40B4-BE49-F238E27FC236}">
                <a16:creationId xmlns:a16="http://schemas.microsoft.com/office/drawing/2014/main" id="{E8F08F95-97B5-43D5-BF16-26E562E2BCE6}"/>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Back</a:t>
            </a:r>
            <a:endParaRPr lang="lt-LT" sz="2400" b="1" dirty="0"/>
          </a:p>
        </p:txBody>
      </p:sp>
      <p:sp>
        <p:nvSpPr>
          <p:cNvPr id="8" name="Veiksmo mygtukas: tuščias 7">
            <a:hlinkClick r:id="rId6" action="ppaction://hlinksldjump" highlightClick="1"/>
            <a:extLst>
              <a:ext uri="{FF2B5EF4-FFF2-40B4-BE49-F238E27FC236}">
                <a16:creationId xmlns:a16="http://schemas.microsoft.com/office/drawing/2014/main" id="{3588C54C-D5C7-42F0-9B97-1616ED28057A}"/>
              </a:ext>
            </a:extLst>
          </p:cNvPr>
          <p:cNvSpPr/>
          <p:nvPr/>
        </p:nvSpPr>
        <p:spPr>
          <a:xfrm>
            <a:off x="2065446"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Plants</a:t>
            </a:r>
            <a:endParaRPr lang="lt-LT" sz="2400" b="1" dirty="0"/>
          </a:p>
        </p:txBody>
      </p:sp>
      <p:pic>
        <p:nvPicPr>
          <p:cNvPr id="9" name="Paveikslėlis 8">
            <a:extLst>
              <a:ext uri="{FF2B5EF4-FFF2-40B4-BE49-F238E27FC236}">
                <a16:creationId xmlns:a16="http://schemas.microsoft.com/office/drawing/2014/main" id="{83FDEBA5-DE79-4B74-AE5D-47706C71C362}"/>
              </a:ext>
            </a:extLst>
          </p:cNvPr>
          <p:cNvPicPr>
            <a:picLocks noChangeAspect="1"/>
          </p:cNvPicPr>
          <p:nvPr/>
        </p:nvPicPr>
        <p:blipFill>
          <a:blip r:embed="rId7">
            <a:alphaModFix amt="35000"/>
          </a:blip>
          <a:stretch>
            <a:fillRect/>
          </a:stretch>
        </p:blipFill>
        <p:spPr>
          <a:xfrm>
            <a:off x="8926173" y="3429000"/>
            <a:ext cx="3057525" cy="3267075"/>
          </a:xfrm>
          <a:prstGeom prst="rect">
            <a:avLst/>
          </a:prstGeom>
          <a:ln>
            <a:noFill/>
          </a:ln>
          <a:effectLst>
            <a:softEdge rad="112500"/>
          </a:effectLst>
        </p:spPr>
      </p:pic>
    </p:spTree>
    <p:extLst>
      <p:ext uri="{BB962C8B-B14F-4D97-AF65-F5344CB8AC3E}">
        <p14:creationId xmlns:p14="http://schemas.microsoft.com/office/powerpoint/2010/main" val="15845999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824949" y="530950"/>
            <a:ext cx="10465904" cy="801066"/>
          </a:xfrm>
        </p:spPr>
        <p:txBody>
          <a:bodyPr>
            <a:noAutofit/>
          </a:bodyPr>
          <a:lstStyle/>
          <a:p>
            <a:pPr algn="ctr">
              <a:lnSpc>
                <a:spcPct val="107000"/>
              </a:lnSpc>
              <a:spcAft>
                <a:spcPts val="800"/>
              </a:spcAft>
            </a:pPr>
            <a:r>
              <a:rPr lang="en-GB" sz="3200" b="1" dirty="0">
                <a:effectLst/>
                <a:latin typeface="Segoe Print" panose="02000600000000000000" pitchFamily="2" charset="0"/>
                <a:ea typeface="Calibri" panose="020F0502020204030204" pitchFamily="34" charset="0"/>
                <a:cs typeface="Times New Roman" panose="02020603050405020304" pitchFamily="18" charset="0"/>
              </a:rPr>
              <a:t>Ligustrum</a:t>
            </a:r>
            <a:endParaRPr lang="lt-LT" sz="32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19270" y="1391478"/>
            <a:ext cx="11343860" cy="5466522"/>
          </a:xfrm>
        </p:spPr>
        <p:txBody>
          <a:bodyPr>
            <a:normAutofit/>
          </a:bodyPr>
          <a:lstStyle/>
          <a:p>
            <a:pPr marL="0" indent="0">
              <a:lnSpc>
                <a:spcPct val="150000"/>
              </a:lnSpc>
              <a:spcAft>
                <a:spcPts val="800"/>
              </a:spcAft>
              <a:buNone/>
            </a:pPr>
            <a:r>
              <a:rPr lang="en-GB" sz="2400" dirty="0">
                <a:effectLst/>
                <a:latin typeface="Arial" panose="020B0604020202020204" pitchFamily="34" charset="0"/>
                <a:ea typeface="Calibri" panose="020F0502020204030204" pitchFamily="34" charset="0"/>
                <a:cs typeface="Arial" panose="020B0604020202020204" pitchFamily="34" charset="0"/>
              </a:rPr>
              <a:t>The blossoms are small, white, and fragrant. They bloom in the first half of summer. Fruits are like berries, with 1-4 testicles. </a:t>
            </a:r>
            <a:r>
              <a:rPr lang="en-GB" sz="2400" dirty="0" err="1">
                <a:effectLst/>
                <a:latin typeface="Arial" panose="020B0604020202020204" pitchFamily="34" charset="0"/>
                <a:ea typeface="Calibri" panose="020F0502020204030204" pitchFamily="34" charset="0"/>
                <a:cs typeface="Arial" panose="020B0604020202020204" pitchFamily="34" charset="0"/>
              </a:rPr>
              <a:t>Ligustrums</a:t>
            </a:r>
            <a:r>
              <a:rPr lang="en-GB" sz="2400" dirty="0">
                <a:effectLst/>
                <a:latin typeface="Arial" panose="020B0604020202020204" pitchFamily="34" charset="0"/>
                <a:ea typeface="Calibri" panose="020F0502020204030204" pitchFamily="34" charset="0"/>
                <a:cs typeface="Arial" panose="020B0604020202020204" pitchFamily="34" charset="0"/>
              </a:rPr>
              <a:t> love the sun, although they also grow well in the semi-shade. They grow quickly. Frosty branches are cut out in the spring.  In the spring they quickly regrow. At least once a week you must water them. </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pPr marL="0" indent="0" algn="just">
              <a:lnSpc>
                <a:spcPct val="150000"/>
              </a:lnSpc>
              <a:spcAft>
                <a:spcPts val="800"/>
              </a:spcAft>
              <a:buNone/>
            </a:pPr>
            <a:endParaRPr lang="lt-LT" sz="66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87F1A193-7150-47D7-9B4A-EF849A2DC2B8}"/>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Next</a:t>
            </a:r>
            <a:endParaRPr lang="lt-LT" sz="2400" b="1" dirty="0"/>
          </a:p>
        </p:txBody>
      </p:sp>
      <p:sp>
        <p:nvSpPr>
          <p:cNvPr id="6" name="Veiksmo mygtukas: tuščias 5">
            <a:hlinkClick r:id="rId4" action="ppaction://hlinksldjump" highlightClick="1"/>
            <a:extLst>
              <a:ext uri="{FF2B5EF4-FFF2-40B4-BE49-F238E27FC236}">
                <a16:creationId xmlns:a16="http://schemas.microsoft.com/office/drawing/2014/main" id="{6F25BAC5-C07B-4244-9237-103E1261420B}"/>
              </a:ext>
            </a:extLst>
          </p:cNvPr>
          <p:cNvSpPr/>
          <p:nvPr/>
        </p:nvSpPr>
        <p:spPr>
          <a:xfrm>
            <a:off x="4896081" y="58470"/>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Home</a:t>
            </a:r>
            <a:endParaRPr lang="lt-LT" sz="2400" b="1" dirty="0"/>
          </a:p>
        </p:txBody>
      </p:sp>
      <p:sp>
        <p:nvSpPr>
          <p:cNvPr id="10" name="Veiksmo mygtukas: tuščias 9">
            <a:hlinkClick r:id="rId5" action="ppaction://hlinksldjump" highlightClick="1"/>
            <a:extLst>
              <a:ext uri="{FF2B5EF4-FFF2-40B4-BE49-F238E27FC236}">
                <a16:creationId xmlns:a16="http://schemas.microsoft.com/office/drawing/2014/main" id="{E8F08F95-97B5-43D5-BF16-26E562E2BCE6}"/>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Back</a:t>
            </a:r>
            <a:endParaRPr lang="lt-LT" sz="2400" b="1" dirty="0"/>
          </a:p>
        </p:txBody>
      </p:sp>
      <p:sp>
        <p:nvSpPr>
          <p:cNvPr id="8" name="Veiksmo mygtukas: tuščias 7">
            <a:hlinkClick r:id="rId6" action="ppaction://hlinksldjump" highlightClick="1"/>
            <a:extLst>
              <a:ext uri="{FF2B5EF4-FFF2-40B4-BE49-F238E27FC236}">
                <a16:creationId xmlns:a16="http://schemas.microsoft.com/office/drawing/2014/main" id="{A5043E56-D923-438D-9F28-BDBC52EAA5E9}"/>
              </a:ext>
            </a:extLst>
          </p:cNvPr>
          <p:cNvSpPr/>
          <p:nvPr/>
        </p:nvSpPr>
        <p:spPr>
          <a:xfrm>
            <a:off x="2065446"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Plants</a:t>
            </a:r>
            <a:endParaRPr lang="lt-LT" sz="2400" b="1" dirty="0"/>
          </a:p>
        </p:txBody>
      </p:sp>
      <p:pic>
        <p:nvPicPr>
          <p:cNvPr id="9" name="Paveikslėlis 8">
            <a:extLst>
              <a:ext uri="{FF2B5EF4-FFF2-40B4-BE49-F238E27FC236}">
                <a16:creationId xmlns:a16="http://schemas.microsoft.com/office/drawing/2014/main" id="{7561319F-BF4E-42C8-B001-4390FE327329}"/>
              </a:ext>
            </a:extLst>
          </p:cNvPr>
          <p:cNvPicPr>
            <a:picLocks noChangeAspect="1"/>
          </p:cNvPicPr>
          <p:nvPr/>
        </p:nvPicPr>
        <p:blipFill>
          <a:blip r:embed="rId7">
            <a:alphaModFix amt="50000"/>
          </a:blip>
          <a:stretch>
            <a:fillRect/>
          </a:stretch>
        </p:blipFill>
        <p:spPr>
          <a:xfrm>
            <a:off x="8781587" y="3908701"/>
            <a:ext cx="3352800" cy="2886075"/>
          </a:xfrm>
          <a:prstGeom prst="rect">
            <a:avLst/>
          </a:prstGeom>
          <a:ln>
            <a:noFill/>
          </a:ln>
          <a:effectLst>
            <a:softEdge rad="112500"/>
          </a:effectLst>
        </p:spPr>
      </p:pic>
    </p:spTree>
    <p:extLst>
      <p:ext uri="{BB962C8B-B14F-4D97-AF65-F5344CB8AC3E}">
        <p14:creationId xmlns:p14="http://schemas.microsoft.com/office/powerpoint/2010/main" val="1142573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824949" y="530950"/>
            <a:ext cx="10465904" cy="801066"/>
          </a:xfrm>
        </p:spPr>
        <p:txBody>
          <a:bodyPr>
            <a:noAutofit/>
          </a:bodyPr>
          <a:lstStyle/>
          <a:p>
            <a:pPr indent="822960" algn="ctr">
              <a:lnSpc>
                <a:spcPct val="115000"/>
              </a:lnSpc>
              <a:spcAft>
                <a:spcPts val="1000"/>
              </a:spcAft>
            </a:pPr>
            <a:r>
              <a:rPr lang="en-GB" sz="3200" b="1" dirty="0">
                <a:effectLst/>
                <a:latin typeface="Segoe Print" panose="02000600000000000000" pitchFamily="2" charset="0"/>
                <a:ea typeface="Calibri" panose="020F0502020204030204" pitchFamily="34" charset="0"/>
              </a:rPr>
              <a:t>Magnolia tree</a:t>
            </a:r>
            <a:endParaRPr lang="lt-LT" sz="239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19270" y="1391478"/>
            <a:ext cx="11343860" cy="5466522"/>
          </a:xfrm>
        </p:spPr>
        <p:txBody>
          <a:bodyPr>
            <a:normAutofit/>
          </a:bodyPr>
          <a:lstStyle/>
          <a:p>
            <a:pPr marL="0" indent="0" algn="just">
              <a:lnSpc>
                <a:spcPct val="150000"/>
              </a:lnSpc>
              <a:spcAft>
                <a:spcPts val="800"/>
              </a:spcAft>
              <a:buNone/>
            </a:pPr>
            <a:r>
              <a:rPr lang="en-GB" sz="2000" dirty="0">
                <a:effectLst/>
                <a:latin typeface="Arial" panose="020B0604020202020204" pitchFamily="34" charset="0"/>
                <a:ea typeface="Calibri" panose="020F0502020204030204" pitchFamily="34" charset="0"/>
                <a:cs typeface="Arial" panose="020B0604020202020204" pitchFamily="34" charset="0"/>
              </a:rPr>
              <a:t>Magnolia is a remarkably diverse genus of plants that includes many species suitable for colder climates. Magnolias are generally known for having large, leathery leaves and impressive white or pink flowers that appear very early in spring—often before the leaves even emerge. Magnolias can be evergreen or deciduous, depending on where they are growing. Some species are multi-stemmed shrubby plants, while others are classic upright trees that are quite massive in size. Some species change their growth habits depending on climate and environment. They are known to be especially fragrant. Magnolias are somewhat unique among flowering trees and shrubs in their tolerance for shady conditions. But if you are planning to plant a magnolia tree in your yard, make sure your soil has good drainage. These plants generally do not do well with wet feet in boggy soil.</a:t>
            </a:r>
            <a:endParaRPr lang="lt-LT" sz="6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87F1A193-7150-47D7-9B4A-EF849A2DC2B8}"/>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Next</a:t>
            </a:r>
            <a:endParaRPr lang="lt-LT" sz="2400" b="1" dirty="0"/>
          </a:p>
        </p:txBody>
      </p:sp>
      <p:sp>
        <p:nvSpPr>
          <p:cNvPr id="6" name="Veiksmo mygtukas: tuščias 5">
            <a:hlinkClick r:id="rId4" action="ppaction://hlinksldjump" highlightClick="1"/>
            <a:extLst>
              <a:ext uri="{FF2B5EF4-FFF2-40B4-BE49-F238E27FC236}">
                <a16:creationId xmlns:a16="http://schemas.microsoft.com/office/drawing/2014/main" id="{6F25BAC5-C07B-4244-9237-103E1261420B}"/>
              </a:ext>
            </a:extLst>
          </p:cNvPr>
          <p:cNvSpPr/>
          <p:nvPr/>
        </p:nvSpPr>
        <p:spPr>
          <a:xfrm>
            <a:off x="4896081" y="58470"/>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Home</a:t>
            </a:r>
            <a:endParaRPr lang="lt-LT" sz="2400" b="1" dirty="0"/>
          </a:p>
        </p:txBody>
      </p:sp>
      <p:sp>
        <p:nvSpPr>
          <p:cNvPr id="10" name="Veiksmo mygtukas: tuščias 9">
            <a:hlinkClick r:id="rId5" action="ppaction://hlinksldjump" highlightClick="1"/>
            <a:extLst>
              <a:ext uri="{FF2B5EF4-FFF2-40B4-BE49-F238E27FC236}">
                <a16:creationId xmlns:a16="http://schemas.microsoft.com/office/drawing/2014/main" id="{E8F08F95-97B5-43D5-BF16-26E562E2BCE6}"/>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Back</a:t>
            </a:r>
            <a:endParaRPr lang="lt-LT" sz="2400" b="1" dirty="0"/>
          </a:p>
        </p:txBody>
      </p:sp>
      <p:sp>
        <p:nvSpPr>
          <p:cNvPr id="8" name="Veiksmo mygtukas: tuščias 7">
            <a:hlinkClick r:id="rId6" action="ppaction://hlinksldjump" highlightClick="1"/>
            <a:extLst>
              <a:ext uri="{FF2B5EF4-FFF2-40B4-BE49-F238E27FC236}">
                <a16:creationId xmlns:a16="http://schemas.microsoft.com/office/drawing/2014/main" id="{323B1894-4D72-422B-ADE0-BD6943717F08}"/>
              </a:ext>
            </a:extLst>
          </p:cNvPr>
          <p:cNvSpPr/>
          <p:nvPr/>
        </p:nvSpPr>
        <p:spPr>
          <a:xfrm>
            <a:off x="2065446"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Plants</a:t>
            </a:r>
            <a:endParaRPr lang="lt-LT" sz="2400" b="1" dirty="0"/>
          </a:p>
        </p:txBody>
      </p:sp>
      <p:pic>
        <p:nvPicPr>
          <p:cNvPr id="9" name="Paveikslėlis 8">
            <a:extLst>
              <a:ext uri="{FF2B5EF4-FFF2-40B4-BE49-F238E27FC236}">
                <a16:creationId xmlns:a16="http://schemas.microsoft.com/office/drawing/2014/main" id="{2F25DB89-23EB-4D28-B1BD-AD45B2F295F8}"/>
              </a:ext>
            </a:extLst>
          </p:cNvPr>
          <p:cNvPicPr>
            <a:picLocks noChangeAspect="1"/>
          </p:cNvPicPr>
          <p:nvPr/>
        </p:nvPicPr>
        <p:blipFill>
          <a:blip r:embed="rId7">
            <a:alphaModFix amt="20000"/>
          </a:blip>
          <a:stretch>
            <a:fillRect/>
          </a:stretch>
        </p:blipFill>
        <p:spPr>
          <a:xfrm>
            <a:off x="8848262" y="3632476"/>
            <a:ext cx="3286125" cy="3162300"/>
          </a:xfrm>
          <a:prstGeom prst="rect">
            <a:avLst/>
          </a:prstGeom>
          <a:ln>
            <a:noFill/>
          </a:ln>
          <a:effectLst>
            <a:softEdge rad="112500"/>
          </a:effectLst>
        </p:spPr>
      </p:pic>
    </p:spTree>
    <p:extLst>
      <p:ext uri="{BB962C8B-B14F-4D97-AF65-F5344CB8AC3E}">
        <p14:creationId xmlns:p14="http://schemas.microsoft.com/office/powerpoint/2010/main" val="866133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824949" y="530950"/>
            <a:ext cx="10465904" cy="801066"/>
          </a:xfrm>
        </p:spPr>
        <p:txBody>
          <a:bodyPr>
            <a:noAutofit/>
          </a:bodyPr>
          <a:lstStyle/>
          <a:p>
            <a:pPr indent="822960" algn="ctr">
              <a:lnSpc>
                <a:spcPct val="115000"/>
              </a:lnSpc>
              <a:spcAft>
                <a:spcPts val="1000"/>
              </a:spcAft>
            </a:pPr>
            <a:r>
              <a:rPr lang="en-GB" sz="3200" b="1" dirty="0">
                <a:effectLst/>
                <a:latin typeface="Segoe Print" panose="02000600000000000000" pitchFamily="2" charset="0"/>
                <a:ea typeface="Calibri" panose="020F0502020204030204" pitchFamily="34" charset="0"/>
              </a:rPr>
              <a:t>Berberis thunbergia</a:t>
            </a:r>
            <a:r>
              <a:rPr lang="en-GB" sz="3200" dirty="0">
                <a:effectLst/>
                <a:latin typeface="Segoe Print" panose="02000600000000000000" pitchFamily="2" charset="0"/>
                <a:ea typeface="Calibri" panose="020F0502020204030204" pitchFamily="34" charset="0"/>
              </a:rPr>
              <a:t> </a:t>
            </a:r>
            <a:endParaRPr lang="lt-LT" sz="239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19270" y="1391478"/>
            <a:ext cx="11343860" cy="5466522"/>
          </a:xfrm>
        </p:spPr>
        <p:txBody>
          <a:bodyPr>
            <a:normAutofit/>
          </a:bodyPr>
          <a:lstStyle/>
          <a:p>
            <a:pPr marL="0" indent="0" algn="just">
              <a:lnSpc>
                <a:spcPct val="150000"/>
              </a:lnSpc>
              <a:spcAft>
                <a:spcPts val="800"/>
              </a:spcAft>
              <a:buNone/>
            </a:pPr>
            <a:r>
              <a:rPr lang="en-GB" sz="1800" dirty="0">
                <a:effectLst/>
                <a:latin typeface="Arial" panose="020B0604020202020204" pitchFamily="34" charset="0"/>
                <a:ea typeface="Calibri" panose="020F0502020204030204" pitchFamily="34" charset="0"/>
                <a:cs typeface="Arial" panose="020B0604020202020204" pitchFamily="34" charset="0"/>
              </a:rPr>
              <a:t>Berberis thunbergia is a dense, rounded shrub with numerous branches. It is easy to transplant and dislikes wet feet. This plant has a medium to fine  texture. This plant is intolerant of high heat loads and is semideciduous in the south. When birds eat its berries, the plant's seeds are spread, generally growing in shaded woodlands, wetlands, and fields. B. thunbergia has deeply grooved, brown, spiny branches with a single spine at each shoot node. The leaves are green to blue - green, very small, spatula to oval shaped, 12–24 mm long and 3–15 mm broad; they are produced in clusters of 2–6 on a dwarf shoot in the axil of each spine. The flowers are pale yellow, 5–8 mm diameter, produced in drooping 1–1.5 cm long umbrella-shaped clusters of 2–5; flowering is from mid spring to early summer. The edible fruit is a glossy, bright red to orange-red, ovoid berry 7–10 mm long and 4–7 mm broad, containing a single seed. They mature during late summer and fall and persist through the winter.</a:t>
            </a:r>
            <a:endParaRPr lang="lt-LT" sz="54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87F1A193-7150-47D7-9B4A-EF849A2DC2B8}"/>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Next</a:t>
            </a:r>
            <a:endParaRPr lang="lt-LT" sz="2400" b="1" dirty="0"/>
          </a:p>
        </p:txBody>
      </p:sp>
      <p:sp>
        <p:nvSpPr>
          <p:cNvPr id="6" name="Veiksmo mygtukas: tuščias 5">
            <a:hlinkClick r:id="rId4" action="ppaction://hlinksldjump" highlightClick="1"/>
            <a:extLst>
              <a:ext uri="{FF2B5EF4-FFF2-40B4-BE49-F238E27FC236}">
                <a16:creationId xmlns:a16="http://schemas.microsoft.com/office/drawing/2014/main" id="{6F25BAC5-C07B-4244-9237-103E1261420B}"/>
              </a:ext>
            </a:extLst>
          </p:cNvPr>
          <p:cNvSpPr/>
          <p:nvPr/>
        </p:nvSpPr>
        <p:spPr>
          <a:xfrm>
            <a:off x="4896081" y="58470"/>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Home</a:t>
            </a:r>
            <a:endParaRPr lang="lt-LT" sz="2400" b="1" dirty="0"/>
          </a:p>
        </p:txBody>
      </p:sp>
      <p:sp>
        <p:nvSpPr>
          <p:cNvPr id="10" name="Veiksmo mygtukas: tuščias 9">
            <a:hlinkClick r:id="rId5" action="ppaction://hlinksldjump" highlightClick="1"/>
            <a:extLst>
              <a:ext uri="{FF2B5EF4-FFF2-40B4-BE49-F238E27FC236}">
                <a16:creationId xmlns:a16="http://schemas.microsoft.com/office/drawing/2014/main" id="{E8F08F95-97B5-43D5-BF16-26E562E2BCE6}"/>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Back</a:t>
            </a:r>
            <a:endParaRPr lang="lt-LT" sz="2400" b="1" dirty="0"/>
          </a:p>
        </p:txBody>
      </p:sp>
      <p:sp>
        <p:nvSpPr>
          <p:cNvPr id="8" name="Veiksmo mygtukas: tuščias 7">
            <a:hlinkClick r:id="rId6" action="ppaction://hlinksldjump" highlightClick="1"/>
            <a:extLst>
              <a:ext uri="{FF2B5EF4-FFF2-40B4-BE49-F238E27FC236}">
                <a16:creationId xmlns:a16="http://schemas.microsoft.com/office/drawing/2014/main" id="{132A18D3-FEF3-437E-ACA7-9CC13931A58B}"/>
              </a:ext>
            </a:extLst>
          </p:cNvPr>
          <p:cNvSpPr/>
          <p:nvPr/>
        </p:nvSpPr>
        <p:spPr>
          <a:xfrm>
            <a:off x="2065446"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Plants</a:t>
            </a:r>
            <a:endParaRPr lang="lt-LT" sz="2400" b="1" dirty="0"/>
          </a:p>
        </p:txBody>
      </p:sp>
      <p:pic>
        <p:nvPicPr>
          <p:cNvPr id="9" name="Paveikslėlis 8">
            <a:extLst>
              <a:ext uri="{FF2B5EF4-FFF2-40B4-BE49-F238E27FC236}">
                <a16:creationId xmlns:a16="http://schemas.microsoft.com/office/drawing/2014/main" id="{D9687D16-829E-4613-B9D5-6B343994D1F4}"/>
              </a:ext>
            </a:extLst>
          </p:cNvPr>
          <p:cNvPicPr>
            <a:picLocks noChangeAspect="1"/>
          </p:cNvPicPr>
          <p:nvPr/>
        </p:nvPicPr>
        <p:blipFill>
          <a:blip r:embed="rId7">
            <a:alphaModFix amt="50000"/>
          </a:blip>
          <a:stretch>
            <a:fillRect/>
          </a:stretch>
        </p:blipFill>
        <p:spPr>
          <a:xfrm>
            <a:off x="9057812" y="4689751"/>
            <a:ext cx="3076575" cy="2105025"/>
          </a:xfrm>
          <a:prstGeom prst="rect">
            <a:avLst/>
          </a:prstGeom>
          <a:ln>
            <a:noFill/>
          </a:ln>
          <a:effectLst>
            <a:softEdge rad="112500"/>
          </a:effectLst>
        </p:spPr>
      </p:pic>
    </p:spTree>
    <p:extLst>
      <p:ext uri="{BB962C8B-B14F-4D97-AF65-F5344CB8AC3E}">
        <p14:creationId xmlns:p14="http://schemas.microsoft.com/office/powerpoint/2010/main" val="2035437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824949" y="530950"/>
            <a:ext cx="10465904" cy="801066"/>
          </a:xfrm>
        </p:spPr>
        <p:txBody>
          <a:bodyPr>
            <a:noAutofit/>
          </a:bodyPr>
          <a:lstStyle/>
          <a:p>
            <a:pPr indent="822960" algn="ctr">
              <a:lnSpc>
                <a:spcPct val="115000"/>
              </a:lnSpc>
              <a:spcAft>
                <a:spcPts val="1000"/>
              </a:spcAft>
            </a:pPr>
            <a:r>
              <a:rPr lang="en-GB" sz="3200" b="1" dirty="0">
                <a:effectLst/>
                <a:latin typeface="Segoe Print" panose="02000600000000000000" pitchFamily="2" charset="0"/>
                <a:ea typeface="Calibri" panose="020F0502020204030204" pitchFamily="34" charset="0"/>
              </a:rPr>
              <a:t>Spirea</a:t>
            </a:r>
            <a:endParaRPr lang="lt-LT" sz="239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19270" y="1391478"/>
            <a:ext cx="11343860" cy="5466522"/>
          </a:xfrm>
        </p:spPr>
        <p:txBody>
          <a:bodyPr>
            <a:normAutofit/>
          </a:bodyPr>
          <a:lstStyle/>
          <a:p>
            <a:pPr marL="0" indent="0" algn="just">
              <a:lnSpc>
                <a:spcPct val="150000"/>
              </a:lnSpc>
              <a:spcAft>
                <a:spcPts val="800"/>
              </a:spcAft>
              <a:buNone/>
            </a:pPr>
            <a:r>
              <a:rPr lang="en-GB" sz="2400" dirty="0">
                <a:effectLst/>
                <a:latin typeface="Arial" panose="020B0604020202020204" pitchFamily="34" charset="0"/>
                <a:ea typeface="Calibri" panose="020F0502020204030204" pitchFamily="34" charset="0"/>
                <a:cs typeface="Arial" panose="020B0604020202020204" pitchFamily="34" charset="0"/>
              </a:rPr>
              <a:t>Available in a wide array of cultivars, Japanese spirea offers the most variety in terms of size, flower colour, and leaf colour. It produces abundant clusters of white, light pink, rosy red or purple flowers that adorn the branches in late spring and summer. Sizes range from dwarf types, such as ‘Little Princess’, to larger shrubs that grow to 5 feet or taller. Most varieties have finely textured green or blue-green leaves, but some cultivars have yellow or chartreuse foliage those changes colour throughout the season.</a:t>
            </a:r>
            <a:endParaRPr lang="lt-LT" sz="66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87F1A193-7150-47D7-9B4A-EF849A2DC2B8}"/>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Next</a:t>
            </a:r>
            <a:endParaRPr lang="lt-LT" sz="2400" b="1" dirty="0"/>
          </a:p>
        </p:txBody>
      </p:sp>
      <p:sp>
        <p:nvSpPr>
          <p:cNvPr id="6" name="Veiksmo mygtukas: tuščias 5">
            <a:hlinkClick r:id="rId4" action="ppaction://hlinksldjump" highlightClick="1"/>
            <a:extLst>
              <a:ext uri="{FF2B5EF4-FFF2-40B4-BE49-F238E27FC236}">
                <a16:creationId xmlns:a16="http://schemas.microsoft.com/office/drawing/2014/main" id="{6F25BAC5-C07B-4244-9237-103E1261420B}"/>
              </a:ext>
            </a:extLst>
          </p:cNvPr>
          <p:cNvSpPr/>
          <p:nvPr/>
        </p:nvSpPr>
        <p:spPr>
          <a:xfrm>
            <a:off x="4896081" y="58470"/>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Home</a:t>
            </a:r>
            <a:endParaRPr lang="lt-LT" sz="2400" b="1" dirty="0"/>
          </a:p>
        </p:txBody>
      </p:sp>
      <p:sp>
        <p:nvSpPr>
          <p:cNvPr id="10" name="Veiksmo mygtukas: tuščias 9">
            <a:hlinkClick r:id="rId5" action="ppaction://hlinksldjump" highlightClick="1"/>
            <a:extLst>
              <a:ext uri="{FF2B5EF4-FFF2-40B4-BE49-F238E27FC236}">
                <a16:creationId xmlns:a16="http://schemas.microsoft.com/office/drawing/2014/main" id="{E8F08F95-97B5-43D5-BF16-26E562E2BCE6}"/>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Back</a:t>
            </a:r>
            <a:endParaRPr lang="lt-LT" sz="2400" b="1" dirty="0"/>
          </a:p>
        </p:txBody>
      </p:sp>
      <p:sp>
        <p:nvSpPr>
          <p:cNvPr id="8" name="Veiksmo mygtukas: tuščias 7">
            <a:hlinkClick r:id="rId6" action="ppaction://hlinksldjump" highlightClick="1"/>
            <a:extLst>
              <a:ext uri="{FF2B5EF4-FFF2-40B4-BE49-F238E27FC236}">
                <a16:creationId xmlns:a16="http://schemas.microsoft.com/office/drawing/2014/main" id="{132A18D3-FEF3-437E-ACA7-9CC13931A58B}"/>
              </a:ext>
            </a:extLst>
          </p:cNvPr>
          <p:cNvSpPr/>
          <p:nvPr/>
        </p:nvSpPr>
        <p:spPr>
          <a:xfrm>
            <a:off x="2065446"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Plants</a:t>
            </a:r>
            <a:endParaRPr lang="lt-LT" sz="2400" b="1" dirty="0"/>
          </a:p>
        </p:txBody>
      </p:sp>
      <p:pic>
        <p:nvPicPr>
          <p:cNvPr id="9" name="Paveikslėlis 8">
            <a:extLst>
              <a:ext uri="{FF2B5EF4-FFF2-40B4-BE49-F238E27FC236}">
                <a16:creationId xmlns:a16="http://schemas.microsoft.com/office/drawing/2014/main" id="{DA791CC9-37A7-44C6-8BC6-AA3AE151789A}"/>
              </a:ext>
            </a:extLst>
          </p:cNvPr>
          <p:cNvPicPr>
            <a:picLocks noChangeAspect="1"/>
          </p:cNvPicPr>
          <p:nvPr/>
        </p:nvPicPr>
        <p:blipFill>
          <a:blip r:embed="rId7">
            <a:alphaModFix amt="50000"/>
          </a:blip>
          <a:stretch>
            <a:fillRect/>
          </a:stretch>
        </p:blipFill>
        <p:spPr>
          <a:xfrm>
            <a:off x="8624680" y="4261126"/>
            <a:ext cx="3448050" cy="2533650"/>
          </a:xfrm>
          <a:prstGeom prst="rect">
            <a:avLst/>
          </a:prstGeom>
          <a:ln>
            <a:noFill/>
          </a:ln>
          <a:effectLst>
            <a:softEdge rad="112500"/>
          </a:effectLst>
        </p:spPr>
      </p:pic>
    </p:spTree>
    <p:extLst>
      <p:ext uri="{BB962C8B-B14F-4D97-AF65-F5344CB8AC3E}">
        <p14:creationId xmlns:p14="http://schemas.microsoft.com/office/powerpoint/2010/main" val="4286900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824949" y="530950"/>
            <a:ext cx="10465904" cy="801066"/>
          </a:xfrm>
        </p:spPr>
        <p:txBody>
          <a:bodyPr>
            <a:noAutofit/>
          </a:bodyPr>
          <a:lstStyle/>
          <a:p>
            <a:pPr algn="ctr">
              <a:lnSpc>
                <a:spcPct val="107000"/>
              </a:lnSpc>
              <a:spcAft>
                <a:spcPts val="800"/>
              </a:spcAft>
            </a:pPr>
            <a:r>
              <a:rPr lang="en-GB" sz="3200" b="1" dirty="0">
                <a:effectLst/>
                <a:latin typeface="Segoe Print" panose="02000600000000000000" pitchFamily="2" charset="0"/>
                <a:ea typeface="Calibri" panose="020F0502020204030204" pitchFamily="34" charset="0"/>
                <a:cs typeface="Times New Roman" panose="02020603050405020304" pitchFamily="18" charset="0"/>
              </a:rPr>
              <a:t>Roses</a:t>
            </a:r>
            <a:endParaRPr lang="lt-LT" sz="32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19270" y="1391478"/>
            <a:ext cx="11343860" cy="5466522"/>
          </a:xfrm>
        </p:spPr>
        <p:txBody>
          <a:bodyPr>
            <a:normAutofit/>
          </a:bodyPr>
          <a:lstStyle/>
          <a:p>
            <a:pPr marL="0" indent="0">
              <a:lnSpc>
                <a:spcPct val="150000"/>
              </a:lnSpc>
              <a:spcAft>
                <a:spcPts val="800"/>
              </a:spcAft>
              <a:buNone/>
            </a:pPr>
            <a:r>
              <a:rPr lang="en-GB" sz="1800" dirty="0">
                <a:effectLst/>
                <a:latin typeface="Arial" panose="020B0604020202020204" pitchFamily="34" charset="0"/>
                <a:ea typeface="Calibri" panose="020F0502020204030204" pitchFamily="34" charset="0"/>
                <a:cs typeface="Arial" panose="020B0604020202020204" pitchFamily="34" charset="0"/>
              </a:rPr>
              <a:t>Rose bushes come in a variety of forms, from climbing roses to miniature rose plants. One way to group roses into classes is according to their date of introduction:</a:t>
            </a:r>
            <a:endParaRPr lang="lt-LT" sz="18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50000"/>
              </a:lnSpc>
              <a:spcAft>
                <a:spcPts val="800"/>
              </a:spcAft>
              <a:buNone/>
            </a:pPr>
            <a:r>
              <a:rPr lang="en-GB" sz="1800" dirty="0">
                <a:effectLst/>
                <a:latin typeface="Arial" panose="020B0604020202020204" pitchFamily="34" charset="0"/>
                <a:ea typeface="Calibri" panose="020F0502020204030204" pitchFamily="34" charset="0"/>
                <a:cs typeface="Arial" panose="020B0604020202020204" pitchFamily="34" charset="0"/>
              </a:rPr>
              <a:t>Old roses—also called “old-fashioned roses” and “heirloom roses”—are those introduced prior to 1867. These are the lush, invariably fragrant roses found in old masters’ paintings. There are hundreds of old rose varieties—whose hardiness varies—providing choices for both warm and mild climates.</a:t>
            </a:r>
            <a:endParaRPr lang="lt-LT" sz="18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50000"/>
              </a:lnSpc>
              <a:spcAft>
                <a:spcPts val="800"/>
              </a:spcAft>
              <a:buNone/>
            </a:pPr>
            <a:r>
              <a:rPr lang="en-GB" sz="1800" dirty="0">
                <a:effectLst/>
                <a:latin typeface="Arial" panose="020B0604020202020204" pitchFamily="34" charset="0"/>
                <a:ea typeface="Calibri" panose="020F0502020204030204" pitchFamily="34" charset="0"/>
                <a:cs typeface="Arial" panose="020B0604020202020204" pitchFamily="34" charset="0"/>
              </a:rPr>
              <a:t>Modern hybrid roses, introduced after 1867, are sturdy, long-blooming, extremely hardy and disease-resistant, and bred for colour, shape, size, and fragrance. The hybrid tea roses, with one large flower on a long cutting stem, are one of the most popular hybrids.</a:t>
            </a:r>
            <a:endParaRPr lang="lt-LT" sz="18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50000"/>
              </a:lnSpc>
              <a:buNone/>
            </a:pPr>
            <a:r>
              <a:rPr lang="en-GB" sz="1800" dirty="0">
                <a:effectLst/>
                <a:latin typeface="Arial" panose="020B0604020202020204" pitchFamily="34" charset="0"/>
                <a:ea typeface="Calibri" panose="020F0502020204030204" pitchFamily="34" charset="0"/>
                <a:cs typeface="Arial" panose="020B0604020202020204" pitchFamily="34" charset="0"/>
              </a:rPr>
              <a:t>Species, or wild roses, are those that have been growing wild for many thousands of years. These wild roses have been adapted to modern gardens and usually bloom from spring to early summer. Most species of roses have single blossoms.</a:t>
            </a:r>
            <a:endParaRPr lang="lt-LT" sz="54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87F1A193-7150-47D7-9B4A-EF849A2DC2B8}"/>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Next</a:t>
            </a:r>
            <a:endParaRPr lang="lt-LT" sz="2400" b="1" dirty="0"/>
          </a:p>
        </p:txBody>
      </p:sp>
      <p:sp>
        <p:nvSpPr>
          <p:cNvPr id="6" name="Veiksmo mygtukas: tuščias 5">
            <a:hlinkClick r:id="rId4" action="ppaction://hlinksldjump" highlightClick="1"/>
            <a:extLst>
              <a:ext uri="{FF2B5EF4-FFF2-40B4-BE49-F238E27FC236}">
                <a16:creationId xmlns:a16="http://schemas.microsoft.com/office/drawing/2014/main" id="{6F25BAC5-C07B-4244-9237-103E1261420B}"/>
              </a:ext>
            </a:extLst>
          </p:cNvPr>
          <p:cNvSpPr/>
          <p:nvPr/>
        </p:nvSpPr>
        <p:spPr>
          <a:xfrm>
            <a:off x="4896081" y="58470"/>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Home</a:t>
            </a:r>
            <a:endParaRPr lang="lt-LT" sz="2400" b="1" dirty="0"/>
          </a:p>
        </p:txBody>
      </p:sp>
      <p:sp>
        <p:nvSpPr>
          <p:cNvPr id="10" name="Veiksmo mygtukas: tuščias 9">
            <a:hlinkClick r:id="rId5" action="ppaction://hlinksldjump" highlightClick="1"/>
            <a:extLst>
              <a:ext uri="{FF2B5EF4-FFF2-40B4-BE49-F238E27FC236}">
                <a16:creationId xmlns:a16="http://schemas.microsoft.com/office/drawing/2014/main" id="{E8F08F95-97B5-43D5-BF16-26E562E2BCE6}"/>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Back</a:t>
            </a:r>
            <a:endParaRPr lang="lt-LT" sz="2400" b="1" dirty="0"/>
          </a:p>
        </p:txBody>
      </p:sp>
      <p:sp>
        <p:nvSpPr>
          <p:cNvPr id="8" name="Veiksmo mygtukas: tuščias 7">
            <a:hlinkClick r:id="rId6" action="ppaction://hlinksldjump" highlightClick="1"/>
            <a:extLst>
              <a:ext uri="{FF2B5EF4-FFF2-40B4-BE49-F238E27FC236}">
                <a16:creationId xmlns:a16="http://schemas.microsoft.com/office/drawing/2014/main" id="{132A18D3-FEF3-437E-ACA7-9CC13931A58B}"/>
              </a:ext>
            </a:extLst>
          </p:cNvPr>
          <p:cNvSpPr/>
          <p:nvPr/>
        </p:nvSpPr>
        <p:spPr>
          <a:xfrm>
            <a:off x="2065446"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Plants</a:t>
            </a:r>
            <a:endParaRPr lang="lt-LT" sz="2400" b="1" dirty="0"/>
          </a:p>
        </p:txBody>
      </p:sp>
      <p:pic>
        <p:nvPicPr>
          <p:cNvPr id="7" name="Paveikslėlis 6">
            <a:extLst>
              <a:ext uri="{FF2B5EF4-FFF2-40B4-BE49-F238E27FC236}">
                <a16:creationId xmlns:a16="http://schemas.microsoft.com/office/drawing/2014/main" id="{4E62D519-2947-430E-A53C-B4BC771B214B}"/>
              </a:ext>
            </a:extLst>
          </p:cNvPr>
          <p:cNvPicPr>
            <a:picLocks noChangeAspect="1"/>
          </p:cNvPicPr>
          <p:nvPr/>
        </p:nvPicPr>
        <p:blipFill>
          <a:blip r:embed="rId7">
            <a:alphaModFix amt="35000"/>
          </a:blip>
          <a:stretch>
            <a:fillRect/>
          </a:stretch>
        </p:blipFill>
        <p:spPr>
          <a:xfrm>
            <a:off x="9205705" y="808967"/>
            <a:ext cx="2867025" cy="2828925"/>
          </a:xfrm>
          <a:prstGeom prst="rect">
            <a:avLst/>
          </a:prstGeom>
          <a:ln>
            <a:noFill/>
          </a:ln>
          <a:effectLst>
            <a:softEdge rad="112500"/>
          </a:effectLst>
        </p:spPr>
      </p:pic>
    </p:spTree>
    <p:extLst>
      <p:ext uri="{BB962C8B-B14F-4D97-AF65-F5344CB8AC3E}">
        <p14:creationId xmlns:p14="http://schemas.microsoft.com/office/powerpoint/2010/main" val="1497591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824949" y="530950"/>
            <a:ext cx="10465904" cy="801066"/>
          </a:xfrm>
        </p:spPr>
        <p:txBody>
          <a:bodyPr>
            <a:noAutofit/>
          </a:bodyPr>
          <a:lstStyle/>
          <a:p>
            <a:pPr algn="ctr">
              <a:lnSpc>
                <a:spcPct val="107000"/>
              </a:lnSpc>
              <a:spcAft>
                <a:spcPts val="800"/>
              </a:spcAft>
            </a:pPr>
            <a:r>
              <a:rPr lang="en-GB" sz="3200" b="1" dirty="0">
                <a:effectLst/>
                <a:latin typeface="Segoe Print" panose="02000600000000000000" pitchFamily="2" charset="0"/>
                <a:ea typeface="Calibri" panose="020F0502020204030204" pitchFamily="34" charset="0"/>
                <a:cs typeface="Times New Roman" panose="02020603050405020304" pitchFamily="18" charset="0"/>
              </a:rPr>
              <a:t>Lavender</a:t>
            </a:r>
            <a:endParaRPr lang="lt-LT" sz="32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19270" y="1391478"/>
            <a:ext cx="11343860" cy="5466522"/>
          </a:xfrm>
        </p:spPr>
        <p:txBody>
          <a:bodyPr>
            <a:normAutofit lnSpcReduction="10000"/>
          </a:bodyPr>
          <a:lstStyle/>
          <a:p>
            <a:pPr marL="0" indent="0" algn="just">
              <a:lnSpc>
                <a:spcPct val="150000"/>
              </a:lnSpc>
              <a:spcAft>
                <a:spcPts val="800"/>
              </a:spcAft>
              <a:buNone/>
            </a:pPr>
            <a:r>
              <a:rPr lang="en-GB" sz="2400" dirty="0">
                <a:effectLst/>
                <a:latin typeface="Arial" panose="020B0604020202020204" pitchFamily="34" charset="0"/>
                <a:ea typeface="Calibri" panose="020F0502020204030204" pitchFamily="34" charset="0"/>
                <a:cs typeface="Arial" panose="020B0604020202020204" pitchFamily="34" charset="0"/>
              </a:rPr>
              <a:t>Lavender is a well-known and fragrant perennial plant with grey-green foliage, upright flower spikes, and a compact shrub form. It's native to Europe and can be planted in the spring after the risk of frost has passed and the soil has warmed up. It will grow at a moderate pace, often adding a few inches to its size each year. In the garden, lavender makes an excellent companion plant for almost anything from roses to cabbage. It is one of those aromatics, grey herbs. They are also known for their calming effects. If you suffer from insomnia, try slipping a lavender sachet into your pillow. Lavender oil is used to naturally induce sleep. Lavender is edible. Its leaves can be chopped and added sparingly to some sauces or used in shortbread biscuits. </a:t>
            </a:r>
            <a:endParaRPr lang="lt-LT" sz="66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87F1A193-7150-47D7-9B4A-EF849A2DC2B8}"/>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Next</a:t>
            </a:r>
            <a:endParaRPr lang="lt-LT" sz="2400" b="1" dirty="0"/>
          </a:p>
        </p:txBody>
      </p:sp>
      <p:sp>
        <p:nvSpPr>
          <p:cNvPr id="6" name="Veiksmo mygtukas: tuščias 5">
            <a:hlinkClick r:id="rId4" action="ppaction://hlinksldjump" highlightClick="1"/>
            <a:extLst>
              <a:ext uri="{FF2B5EF4-FFF2-40B4-BE49-F238E27FC236}">
                <a16:creationId xmlns:a16="http://schemas.microsoft.com/office/drawing/2014/main" id="{6F25BAC5-C07B-4244-9237-103E1261420B}"/>
              </a:ext>
            </a:extLst>
          </p:cNvPr>
          <p:cNvSpPr/>
          <p:nvPr/>
        </p:nvSpPr>
        <p:spPr>
          <a:xfrm>
            <a:off x="4896081" y="58470"/>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Home</a:t>
            </a:r>
            <a:endParaRPr lang="lt-LT" sz="2400" b="1" dirty="0"/>
          </a:p>
        </p:txBody>
      </p:sp>
      <p:sp>
        <p:nvSpPr>
          <p:cNvPr id="10" name="Veiksmo mygtukas: tuščias 9">
            <a:hlinkClick r:id="rId5" action="ppaction://hlinksldjump" highlightClick="1"/>
            <a:extLst>
              <a:ext uri="{FF2B5EF4-FFF2-40B4-BE49-F238E27FC236}">
                <a16:creationId xmlns:a16="http://schemas.microsoft.com/office/drawing/2014/main" id="{E8F08F95-97B5-43D5-BF16-26E562E2BCE6}"/>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Back</a:t>
            </a:r>
            <a:endParaRPr lang="lt-LT" sz="2400" b="1" dirty="0"/>
          </a:p>
        </p:txBody>
      </p:sp>
      <p:sp>
        <p:nvSpPr>
          <p:cNvPr id="8" name="Veiksmo mygtukas: tuščias 7">
            <a:hlinkClick r:id="rId6" action="ppaction://hlinksldjump" highlightClick="1"/>
            <a:extLst>
              <a:ext uri="{FF2B5EF4-FFF2-40B4-BE49-F238E27FC236}">
                <a16:creationId xmlns:a16="http://schemas.microsoft.com/office/drawing/2014/main" id="{132A18D3-FEF3-437E-ACA7-9CC13931A58B}"/>
              </a:ext>
            </a:extLst>
          </p:cNvPr>
          <p:cNvSpPr/>
          <p:nvPr/>
        </p:nvSpPr>
        <p:spPr>
          <a:xfrm>
            <a:off x="2065446"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Plants</a:t>
            </a:r>
            <a:endParaRPr lang="lt-LT" sz="2400" b="1" dirty="0"/>
          </a:p>
        </p:txBody>
      </p:sp>
      <p:pic>
        <p:nvPicPr>
          <p:cNvPr id="9" name="Paveikslėlis 8">
            <a:extLst>
              <a:ext uri="{FF2B5EF4-FFF2-40B4-BE49-F238E27FC236}">
                <a16:creationId xmlns:a16="http://schemas.microsoft.com/office/drawing/2014/main" id="{8F82667E-9FB8-4CBA-9692-52D35FE2E455}"/>
              </a:ext>
            </a:extLst>
          </p:cNvPr>
          <p:cNvPicPr>
            <a:picLocks noChangeAspect="1"/>
          </p:cNvPicPr>
          <p:nvPr/>
        </p:nvPicPr>
        <p:blipFill>
          <a:blip r:embed="rId7">
            <a:alphaModFix amt="35000"/>
          </a:blip>
          <a:stretch>
            <a:fillRect/>
          </a:stretch>
        </p:blipFill>
        <p:spPr>
          <a:xfrm>
            <a:off x="8667287" y="3565801"/>
            <a:ext cx="3467100" cy="3228975"/>
          </a:xfrm>
          <a:prstGeom prst="rect">
            <a:avLst/>
          </a:prstGeom>
          <a:ln>
            <a:noFill/>
          </a:ln>
          <a:effectLst>
            <a:softEdge rad="112500"/>
          </a:effectLst>
        </p:spPr>
      </p:pic>
    </p:spTree>
    <p:extLst>
      <p:ext uri="{BB962C8B-B14F-4D97-AF65-F5344CB8AC3E}">
        <p14:creationId xmlns:p14="http://schemas.microsoft.com/office/powerpoint/2010/main" val="32309647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F4AC9EF3-2CDC-42DB-B330-D42B507FD2EA}"/>
              </a:ext>
            </a:extLst>
          </p:cNvPr>
          <p:cNvSpPr>
            <a:spLocks noGrp="1"/>
          </p:cNvSpPr>
          <p:nvPr>
            <p:ph type="title"/>
          </p:nvPr>
        </p:nvSpPr>
        <p:spPr>
          <a:xfrm>
            <a:off x="467136" y="365125"/>
            <a:ext cx="11141765" cy="2272058"/>
          </a:xfrm>
        </p:spPr>
        <p:txBody>
          <a:bodyPr>
            <a:normAutofit/>
          </a:bodyPr>
          <a:lstStyle/>
          <a:p>
            <a:pPr algn="ctr"/>
            <a:r>
              <a:rPr lang="lt-LT" sz="4000" b="1" dirty="0">
                <a:solidFill>
                  <a:srgbClr val="000000"/>
                </a:solidFill>
                <a:effectLst/>
                <a:latin typeface="Segoe Print" panose="02000600000000000000" pitchFamily="2" charset="0"/>
                <a:ea typeface="Times New Roman" panose="02020603050405020304" pitchFamily="18" charset="0"/>
              </a:rPr>
              <a:t>2020-2021 m. m. gimnazijoje dirbančių pedagoginių darbuotojų (mokytojų) amžiaus analizė.</a:t>
            </a:r>
            <a:endParaRPr lang="lt-LT" sz="7200" dirty="0">
              <a:latin typeface="Segoe Print" panose="02000600000000000000" pitchFamily="2" charset="0"/>
            </a:endParaRPr>
          </a:p>
        </p:txBody>
      </p:sp>
      <p:sp>
        <p:nvSpPr>
          <p:cNvPr id="3" name="Turinio vietos rezervavimo ženklas 2">
            <a:extLst>
              <a:ext uri="{FF2B5EF4-FFF2-40B4-BE49-F238E27FC236}">
                <a16:creationId xmlns:a16="http://schemas.microsoft.com/office/drawing/2014/main" id="{52CD483D-00F9-4C4C-97A9-1199510D1881}"/>
              </a:ext>
            </a:extLst>
          </p:cNvPr>
          <p:cNvSpPr>
            <a:spLocks noGrp="1"/>
          </p:cNvSpPr>
          <p:nvPr>
            <p:ph idx="1"/>
          </p:nvPr>
        </p:nvSpPr>
        <p:spPr>
          <a:xfrm>
            <a:off x="324678" y="3536661"/>
            <a:ext cx="11575774" cy="1896730"/>
          </a:xfrm>
        </p:spPr>
        <p:txBody>
          <a:bodyPr>
            <a:normAutofit/>
          </a:bodyPr>
          <a:lstStyle/>
          <a:p>
            <a:pPr marL="0" indent="0">
              <a:buNone/>
            </a:pPr>
            <a:r>
              <a:rPr lang="lt-LT" sz="3200" dirty="0">
                <a:effectLst/>
                <a:latin typeface="Arial" panose="020B0604020202020204" pitchFamily="34" charset="0"/>
                <a:ea typeface="Times New Roman" panose="02020603050405020304" pitchFamily="18" charset="0"/>
                <a:cs typeface="Arial" panose="020B0604020202020204" pitchFamily="34" charset="0"/>
              </a:rPr>
              <a:t>Šiais 2020-2021 m. m. gimnazijoje dirba 33 pedagoginiai darbuotojai. Lentelėje pateikta mokytojų gimimo datos ir jų amžius 2020 m. pabaigoje.</a:t>
            </a:r>
            <a:endParaRPr lang="lt-LT" sz="32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lt-LT" sz="3200" dirty="0"/>
          </a:p>
        </p:txBody>
      </p:sp>
      <p:sp>
        <p:nvSpPr>
          <p:cNvPr id="4" name="Veiksmo mygtukas: tuščias 3">
            <a:hlinkClick r:id="rId3" action="ppaction://hlinksldjump" highlightClick="1"/>
            <a:extLst>
              <a:ext uri="{FF2B5EF4-FFF2-40B4-BE49-F238E27FC236}">
                <a16:creationId xmlns:a16="http://schemas.microsoft.com/office/drawing/2014/main" id="{49C726F9-C5B8-4E0D-87EA-FC3BE6C5FE4D}"/>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11D4D533-0A6B-49AB-A066-117814AC0C60}"/>
              </a:ext>
            </a:extLst>
          </p:cNvPr>
          <p:cNvSpPr/>
          <p:nvPr/>
        </p:nvSpPr>
        <p:spPr>
          <a:xfrm>
            <a:off x="10287000" y="6316178"/>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Tree>
    <p:extLst>
      <p:ext uri="{BB962C8B-B14F-4D97-AF65-F5344CB8AC3E}">
        <p14:creationId xmlns:p14="http://schemas.microsoft.com/office/powerpoint/2010/main" val="4259493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824949" y="530950"/>
            <a:ext cx="10465904" cy="801066"/>
          </a:xfrm>
        </p:spPr>
        <p:txBody>
          <a:bodyPr>
            <a:noAutofit/>
          </a:bodyPr>
          <a:lstStyle/>
          <a:p>
            <a:pPr algn="ctr">
              <a:lnSpc>
                <a:spcPct val="107000"/>
              </a:lnSpc>
              <a:spcAft>
                <a:spcPts val="800"/>
              </a:spcAft>
            </a:pPr>
            <a:r>
              <a:rPr lang="en-GB" sz="3200" b="1" dirty="0">
                <a:effectLst/>
                <a:latin typeface="Segoe Print" panose="02000600000000000000" pitchFamily="2" charset="0"/>
                <a:ea typeface="Calibri" panose="020F0502020204030204" pitchFamily="34" charset="0"/>
              </a:rPr>
              <a:t>Coral bells</a:t>
            </a:r>
            <a:endParaRPr lang="lt-LT" sz="48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19270" y="1391478"/>
            <a:ext cx="11343860" cy="5466522"/>
          </a:xfrm>
        </p:spPr>
        <p:txBody>
          <a:bodyPr>
            <a:normAutofit fontScale="92500"/>
          </a:bodyPr>
          <a:lstStyle/>
          <a:p>
            <a:pPr marL="0" indent="0" algn="just">
              <a:lnSpc>
                <a:spcPct val="150000"/>
              </a:lnSpc>
              <a:spcAft>
                <a:spcPts val="800"/>
              </a:spcAft>
              <a:buNone/>
            </a:pPr>
            <a:r>
              <a:rPr lang="en-GB" sz="2400" dirty="0">
                <a:effectLst/>
                <a:latin typeface="Arial" panose="020B0604020202020204" pitchFamily="34" charset="0"/>
                <a:ea typeface="Calibri" panose="020F0502020204030204" pitchFamily="34" charset="0"/>
                <a:cs typeface="Arial" panose="020B0604020202020204" pitchFamily="34" charset="0"/>
              </a:rPr>
              <a:t>Coral bells are a traditional perennial foliage plant with hundreds of varieties available, and new introductions offered every year. Native to North America, the plants form round mounds with a woody rootstock or crown at their base and small bell-shaped flowers that appear in spring or early summer on the tall stems. Rich in nectar, the flowers attract hummingbirds and butterflies, plus make nice cut blooms. Their leaves are rounded, lobed, hairy, and evergreen or semi-evergreen, depending on the climate. Besides traditional green-leaved coral bells, new varieties have leaves in shades of purple, rose, lime green, gold, and more. Coral bells are best planted in late fall or early spring and will grow at a moderate pace, making them a great option for woodlands, rock gardens, containers, borders, and ground covers.</a:t>
            </a:r>
            <a:endParaRPr lang="lt-LT" sz="66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87F1A193-7150-47D7-9B4A-EF849A2DC2B8}"/>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Next</a:t>
            </a:r>
            <a:endParaRPr lang="lt-LT" sz="2400" b="1" dirty="0"/>
          </a:p>
        </p:txBody>
      </p:sp>
      <p:sp>
        <p:nvSpPr>
          <p:cNvPr id="6" name="Veiksmo mygtukas: tuščias 5">
            <a:hlinkClick r:id="rId4" action="ppaction://hlinksldjump" highlightClick="1"/>
            <a:extLst>
              <a:ext uri="{FF2B5EF4-FFF2-40B4-BE49-F238E27FC236}">
                <a16:creationId xmlns:a16="http://schemas.microsoft.com/office/drawing/2014/main" id="{6F25BAC5-C07B-4244-9237-103E1261420B}"/>
              </a:ext>
            </a:extLst>
          </p:cNvPr>
          <p:cNvSpPr/>
          <p:nvPr/>
        </p:nvSpPr>
        <p:spPr>
          <a:xfrm>
            <a:off x="4896081" y="58470"/>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Home</a:t>
            </a:r>
            <a:endParaRPr lang="lt-LT" sz="2400" b="1" dirty="0"/>
          </a:p>
        </p:txBody>
      </p:sp>
      <p:sp>
        <p:nvSpPr>
          <p:cNvPr id="10" name="Veiksmo mygtukas: tuščias 9">
            <a:hlinkClick r:id="rId5" action="ppaction://hlinksldjump" highlightClick="1"/>
            <a:extLst>
              <a:ext uri="{FF2B5EF4-FFF2-40B4-BE49-F238E27FC236}">
                <a16:creationId xmlns:a16="http://schemas.microsoft.com/office/drawing/2014/main" id="{E8F08F95-97B5-43D5-BF16-26E562E2BCE6}"/>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Back</a:t>
            </a:r>
            <a:endParaRPr lang="lt-LT" sz="2400" b="1" dirty="0"/>
          </a:p>
        </p:txBody>
      </p:sp>
      <p:sp>
        <p:nvSpPr>
          <p:cNvPr id="8" name="Veiksmo mygtukas: tuščias 7">
            <a:hlinkClick r:id="rId6" action="ppaction://hlinksldjump" highlightClick="1"/>
            <a:extLst>
              <a:ext uri="{FF2B5EF4-FFF2-40B4-BE49-F238E27FC236}">
                <a16:creationId xmlns:a16="http://schemas.microsoft.com/office/drawing/2014/main" id="{132A18D3-FEF3-437E-ACA7-9CC13931A58B}"/>
              </a:ext>
            </a:extLst>
          </p:cNvPr>
          <p:cNvSpPr/>
          <p:nvPr/>
        </p:nvSpPr>
        <p:spPr>
          <a:xfrm>
            <a:off x="2065446"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Plants</a:t>
            </a:r>
            <a:endParaRPr lang="lt-LT" sz="2400" b="1" dirty="0"/>
          </a:p>
        </p:txBody>
      </p:sp>
      <p:pic>
        <p:nvPicPr>
          <p:cNvPr id="11" name="Paveikslėlis 10">
            <a:extLst>
              <a:ext uri="{FF2B5EF4-FFF2-40B4-BE49-F238E27FC236}">
                <a16:creationId xmlns:a16="http://schemas.microsoft.com/office/drawing/2014/main" id="{AEECBEA1-5E7A-4583-861A-5C43D7254AD9}"/>
              </a:ext>
            </a:extLst>
          </p:cNvPr>
          <p:cNvPicPr>
            <a:picLocks noChangeAspect="1"/>
          </p:cNvPicPr>
          <p:nvPr/>
        </p:nvPicPr>
        <p:blipFill>
          <a:blip r:embed="rId7">
            <a:alphaModFix amt="35000"/>
          </a:blip>
          <a:stretch>
            <a:fillRect/>
          </a:stretch>
        </p:blipFill>
        <p:spPr>
          <a:xfrm>
            <a:off x="7962437" y="3429000"/>
            <a:ext cx="4171950" cy="3371850"/>
          </a:xfrm>
          <a:prstGeom prst="rect">
            <a:avLst/>
          </a:prstGeom>
          <a:ln>
            <a:noFill/>
          </a:ln>
          <a:effectLst>
            <a:softEdge rad="112500"/>
          </a:effectLst>
        </p:spPr>
      </p:pic>
    </p:spTree>
    <p:extLst>
      <p:ext uri="{BB962C8B-B14F-4D97-AF65-F5344CB8AC3E}">
        <p14:creationId xmlns:p14="http://schemas.microsoft.com/office/powerpoint/2010/main" val="13621394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graphicFrame>
        <p:nvGraphicFramePr>
          <p:cNvPr id="2" name="Lentelė 1">
            <a:extLst>
              <a:ext uri="{FF2B5EF4-FFF2-40B4-BE49-F238E27FC236}">
                <a16:creationId xmlns:a16="http://schemas.microsoft.com/office/drawing/2014/main" id="{153CE196-E0DE-4722-8526-2538E442A201}"/>
              </a:ext>
            </a:extLst>
          </p:cNvPr>
          <p:cNvGraphicFramePr>
            <a:graphicFrameLocks noGrp="1"/>
          </p:cNvGraphicFramePr>
          <p:nvPr>
            <p:extLst>
              <p:ext uri="{D42A27DB-BD31-4B8C-83A1-F6EECF244321}">
                <p14:modId xmlns:p14="http://schemas.microsoft.com/office/powerpoint/2010/main" val="722135070"/>
              </p:ext>
            </p:extLst>
          </p:nvPr>
        </p:nvGraphicFramePr>
        <p:xfrm>
          <a:off x="1272209" y="0"/>
          <a:ext cx="7699514" cy="6842163"/>
        </p:xfrm>
        <a:graphic>
          <a:graphicData uri="http://schemas.openxmlformats.org/drawingml/2006/table">
            <a:tbl>
              <a:tblPr firstRow="1" firstCol="1" bandRow="1">
                <a:tableStyleId>{5C22544A-7EE6-4342-B048-85BDC9FD1C3A}</a:tableStyleId>
              </a:tblPr>
              <a:tblGrid>
                <a:gridCol w="3849757">
                  <a:extLst>
                    <a:ext uri="{9D8B030D-6E8A-4147-A177-3AD203B41FA5}">
                      <a16:colId xmlns:a16="http://schemas.microsoft.com/office/drawing/2014/main" val="2994203765"/>
                    </a:ext>
                  </a:extLst>
                </a:gridCol>
                <a:gridCol w="3849757">
                  <a:extLst>
                    <a:ext uri="{9D8B030D-6E8A-4147-A177-3AD203B41FA5}">
                      <a16:colId xmlns:a16="http://schemas.microsoft.com/office/drawing/2014/main" val="1423676297"/>
                    </a:ext>
                  </a:extLst>
                </a:gridCol>
              </a:tblGrid>
              <a:tr h="201706">
                <a:tc>
                  <a:txBody>
                    <a:bodyPr/>
                    <a:lstStyle/>
                    <a:p>
                      <a:pPr fontAlgn="base">
                        <a:lnSpc>
                          <a:spcPct val="107000"/>
                        </a:lnSpc>
                        <a:spcAft>
                          <a:spcPts val="800"/>
                        </a:spcAft>
                      </a:pPr>
                      <a:r>
                        <a:rPr lang="lt-LT" sz="1200">
                          <a:solidFill>
                            <a:schemeClr val="tx1"/>
                          </a:solidFill>
                          <a:effectLst/>
                        </a:rPr>
                        <a:t>Gimimo data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tc>
                  <a:txBody>
                    <a:bodyPr/>
                    <a:lstStyle/>
                    <a:p>
                      <a:pPr fontAlgn="base">
                        <a:lnSpc>
                          <a:spcPct val="107000"/>
                        </a:lnSpc>
                        <a:spcAft>
                          <a:spcPts val="800"/>
                        </a:spcAft>
                      </a:pPr>
                      <a:r>
                        <a:rPr lang="lt-LT" sz="1200">
                          <a:solidFill>
                            <a:schemeClr val="tx1"/>
                          </a:solidFill>
                          <a:effectLst/>
                        </a:rPr>
                        <a:t>Amžius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789143426"/>
                  </a:ext>
                </a:extLst>
              </a:tr>
              <a:tr h="201706">
                <a:tc>
                  <a:txBody>
                    <a:bodyPr/>
                    <a:lstStyle/>
                    <a:p>
                      <a:pPr fontAlgn="base">
                        <a:lnSpc>
                          <a:spcPct val="107000"/>
                        </a:lnSpc>
                        <a:spcAft>
                          <a:spcPts val="800"/>
                        </a:spcAft>
                      </a:pPr>
                      <a:r>
                        <a:rPr lang="lt-LT" sz="1200">
                          <a:solidFill>
                            <a:schemeClr val="tx1"/>
                          </a:solidFill>
                          <a:effectLst/>
                        </a:rPr>
                        <a:t>1961-08-10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tc>
                  <a:txBody>
                    <a:bodyPr/>
                    <a:lstStyle/>
                    <a:p>
                      <a:pPr fontAlgn="base">
                        <a:lnSpc>
                          <a:spcPct val="107000"/>
                        </a:lnSpc>
                        <a:spcAft>
                          <a:spcPts val="800"/>
                        </a:spcAft>
                      </a:pPr>
                      <a:r>
                        <a:rPr lang="lt-LT" sz="1200">
                          <a:solidFill>
                            <a:schemeClr val="tx1"/>
                          </a:solidFill>
                          <a:effectLst/>
                        </a:rPr>
                        <a:t>  59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669329243"/>
                  </a:ext>
                </a:extLst>
              </a:tr>
              <a:tr h="201706">
                <a:tc>
                  <a:txBody>
                    <a:bodyPr/>
                    <a:lstStyle/>
                    <a:p>
                      <a:pPr fontAlgn="base">
                        <a:lnSpc>
                          <a:spcPct val="107000"/>
                        </a:lnSpc>
                        <a:spcAft>
                          <a:spcPts val="800"/>
                        </a:spcAft>
                      </a:pPr>
                      <a:r>
                        <a:rPr lang="lt-LT" sz="1200">
                          <a:solidFill>
                            <a:schemeClr val="tx1"/>
                          </a:solidFill>
                          <a:effectLst/>
                        </a:rPr>
                        <a:t>1966-06-07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tc>
                  <a:txBody>
                    <a:bodyPr/>
                    <a:lstStyle/>
                    <a:p>
                      <a:pPr fontAlgn="base">
                        <a:lnSpc>
                          <a:spcPct val="107000"/>
                        </a:lnSpc>
                        <a:spcAft>
                          <a:spcPts val="800"/>
                        </a:spcAft>
                      </a:pPr>
                      <a:r>
                        <a:rPr lang="lt-LT" sz="1200">
                          <a:solidFill>
                            <a:schemeClr val="tx1"/>
                          </a:solidFill>
                          <a:effectLst/>
                        </a:rPr>
                        <a:t>  54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2520035044"/>
                  </a:ext>
                </a:extLst>
              </a:tr>
              <a:tr h="201706">
                <a:tc>
                  <a:txBody>
                    <a:bodyPr/>
                    <a:lstStyle/>
                    <a:p>
                      <a:pPr fontAlgn="base">
                        <a:lnSpc>
                          <a:spcPct val="107000"/>
                        </a:lnSpc>
                        <a:spcAft>
                          <a:spcPts val="800"/>
                        </a:spcAft>
                      </a:pPr>
                      <a:r>
                        <a:rPr lang="lt-LT" sz="1200">
                          <a:solidFill>
                            <a:schemeClr val="tx1"/>
                          </a:solidFill>
                          <a:effectLst/>
                        </a:rPr>
                        <a:t>1964-09-20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tc>
                  <a:txBody>
                    <a:bodyPr/>
                    <a:lstStyle/>
                    <a:p>
                      <a:pPr fontAlgn="base">
                        <a:lnSpc>
                          <a:spcPct val="107000"/>
                        </a:lnSpc>
                        <a:spcAft>
                          <a:spcPts val="800"/>
                        </a:spcAft>
                      </a:pPr>
                      <a:r>
                        <a:rPr lang="lt-LT" sz="1200">
                          <a:solidFill>
                            <a:schemeClr val="tx1"/>
                          </a:solidFill>
                          <a:effectLst/>
                        </a:rPr>
                        <a:t>  56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3000495111"/>
                  </a:ext>
                </a:extLst>
              </a:tr>
              <a:tr h="201706">
                <a:tc>
                  <a:txBody>
                    <a:bodyPr/>
                    <a:lstStyle/>
                    <a:p>
                      <a:pPr fontAlgn="base">
                        <a:lnSpc>
                          <a:spcPct val="107000"/>
                        </a:lnSpc>
                        <a:spcAft>
                          <a:spcPts val="800"/>
                        </a:spcAft>
                      </a:pPr>
                      <a:r>
                        <a:rPr lang="lt-LT" sz="1200">
                          <a:solidFill>
                            <a:schemeClr val="tx1"/>
                          </a:solidFill>
                          <a:effectLst/>
                        </a:rPr>
                        <a:t>1957-02-22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tc>
                  <a:txBody>
                    <a:bodyPr/>
                    <a:lstStyle/>
                    <a:p>
                      <a:pPr fontAlgn="base">
                        <a:lnSpc>
                          <a:spcPct val="107000"/>
                        </a:lnSpc>
                        <a:spcAft>
                          <a:spcPts val="800"/>
                        </a:spcAft>
                      </a:pPr>
                      <a:r>
                        <a:rPr lang="lt-LT" sz="1200">
                          <a:solidFill>
                            <a:schemeClr val="tx1"/>
                          </a:solidFill>
                          <a:effectLst/>
                        </a:rPr>
                        <a:t>  63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618532477"/>
                  </a:ext>
                </a:extLst>
              </a:tr>
              <a:tr h="201706">
                <a:tc>
                  <a:txBody>
                    <a:bodyPr/>
                    <a:lstStyle/>
                    <a:p>
                      <a:pPr fontAlgn="base">
                        <a:lnSpc>
                          <a:spcPct val="107000"/>
                        </a:lnSpc>
                        <a:spcAft>
                          <a:spcPts val="800"/>
                        </a:spcAft>
                      </a:pPr>
                      <a:r>
                        <a:rPr lang="lt-LT" sz="1200">
                          <a:solidFill>
                            <a:schemeClr val="tx1"/>
                          </a:solidFill>
                          <a:effectLst/>
                        </a:rPr>
                        <a:t>1974-01-02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tc>
                  <a:txBody>
                    <a:bodyPr/>
                    <a:lstStyle/>
                    <a:p>
                      <a:pPr fontAlgn="base">
                        <a:lnSpc>
                          <a:spcPct val="107000"/>
                        </a:lnSpc>
                        <a:spcAft>
                          <a:spcPts val="800"/>
                        </a:spcAft>
                      </a:pPr>
                      <a:r>
                        <a:rPr lang="lt-LT" sz="1200">
                          <a:solidFill>
                            <a:schemeClr val="tx1"/>
                          </a:solidFill>
                          <a:effectLst/>
                        </a:rPr>
                        <a:t>  46</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4184439001"/>
                  </a:ext>
                </a:extLst>
              </a:tr>
              <a:tr h="201706">
                <a:tc>
                  <a:txBody>
                    <a:bodyPr/>
                    <a:lstStyle/>
                    <a:p>
                      <a:pPr fontAlgn="base">
                        <a:lnSpc>
                          <a:spcPct val="107000"/>
                        </a:lnSpc>
                        <a:spcAft>
                          <a:spcPts val="800"/>
                        </a:spcAft>
                      </a:pPr>
                      <a:r>
                        <a:rPr lang="lt-LT" sz="1200">
                          <a:solidFill>
                            <a:schemeClr val="tx1"/>
                          </a:solidFill>
                          <a:effectLst/>
                        </a:rPr>
                        <a:t>1975-06-05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tc>
                  <a:txBody>
                    <a:bodyPr/>
                    <a:lstStyle/>
                    <a:p>
                      <a:pPr fontAlgn="base">
                        <a:lnSpc>
                          <a:spcPct val="107000"/>
                        </a:lnSpc>
                        <a:spcAft>
                          <a:spcPts val="800"/>
                        </a:spcAft>
                      </a:pPr>
                      <a:r>
                        <a:rPr lang="lt-LT" sz="1200">
                          <a:solidFill>
                            <a:schemeClr val="tx1"/>
                          </a:solidFill>
                          <a:effectLst/>
                        </a:rPr>
                        <a:t>  45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3876311386"/>
                  </a:ext>
                </a:extLst>
              </a:tr>
              <a:tr h="201706">
                <a:tc>
                  <a:txBody>
                    <a:bodyPr/>
                    <a:lstStyle/>
                    <a:p>
                      <a:pPr fontAlgn="base">
                        <a:lnSpc>
                          <a:spcPct val="107000"/>
                        </a:lnSpc>
                        <a:spcAft>
                          <a:spcPts val="800"/>
                        </a:spcAft>
                      </a:pPr>
                      <a:r>
                        <a:rPr lang="lt-LT" sz="1200">
                          <a:solidFill>
                            <a:schemeClr val="tx1"/>
                          </a:solidFill>
                          <a:effectLst/>
                        </a:rPr>
                        <a:t>1981-06-13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tc>
                  <a:txBody>
                    <a:bodyPr/>
                    <a:lstStyle/>
                    <a:p>
                      <a:pPr fontAlgn="base">
                        <a:lnSpc>
                          <a:spcPct val="107000"/>
                        </a:lnSpc>
                        <a:spcAft>
                          <a:spcPts val="800"/>
                        </a:spcAft>
                      </a:pPr>
                      <a:r>
                        <a:rPr lang="lt-LT" sz="1200">
                          <a:solidFill>
                            <a:schemeClr val="tx1"/>
                          </a:solidFill>
                          <a:effectLst/>
                        </a:rPr>
                        <a:t>  39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3618888324"/>
                  </a:ext>
                </a:extLst>
              </a:tr>
              <a:tr h="201706">
                <a:tc>
                  <a:txBody>
                    <a:bodyPr/>
                    <a:lstStyle/>
                    <a:p>
                      <a:pPr fontAlgn="base">
                        <a:lnSpc>
                          <a:spcPct val="107000"/>
                        </a:lnSpc>
                        <a:spcAft>
                          <a:spcPts val="800"/>
                        </a:spcAft>
                      </a:pPr>
                      <a:r>
                        <a:rPr lang="lt-LT" sz="1200">
                          <a:solidFill>
                            <a:schemeClr val="tx1"/>
                          </a:solidFill>
                          <a:effectLst/>
                        </a:rPr>
                        <a:t>1958-11-17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tc>
                  <a:txBody>
                    <a:bodyPr/>
                    <a:lstStyle/>
                    <a:p>
                      <a:pPr fontAlgn="base">
                        <a:lnSpc>
                          <a:spcPct val="107000"/>
                        </a:lnSpc>
                        <a:spcAft>
                          <a:spcPts val="800"/>
                        </a:spcAft>
                      </a:pPr>
                      <a:r>
                        <a:rPr lang="lt-LT" sz="1200">
                          <a:solidFill>
                            <a:schemeClr val="tx1"/>
                          </a:solidFill>
                          <a:effectLst/>
                        </a:rPr>
                        <a:t>  62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3258299212"/>
                  </a:ext>
                </a:extLst>
              </a:tr>
              <a:tr h="201706">
                <a:tc>
                  <a:txBody>
                    <a:bodyPr/>
                    <a:lstStyle/>
                    <a:p>
                      <a:pPr fontAlgn="base">
                        <a:lnSpc>
                          <a:spcPct val="107000"/>
                        </a:lnSpc>
                        <a:spcAft>
                          <a:spcPts val="800"/>
                        </a:spcAft>
                      </a:pPr>
                      <a:r>
                        <a:rPr lang="lt-LT" sz="1200">
                          <a:solidFill>
                            <a:schemeClr val="tx1"/>
                          </a:solidFill>
                          <a:effectLst/>
                        </a:rPr>
                        <a:t>1972-06-09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tc>
                  <a:txBody>
                    <a:bodyPr/>
                    <a:lstStyle/>
                    <a:p>
                      <a:pPr fontAlgn="base">
                        <a:lnSpc>
                          <a:spcPct val="107000"/>
                        </a:lnSpc>
                        <a:spcAft>
                          <a:spcPts val="800"/>
                        </a:spcAft>
                      </a:pPr>
                      <a:r>
                        <a:rPr lang="lt-LT" sz="1200">
                          <a:solidFill>
                            <a:schemeClr val="tx1"/>
                          </a:solidFill>
                          <a:effectLst/>
                        </a:rPr>
                        <a:t>  48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4030173311"/>
                  </a:ext>
                </a:extLst>
              </a:tr>
              <a:tr h="201706">
                <a:tc>
                  <a:txBody>
                    <a:bodyPr/>
                    <a:lstStyle/>
                    <a:p>
                      <a:pPr fontAlgn="base">
                        <a:lnSpc>
                          <a:spcPct val="107000"/>
                        </a:lnSpc>
                        <a:spcAft>
                          <a:spcPts val="800"/>
                        </a:spcAft>
                      </a:pPr>
                      <a:r>
                        <a:rPr lang="lt-LT" sz="1200">
                          <a:solidFill>
                            <a:schemeClr val="tx1"/>
                          </a:solidFill>
                          <a:effectLst/>
                        </a:rPr>
                        <a:t>1980-04-25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tc>
                  <a:txBody>
                    <a:bodyPr/>
                    <a:lstStyle/>
                    <a:p>
                      <a:pPr fontAlgn="base">
                        <a:lnSpc>
                          <a:spcPct val="107000"/>
                        </a:lnSpc>
                        <a:spcAft>
                          <a:spcPts val="800"/>
                        </a:spcAft>
                      </a:pPr>
                      <a:r>
                        <a:rPr lang="lt-LT" sz="1200">
                          <a:solidFill>
                            <a:schemeClr val="tx1"/>
                          </a:solidFill>
                          <a:effectLst/>
                        </a:rPr>
                        <a:t>  40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3633500312"/>
                  </a:ext>
                </a:extLst>
              </a:tr>
              <a:tr h="201706">
                <a:tc>
                  <a:txBody>
                    <a:bodyPr/>
                    <a:lstStyle/>
                    <a:p>
                      <a:pPr fontAlgn="base">
                        <a:lnSpc>
                          <a:spcPct val="107000"/>
                        </a:lnSpc>
                        <a:spcAft>
                          <a:spcPts val="800"/>
                        </a:spcAft>
                      </a:pPr>
                      <a:r>
                        <a:rPr lang="lt-LT" sz="1200">
                          <a:solidFill>
                            <a:schemeClr val="tx1"/>
                          </a:solidFill>
                          <a:effectLst/>
                        </a:rPr>
                        <a:t>1977-12-15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tc>
                  <a:txBody>
                    <a:bodyPr/>
                    <a:lstStyle/>
                    <a:p>
                      <a:pPr fontAlgn="base">
                        <a:lnSpc>
                          <a:spcPct val="107000"/>
                        </a:lnSpc>
                        <a:spcAft>
                          <a:spcPts val="800"/>
                        </a:spcAft>
                      </a:pPr>
                      <a:r>
                        <a:rPr lang="lt-LT" sz="1200">
                          <a:solidFill>
                            <a:schemeClr val="tx1"/>
                          </a:solidFill>
                          <a:effectLst/>
                        </a:rPr>
                        <a:t>  43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2692091418"/>
                  </a:ext>
                </a:extLst>
              </a:tr>
              <a:tr h="201706">
                <a:tc>
                  <a:txBody>
                    <a:bodyPr/>
                    <a:lstStyle/>
                    <a:p>
                      <a:pPr fontAlgn="base">
                        <a:lnSpc>
                          <a:spcPct val="107000"/>
                        </a:lnSpc>
                        <a:spcAft>
                          <a:spcPts val="800"/>
                        </a:spcAft>
                      </a:pPr>
                      <a:r>
                        <a:rPr lang="lt-LT" sz="1200">
                          <a:solidFill>
                            <a:schemeClr val="tx1"/>
                          </a:solidFill>
                          <a:effectLst/>
                        </a:rPr>
                        <a:t>1973-12-02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tc>
                  <a:txBody>
                    <a:bodyPr/>
                    <a:lstStyle/>
                    <a:p>
                      <a:pPr fontAlgn="base">
                        <a:lnSpc>
                          <a:spcPct val="107000"/>
                        </a:lnSpc>
                        <a:spcAft>
                          <a:spcPts val="800"/>
                        </a:spcAft>
                      </a:pPr>
                      <a:r>
                        <a:rPr lang="lt-LT" sz="1200">
                          <a:solidFill>
                            <a:schemeClr val="tx1"/>
                          </a:solidFill>
                          <a:effectLst/>
                        </a:rPr>
                        <a:t>  47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620021900"/>
                  </a:ext>
                </a:extLst>
              </a:tr>
              <a:tr h="201706">
                <a:tc>
                  <a:txBody>
                    <a:bodyPr/>
                    <a:lstStyle/>
                    <a:p>
                      <a:pPr fontAlgn="base">
                        <a:lnSpc>
                          <a:spcPct val="107000"/>
                        </a:lnSpc>
                        <a:spcAft>
                          <a:spcPts val="800"/>
                        </a:spcAft>
                      </a:pPr>
                      <a:r>
                        <a:rPr lang="lt-LT" sz="1200">
                          <a:solidFill>
                            <a:schemeClr val="tx1"/>
                          </a:solidFill>
                          <a:effectLst/>
                        </a:rPr>
                        <a:t>1987-10-31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tc>
                  <a:txBody>
                    <a:bodyPr/>
                    <a:lstStyle/>
                    <a:p>
                      <a:pPr fontAlgn="base">
                        <a:lnSpc>
                          <a:spcPct val="107000"/>
                        </a:lnSpc>
                        <a:spcAft>
                          <a:spcPts val="800"/>
                        </a:spcAft>
                      </a:pPr>
                      <a:r>
                        <a:rPr lang="lt-LT" sz="1200">
                          <a:solidFill>
                            <a:schemeClr val="tx1"/>
                          </a:solidFill>
                          <a:effectLst/>
                        </a:rPr>
                        <a:t>  33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873568004"/>
                  </a:ext>
                </a:extLst>
              </a:tr>
              <a:tr h="201706">
                <a:tc>
                  <a:txBody>
                    <a:bodyPr/>
                    <a:lstStyle/>
                    <a:p>
                      <a:pPr fontAlgn="base">
                        <a:lnSpc>
                          <a:spcPct val="107000"/>
                        </a:lnSpc>
                        <a:spcAft>
                          <a:spcPts val="800"/>
                        </a:spcAft>
                      </a:pPr>
                      <a:r>
                        <a:rPr lang="lt-LT" sz="1200">
                          <a:solidFill>
                            <a:schemeClr val="tx1"/>
                          </a:solidFill>
                          <a:effectLst/>
                        </a:rPr>
                        <a:t>1955-05-23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tc>
                  <a:txBody>
                    <a:bodyPr/>
                    <a:lstStyle/>
                    <a:p>
                      <a:pPr fontAlgn="base">
                        <a:lnSpc>
                          <a:spcPct val="107000"/>
                        </a:lnSpc>
                        <a:spcAft>
                          <a:spcPts val="800"/>
                        </a:spcAft>
                      </a:pPr>
                      <a:r>
                        <a:rPr lang="lt-LT" sz="1200">
                          <a:solidFill>
                            <a:schemeClr val="tx1"/>
                          </a:solidFill>
                          <a:effectLst/>
                        </a:rPr>
                        <a:t>  65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3676835919"/>
                  </a:ext>
                </a:extLst>
              </a:tr>
              <a:tr h="201706">
                <a:tc>
                  <a:txBody>
                    <a:bodyPr/>
                    <a:lstStyle/>
                    <a:p>
                      <a:pPr fontAlgn="base">
                        <a:lnSpc>
                          <a:spcPct val="107000"/>
                        </a:lnSpc>
                        <a:spcAft>
                          <a:spcPts val="800"/>
                        </a:spcAft>
                      </a:pPr>
                      <a:r>
                        <a:rPr lang="lt-LT" sz="1200">
                          <a:solidFill>
                            <a:schemeClr val="tx1"/>
                          </a:solidFill>
                          <a:effectLst/>
                        </a:rPr>
                        <a:t>1963-01-04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tc>
                  <a:txBody>
                    <a:bodyPr/>
                    <a:lstStyle/>
                    <a:p>
                      <a:pPr fontAlgn="base">
                        <a:lnSpc>
                          <a:spcPct val="107000"/>
                        </a:lnSpc>
                        <a:spcAft>
                          <a:spcPts val="800"/>
                        </a:spcAft>
                      </a:pPr>
                      <a:r>
                        <a:rPr lang="lt-LT" sz="1200">
                          <a:solidFill>
                            <a:schemeClr val="tx1"/>
                          </a:solidFill>
                          <a:effectLst/>
                        </a:rPr>
                        <a:t>  57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4030381727"/>
                  </a:ext>
                </a:extLst>
              </a:tr>
              <a:tr h="201706">
                <a:tc>
                  <a:txBody>
                    <a:bodyPr/>
                    <a:lstStyle/>
                    <a:p>
                      <a:pPr fontAlgn="base">
                        <a:lnSpc>
                          <a:spcPct val="107000"/>
                        </a:lnSpc>
                        <a:spcAft>
                          <a:spcPts val="800"/>
                        </a:spcAft>
                      </a:pPr>
                      <a:r>
                        <a:rPr lang="lt-LT" sz="1200">
                          <a:solidFill>
                            <a:schemeClr val="tx1"/>
                          </a:solidFill>
                          <a:effectLst/>
                        </a:rPr>
                        <a:t>1961-07-31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tc>
                  <a:txBody>
                    <a:bodyPr/>
                    <a:lstStyle/>
                    <a:p>
                      <a:pPr fontAlgn="base">
                        <a:lnSpc>
                          <a:spcPct val="107000"/>
                        </a:lnSpc>
                        <a:spcAft>
                          <a:spcPts val="800"/>
                        </a:spcAft>
                      </a:pPr>
                      <a:r>
                        <a:rPr lang="lt-LT" sz="1200">
                          <a:solidFill>
                            <a:schemeClr val="tx1"/>
                          </a:solidFill>
                          <a:effectLst/>
                        </a:rPr>
                        <a:t>  59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4030913848"/>
                  </a:ext>
                </a:extLst>
              </a:tr>
              <a:tr h="201706">
                <a:tc>
                  <a:txBody>
                    <a:bodyPr/>
                    <a:lstStyle/>
                    <a:p>
                      <a:pPr fontAlgn="base">
                        <a:lnSpc>
                          <a:spcPct val="107000"/>
                        </a:lnSpc>
                        <a:spcAft>
                          <a:spcPts val="800"/>
                        </a:spcAft>
                      </a:pPr>
                      <a:r>
                        <a:rPr lang="lt-LT" sz="1200">
                          <a:solidFill>
                            <a:schemeClr val="tx1"/>
                          </a:solidFill>
                          <a:effectLst/>
                        </a:rPr>
                        <a:t>1958-09-26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tc>
                  <a:txBody>
                    <a:bodyPr/>
                    <a:lstStyle/>
                    <a:p>
                      <a:pPr fontAlgn="base">
                        <a:lnSpc>
                          <a:spcPct val="107000"/>
                        </a:lnSpc>
                        <a:spcAft>
                          <a:spcPts val="800"/>
                        </a:spcAft>
                      </a:pPr>
                      <a:r>
                        <a:rPr lang="lt-LT" sz="1200">
                          <a:solidFill>
                            <a:schemeClr val="tx1"/>
                          </a:solidFill>
                          <a:effectLst/>
                        </a:rPr>
                        <a:t>  62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447241398"/>
                  </a:ext>
                </a:extLst>
              </a:tr>
              <a:tr h="201706">
                <a:tc>
                  <a:txBody>
                    <a:bodyPr/>
                    <a:lstStyle/>
                    <a:p>
                      <a:pPr fontAlgn="base">
                        <a:lnSpc>
                          <a:spcPct val="107000"/>
                        </a:lnSpc>
                        <a:spcAft>
                          <a:spcPts val="800"/>
                        </a:spcAft>
                      </a:pPr>
                      <a:r>
                        <a:rPr lang="lt-LT" sz="1200">
                          <a:solidFill>
                            <a:schemeClr val="tx1"/>
                          </a:solidFill>
                          <a:effectLst/>
                        </a:rPr>
                        <a:t>1949-02-02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tc>
                  <a:txBody>
                    <a:bodyPr/>
                    <a:lstStyle/>
                    <a:p>
                      <a:pPr fontAlgn="base">
                        <a:lnSpc>
                          <a:spcPct val="107000"/>
                        </a:lnSpc>
                        <a:spcAft>
                          <a:spcPts val="800"/>
                        </a:spcAft>
                      </a:pPr>
                      <a:r>
                        <a:rPr lang="lt-LT" sz="1200">
                          <a:solidFill>
                            <a:schemeClr val="tx1"/>
                          </a:solidFill>
                          <a:effectLst/>
                        </a:rPr>
                        <a:t>  71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536765131"/>
                  </a:ext>
                </a:extLst>
              </a:tr>
              <a:tr h="201706">
                <a:tc>
                  <a:txBody>
                    <a:bodyPr/>
                    <a:lstStyle/>
                    <a:p>
                      <a:pPr fontAlgn="base">
                        <a:lnSpc>
                          <a:spcPct val="107000"/>
                        </a:lnSpc>
                        <a:spcAft>
                          <a:spcPts val="800"/>
                        </a:spcAft>
                      </a:pPr>
                      <a:r>
                        <a:rPr lang="lt-LT" sz="1200">
                          <a:solidFill>
                            <a:schemeClr val="tx1"/>
                          </a:solidFill>
                          <a:effectLst/>
                        </a:rPr>
                        <a:t>1972-02-25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tc>
                  <a:txBody>
                    <a:bodyPr/>
                    <a:lstStyle/>
                    <a:p>
                      <a:pPr fontAlgn="base">
                        <a:lnSpc>
                          <a:spcPct val="107000"/>
                        </a:lnSpc>
                        <a:spcAft>
                          <a:spcPts val="800"/>
                        </a:spcAft>
                      </a:pPr>
                      <a:r>
                        <a:rPr lang="lt-LT" sz="1200">
                          <a:solidFill>
                            <a:schemeClr val="tx1"/>
                          </a:solidFill>
                          <a:effectLst/>
                        </a:rPr>
                        <a:t>  48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289870793"/>
                  </a:ext>
                </a:extLst>
              </a:tr>
              <a:tr h="201706">
                <a:tc>
                  <a:txBody>
                    <a:bodyPr/>
                    <a:lstStyle/>
                    <a:p>
                      <a:pPr fontAlgn="base">
                        <a:lnSpc>
                          <a:spcPct val="107000"/>
                        </a:lnSpc>
                        <a:spcAft>
                          <a:spcPts val="800"/>
                        </a:spcAft>
                      </a:pPr>
                      <a:r>
                        <a:rPr lang="lt-LT" sz="1200">
                          <a:solidFill>
                            <a:schemeClr val="tx1"/>
                          </a:solidFill>
                          <a:effectLst/>
                        </a:rPr>
                        <a:t>1985-10-13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tc>
                  <a:txBody>
                    <a:bodyPr/>
                    <a:lstStyle/>
                    <a:p>
                      <a:pPr fontAlgn="base">
                        <a:lnSpc>
                          <a:spcPct val="107000"/>
                        </a:lnSpc>
                        <a:spcAft>
                          <a:spcPts val="800"/>
                        </a:spcAft>
                      </a:pPr>
                      <a:r>
                        <a:rPr lang="lt-LT" sz="1200">
                          <a:solidFill>
                            <a:schemeClr val="tx1"/>
                          </a:solidFill>
                          <a:effectLst/>
                        </a:rPr>
                        <a:t>  35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2619180229"/>
                  </a:ext>
                </a:extLst>
              </a:tr>
              <a:tr h="201706">
                <a:tc>
                  <a:txBody>
                    <a:bodyPr/>
                    <a:lstStyle/>
                    <a:p>
                      <a:pPr fontAlgn="base">
                        <a:lnSpc>
                          <a:spcPct val="107000"/>
                        </a:lnSpc>
                        <a:spcAft>
                          <a:spcPts val="800"/>
                        </a:spcAft>
                      </a:pPr>
                      <a:r>
                        <a:rPr lang="lt-LT" sz="1200">
                          <a:solidFill>
                            <a:schemeClr val="tx1"/>
                          </a:solidFill>
                          <a:effectLst/>
                        </a:rPr>
                        <a:t>1971-01-13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tc>
                  <a:txBody>
                    <a:bodyPr/>
                    <a:lstStyle/>
                    <a:p>
                      <a:pPr fontAlgn="base">
                        <a:lnSpc>
                          <a:spcPct val="107000"/>
                        </a:lnSpc>
                        <a:spcAft>
                          <a:spcPts val="800"/>
                        </a:spcAft>
                      </a:pPr>
                      <a:r>
                        <a:rPr lang="lt-LT" sz="1200">
                          <a:solidFill>
                            <a:schemeClr val="tx1"/>
                          </a:solidFill>
                          <a:effectLst/>
                        </a:rPr>
                        <a:t>  49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4159456862"/>
                  </a:ext>
                </a:extLst>
              </a:tr>
              <a:tr h="201706">
                <a:tc>
                  <a:txBody>
                    <a:bodyPr/>
                    <a:lstStyle/>
                    <a:p>
                      <a:pPr fontAlgn="base">
                        <a:lnSpc>
                          <a:spcPct val="107000"/>
                        </a:lnSpc>
                        <a:spcAft>
                          <a:spcPts val="800"/>
                        </a:spcAft>
                      </a:pPr>
                      <a:r>
                        <a:rPr lang="lt-LT" sz="1200">
                          <a:solidFill>
                            <a:schemeClr val="tx1"/>
                          </a:solidFill>
                          <a:effectLst/>
                        </a:rPr>
                        <a:t>1977-09-17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tc>
                  <a:txBody>
                    <a:bodyPr/>
                    <a:lstStyle/>
                    <a:p>
                      <a:pPr fontAlgn="base">
                        <a:lnSpc>
                          <a:spcPct val="107000"/>
                        </a:lnSpc>
                        <a:spcAft>
                          <a:spcPts val="800"/>
                        </a:spcAft>
                      </a:pPr>
                      <a:r>
                        <a:rPr lang="lt-LT" sz="1200">
                          <a:solidFill>
                            <a:schemeClr val="tx1"/>
                          </a:solidFill>
                          <a:effectLst/>
                        </a:rPr>
                        <a:t>  43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3531643032"/>
                  </a:ext>
                </a:extLst>
              </a:tr>
              <a:tr h="201706">
                <a:tc>
                  <a:txBody>
                    <a:bodyPr/>
                    <a:lstStyle/>
                    <a:p>
                      <a:pPr fontAlgn="base">
                        <a:lnSpc>
                          <a:spcPct val="107000"/>
                        </a:lnSpc>
                        <a:spcAft>
                          <a:spcPts val="800"/>
                        </a:spcAft>
                      </a:pPr>
                      <a:r>
                        <a:rPr lang="lt-LT" sz="1200">
                          <a:solidFill>
                            <a:schemeClr val="tx1"/>
                          </a:solidFill>
                          <a:effectLst/>
                        </a:rPr>
                        <a:t>1976-04-12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tc>
                  <a:txBody>
                    <a:bodyPr/>
                    <a:lstStyle/>
                    <a:p>
                      <a:pPr fontAlgn="base">
                        <a:lnSpc>
                          <a:spcPct val="107000"/>
                        </a:lnSpc>
                        <a:spcAft>
                          <a:spcPts val="800"/>
                        </a:spcAft>
                      </a:pPr>
                      <a:r>
                        <a:rPr lang="lt-LT" sz="1200">
                          <a:solidFill>
                            <a:schemeClr val="tx1"/>
                          </a:solidFill>
                          <a:effectLst/>
                        </a:rPr>
                        <a:t>  44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3084059870"/>
                  </a:ext>
                </a:extLst>
              </a:tr>
              <a:tr h="201706">
                <a:tc>
                  <a:txBody>
                    <a:bodyPr/>
                    <a:lstStyle/>
                    <a:p>
                      <a:pPr fontAlgn="base">
                        <a:lnSpc>
                          <a:spcPct val="107000"/>
                        </a:lnSpc>
                        <a:spcAft>
                          <a:spcPts val="800"/>
                        </a:spcAft>
                      </a:pPr>
                      <a:r>
                        <a:rPr lang="lt-LT" sz="1200">
                          <a:solidFill>
                            <a:schemeClr val="tx1"/>
                          </a:solidFill>
                          <a:effectLst/>
                        </a:rPr>
                        <a:t>1963-03-12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tc>
                  <a:txBody>
                    <a:bodyPr/>
                    <a:lstStyle/>
                    <a:p>
                      <a:pPr fontAlgn="base">
                        <a:lnSpc>
                          <a:spcPct val="107000"/>
                        </a:lnSpc>
                        <a:spcAft>
                          <a:spcPts val="800"/>
                        </a:spcAft>
                      </a:pPr>
                      <a:r>
                        <a:rPr lang="lt-LT" sz="1200">
                          <a:solidFill>
                            <a:schemeClr val="tx1"/>
                          </a:solidFill>
                          <a:effectLst/>
                        </a:rPr>
                        <a:t>  57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3737482872"/>
                  </a:ext>
                </a:extLst>
              </a:tr>
              <a:tr h="201706">
                <a:tc>
                  <a:txBody>
                    <a:bodyPr/>
                    <a:lstStyle/>
                    <a:p>
                      <a:pPr fontAlgn="base">
                        <a:lnSpc>
                          <a:spcPct val="107000"/>
                        </a:lnSpc>
                        <a:spcAft>
                          <a:spcPts val="800"/>
                        </a:spcAft>
                      </a:pPr>
                      <a:r>
                        <a:rPr lang="lt-LT" sz="1200">
                          <a:solidFill>
                            <a:schemeClr val="tx1"/>
                          </a:solidFill>
                          <a:effectLst/>
                        </a:rPr>
                        <a:t>1960-11-08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tc>
                  <a:txBody>
                    <a:bodyPr/>
                    <a:lstStyle/>
                    <a:p>
                      <a:pPr fontAlgn="base">
                        <a:lnSpc>
                          <a:spcPct val="107000"/>
                        </a:lnSpc>
                        <a:spcAft>
                          <a:spcPts val="800"/>
                        </a:spcAft>
                      </a:pPr>
                      <a:r>
                        <a:rPr lang="lt-LT" sz="1200">
                          <a:solidFill>
                            <a:schemeClr val="tx1"/>
                          </a:solidFill>
                          <a:effectLst/>
                        </a:rPr>
                        <a:t>  60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306395396"/>
                  </a:ext>
                </a:extLst>
              </a:tr>
              <a:tr h="201706">
                <a:tc>
                  <a:txBody>
                    <a:bodyPr/>
                    <a:lstStyle/>
                    <a:p>
                      <a:pPr fontAlgn="base">
                        <a:lnSpc>
                          <a:spcPct val="107000"/>
                        </a:lnSpc>
                        <a:spcAft>
                          <a:spcPts val="800"/>
                        </a:spcAft>
                      </a:pPr>
                      <a:r>
                        <a:rPr lang="lt-LT" sz="1200">
                          <a:solidFill>
                            <a:schemeClr val="tx1"/>
                          </a:solidFill>
                          <a:effectLst/>
                        </a:rPr>
                        <a:t>1966-07-14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tc>
                  <a:txBody>
                    <a:bodyPr/>
                    <a:lstStyle/>
                    <a:p>
                      <a:pPr fontAlgn="base">
                        <a:lnSpc>
                          <a:spcPct val="107000"/>
                        </a:lnSpc>
                        <a:spcAft>
                          <a:spcPts val="800"/>
                        </a:spcAft>
                      </a:pPr>
                      <a:r>
                        <a:rPr lang="lt-LT" sz="1200">
                          <a:solidFill>
                            <a:schemeClr val="tx1"/>
                          </a:solidFill>
                          <a:effectLst/>
                        </a:rPr>
                        <a:t>  54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843886396"/>
                  </a:ext>
                </a:extLst>
              </a:tr>
              <a:tr h="201706">
                <a:tc>
                  <a:txBody>
                    <a:bodyPr/>
                    <a:lstStyle/>
                    <a:p>
                      <a:pPr fontAlgn="base">
                        <a:lnSpc>
                          <a:spcPct val="107000"/>
                        </a:lnSpc>
                        <a:spcAft>
                          <a:spcPts val="800"/>
                        </a:spcAft>
                      </a:pPr>
                      <a:r>
                        <a:rPr lang="lt-LT" sz="1200">
                          <a:solidFill>
                            <a:schemeClr val="tx1"/>
                          </a:solidFill>
                          <a:effectLst/>
                        </a:rPr>
                        <a:t>1965-06-22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tc>
                  <a:txBody>
                    <a:bodyPr/>
                    <a:lstStyle/>
                    <a:p>
                      <a:pPr fontAlgn="base">
                        <a:lnSpc>
                          <a:spcPct val="107000"/>
                        </a:lnSpc>
                        <a:spcAft>
                          <a:spcPts val="800"/>
                        </a:spcAft>
                      </a:pPr>
                      <a:r>
                        <a:rPr lang="lt-LT" sz="1200" dirty="0">
                          <a:solidFill>
                            <a:schemeClr val="tx1"/>
                          </a:solidFill>
                          <a:effectLst/>
                        </a:rPr>
                        <a:t>  55 </a:t>
                      </a:r>
                      <a:endParaRPr lang="lt-LT" sz="1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3840985474"/>
                  </a:ext>
                </a:extLst>
              </a:tr>
              <a:tr h="201706">
                <a:tc>
                  <a:txBody>
                    <a:bodyPr/>
                    <a:lstStyle/>
                    <a:p>
                      <a:pPr fontAlgn="base">
                        <a:lnSpc>
                          <a:spcPct val="107000"/>
                        </a:lnSpc>
                        <a:spcAft>
                          <a:spcPts val="800"/>
                        </a:spcAft>
                      </a:pPr>
                      <a:r>
                        <a:rPr lang="lt-LT" sz="1200">
                          <a:solidFill>
                            <a:schemeClr val="tx1"/>
                          </a:solidFill>
                          <a:effectLst/>
                        </a:rPr>
                        <a:t>1966-03-25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tc>
                  <a:txBody>
                    <a:bodyPr/>
                    <a:lstStyle/>
                    <a:p>
                      <a:pPr fontAlgn="base">
                        <a:lnSpc>
                          <a:spcPct val="107000"/>
                        </a:lnSpc>
                        <a:spcAft>
                          <a:spcPts val="800"/>
                        </a:spcAft>
                      </a:pPr>
                      <a:r>
                        <a:rPr lang="lt-LT" sz="1200">
                          <a:solidFill>
                            <a:schemeClr val="tx1"/>
                          </a:solidFill>
                          <a:effectLst/>
                        </a:rPr>
                        <a:t>  54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573830931"/>
                  </a:ext>
                </a:extLst>
              </a:tr>
              <a:tr h="201706">
                <a:tc>
                  <a:txBody>
                    <a:bodyPr/>
                    <a:lstStyle/>
                    <a:p>
                      <a:pPr fontAlgn="base">
                        <a:lnSpc>
                          <a:spcPct val="107000"/>
                        </a:lnSpc>
                        <a:spcAft>
                          <a:spcPts val="800"/>
                        </a:spcAft>
                      </a:pPr>
                      <a:r>
                        <a:rPr lang="lt-LT" sz="1200">
                          <a:solidFill>
                            <a:schemeClr val="tx1"/>
                          </a:solidFill>
                          <a:effectLst/>
                        </a:rPr>
                        <a:t>1968-06-02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tc>
                  <a:txBody>
                    <a:bodyPr/>
                    <a:lstStyle/>
                    <a:p>
                      <a:pPr fontAlgn="base">
                        <a:lnSpc>
                          <a:spcPct val="107000"/>
                        </a:lnSpc>
                        <a:spcAft>
                          <a:spcPts val="800"/>
                        </a:spcAft>
                      </a:pPr>
                      <a:r>
                        <a:rPr lang="lt-LT" sz="1200">
                          <a:solidFill>
                            <a:schemeClr val="tx1"/>
                          </a:solidFill>
                          <a:effectLst/>
                        </a:rPr>
                        <a:t>  52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3499564747"/>
                  </a:ext>
                </a:extLst>
              </a:tr>
              <a:tr h="201706">
                <a:tc>
                  <a:txBody>
                    <a:bodyPr/>
                    <a:lstStyle/>
                    <a:p>
                      <a:pPr fontAlgn="base">
                        <a:lnSpc>
                          <a:spcPct val="107000"/>
                        </a:lnSpc>
                        <a:spcAft>
                          <a:spcPts val="800"/>
                        </a:spcAft>
                      </a:pPr>
                      <a:r>
                        <a:rPr lang="lt-LT" sz="1200">
                          <a:solidFill>
                            <a:schemeClr val="tx1"/>
                          </a:solidFill>
                          <a:effectLst/>
                        </a:rPr>
                        <a:t>1961-02-14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tc>
                  <a:txBody>
                    <a:bodyPr/>
                    <a:lstStyle/>
                    <a:p>
                      <a:pPr fontAlgn="base">
                        <a:lnSpc>
                          <a:spcPct val="107000"/>
                        </a:lnSpc>
                        <a:spcAft>
                          <a:spcPts val="800"/>
                        </a:spcAft>
                      </a:pPr>
                      <a:r>
                        <a:rPr lang="lt-LT" sz="1200">
                          <a:solidFill>
                            <a:schemeClr val="tx1"/>
                          </a:solidFill>
                          <a:effectLst/>
                        </a:rPr>
                        <a:t>  59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711275287"/>
                  </a:ext>
                </a:extLst>
              </a:tr>
              <a:tr h="201706">
                <a:tc>
                  <a:txBody>
                    <a:bodyPr/>
                    <a:lstStyle/>
                    <a:p>
                      <a:pPr fontAlgn="base">
                        <a:lnSpc>
                          <a:spcPct val="107000"/>
                        </a:lnSpc>
                        <a:spcAft>
                          <a:spcPts val="800"/>
                        </a:spcAft>
                      </a:pPr>
                      <a:r>
                        <a:rPr lang="lt-LT" sz="1200">
                          <a:solidFill>
                            <a:schemeClr val="tx1"/>
                          </a:solidFill>
                          <a:effectLst/>
                        </a:rPr>
                        <a:t>1967-06-26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tc>
                  <a:txBody>
                    <a:bodyPr/>
                    <a:lstStyle/>
                    <a:p>
                      <a:pPr fontAlgn="base">
                        <a:lnSpc>
                          <a:spcPct val="107000"/>
                        </a:lnSpc>
                        <a:spcAft>
                          <a:spcPts val="800"/>
                        </a:spcAft>
                      </a:pPr>
                      <a:r>
                        <a:rPr lang="lt-LT" sz="1200">
                          <a:solidFill>
                            <a:schemeClr val="tx1"/>
                          </a:solidFill>
                          <a:effectLst/>
                        </a:rPr>
                        <a:t>  53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2767422412"/>
                  </a:ext>
                </a:extLst>
              </a:tr>
              <a:tr h="201706">
                <a:tc>
                  <a:txBody>
                    <a:bodyPr/>
                    <a:lstStyle/>
                    <a:p>
                      <a:pPr fontAlgn="base">
                        <a:lnSpc>
                          <a:spcPct val="107000"/>
                        </a:lnSpc>
                        <a:spcAft>
                          <a:spcPts val="800"/>
                        </a:spcAft>
                      </a:pPr>
                      <a:r>
                        <a:rPr lang="lt-LT" sz="1200">
                          <a:solidFill>
                            <a:schemeClr val="tx1"/>
                          </a:solidFill>
                          <a:effectLst/>
                        </a:rPr>
                        <a:t>1985-06-24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tc>
                  <a:txBody>
                    <a:bodyPr/>
                    <a:lstStyle/>
                    <a:p>
                      <a:pPr fontAlgn="base">
                        <a:lnSpc>
                          <a:spcPct val="107000"/>
                        </a:lnSpc>
                        <a:spcAft>
                          <a:spcPts val="800"/>
                        </a:spcAft>
                      </a:pPr>
                      <a:r>
                        <a:rPr lang="lt-LT" sz="1200">
                          <a:solidFill>
                            <a:schemeClr val="tx1"/>
                          </a:solidFill>
                          <a:effectLst/>
                        </a:rPr>
                        <a:t>  35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602546028"/>
                  </a:ext>
                </a:extLst>
              </a:tr>
              <a:tr h="0">
                <a:tc>
                  <a:txBody>
                    <a:bodyPr/>
                    <a:lstStyle/>
                    <a:p>
                      <a:pPr fontAlgn="base">
                        <a:lnSpc>
                          <a:spcPct val="107000"/>
                        </a:lnSpc>
                        <a:spcAft>
                          <a:spcPts val="800"/>
                        </a:spcAft>
                      </a:pPr>
                      <a:r>
                        <a:rPr lang="lt-LT" sz="1200">
                          <a:solidFill>
                            <a:schemeClr val="tx1"/>
                          </a:solidFill>
                          <a:effectLst/>
                        </a:rPr>
                        <a:t>1971-08-17  </a:t>
                      </a:r>
                      <a:endParaRPr lang="lt-LT"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tc>
                  <a:txBody>
                    <a:bodyPr/>
                    <a:lstStyle/>
                    <a:p>
                      <a:pPr fontAlgn="base">
                        <a:lnSpc>
                          <a:spcPct val="107000"/>
                        </a:lnSpc>
                        <a:spcAft>
                          <a:spcPts val="800"/>
                        </a:spcAft>
                      </a:pPr>
                      <a:r>
                        <a:rPr lang="lt-LT" sz="1200" dirty="0">
                          <a:solidFill>
                            <a:schemeClr val="tx1"/>
                          </a:solidFill>
                          <a:effectLst/>
                        </a:rPr>
                        <a:t>  49 </a:t>
                      </a:r>
                      <a:endParaRPr lang="lt-LT" sz="1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378965606"/>
                  </a:ext>
                </a:extLst>
              </a:tr>
            </a:tbl>
          </a:graphicData>
        </a:graphic>
      </p:graphicFrame>
      <p:sp>
        <p:nvSpPr>
          <p:cNvPr id="3" name="Veiksmo mygtukas: tuščias 2">
            <a:hlinkClick r:id="rId3" action="ppaction://hlinksldjump" highlightClick="1"/>
            <a:extLst>
              <a:ext uri="{FF2B5EF4-FFF2-40B4-BE49-F238E27FC236}">
                <a16:creationId xmlns:a16="http://schemas.microsoft.com/office/drawing/2014/main" id="{156A5CD8-3EDE-4508-9548-58867B838325}"/>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4" name="Veiksmo mygtukas: tuščias 3">
            <a:hlinkClick r:id="rId4" action="ppaction://hlinksldjump" highlightClick="1"/>
            <a:extLst>
              <a:ext uri="{FF2B5EF4-FFF2-40B4-BE49-F238E27FC236}">
                <a16:creationId xmlns:a16="http://schemas.microsoft.com/office/drawing/2014/main" id="{0161AA1B-0DC7-47E6-97E6-DFF34638F4C2}"/>
              </a:ext>
            </a:extLst>
          </p:cNvPr>
          <p:cNvSpPr/>
          <p:nvPr/>
        </p:nvSpPr>
        <p:spPr>
          <a:xfrm>
            <a:off x="10287000" y="6316178"/>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Tree>
    <p:extLst>
      <p:ext uri="{BB962C8B-B14F-4D97-AF65-F5344CB8AC3E}">
        <p14:creationId xmlns:p14="http://schemas.microsoft.com/office/powerpoint/2010/main" val="35367460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79EA45-035E-4526-B3C8-0EFD1A2F5093}"/>
              </a:ext>
            </a:extLst>
          </p:cNvPr>
          <p:cNvSpPr txBox="1"/>
          <p:nvPr/>
        </p:nvSpPr>
        <p:spPr>
          <a:xfrm>
            <a:off x="304800" y="351213"/>
            <a:ext cx="11410122" cy="5522794"/>
          </a:xfrm>
          <a:prstGeom prst="rect">
            <a:avLst/>
          </a:prstGeom>
          <a:noFill/>
        </p:spPr>
        <p:txBody>
          <a:bodyPr wrap="square">
            <a:spAutoFit/>
          </a:bodyPr>
          <a:lstStyle/>
          <a:p>
            <a:pPr>
              <a:lnSpc>
                <a:spcPct val="150000"/>
              </a:lnSpc>
              <a:spcAft>
                <a:spcPts val="800"/>
              </a:spcAft>
            </a:pPr>
            <a:r>
              <a:rPr lang="lt-LT"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Pedagoginių darbuotojų amžius didėjimo tvarka 2020 m. pabaigoje:</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lt-LT"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33, 35, 35, 39, 40, 43, 43, 44, 45, 46, 47, 48, 48, 49, 49, 52, 53, 54, 54, 54, 54, 56, 57, 57, 59, 59, 59, 60, 62, 62, 63, 65, 71.</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lt-LT"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lt-LT"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Apskaičiuojame visų mokytojų amžiaus vidurkį. </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lt-LT"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(33+35+35+39+40+43+43+44+45+46+47+48+48+49+49+52+53+54+54+54+54+56+57+57+59+59+59+60+62+62+63+65+71) : 33 =1695 : 33 ≈ </a:t>
            </a:r>
            <a:r>
              <a:rPr lang="lt-LT" sz="2400" dirty="0">
                <a:solidFill>
                  <a:srgbClr val="FF0000"/>
                </a:solidFill>
                <a:effectLst/>
                <a:latin typeface="Arial" panose="020B0604020202020204" pitchFamily="34" charset="0"/>
                <a:ea typeface="Calibri" panose="020F0502020204030204" pitchFamily="34" charset="0"/>
                <a:cs typeface="Arial" panose="020B0604020202020204" pitchFamily="34" charset="0"/>
              </a:rPr>
              <a:t>51,4</a:t>
            </a:r>
          </a:p>
          <a:p>
            <a:pPr>
              <a:lnSpc>
                <a:spcPct val="150000"/>
              </a:lnSpc>
              <a:spcAft>
                <a:spcPts val="800"/>
              </a:spcAft>
            </a:pPr>
            <a:r>
              <a:rPr lang="lt-LT"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Kaip matome mūsų gimnazijoje dirbančių pedagoginių darbuotojų amžiaus vidurkis yra gana didelis.</a:t>
            </a:r>
            <a:endParaRPr lang="lt-LT"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D1522A3C-1432-4DF6-82D2-ECF2C4315FFB}"/>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CB999554-AD65-460E-A610-BBE691E3CD50}"/>
              </a:ext>
            </a:extLst>
          </p:cNvPr>
          <p:cNvSpPr/>
          <p:nvPr/>
        </p:nvSpPr>
        <p:spPr>
          <a:xfrm>
            <a:off x="10287000" y="6316178"/>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6" name="Veiksmo mygtukas: tuščias 5">
            <a:hlinkClick r:id="rId5" action="ppaction://hlinksldjump" highlightClick="1"/>
            <a:extLst>
              <a:ext uri="{FF2B5EF4-FFF2-40B4-BE49-F238E27FC236}">
                <a16:creationId xmlns:a16="http://schemas.microsoft.com/office/drawing/2014/main" id="{40BADEB6-A84B-4145-B0AF-5DA15B02F067}"/>
              </a:ext>
            </a:extLst>
          </p:cNvPr>
          <p:cNvSpPr/>
          <p:nvPr/>
        </p:nvSpPr>
        <p:spPr>
          <a:xfrm>
            <a:off x="114763" y="6316178"/>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28333260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906016-3C77-4E90-A4DC-D979E60E86FD}"/>
              </a:ext>
            </a:extLst>
          </p:cNvPr>
          <p:cNvSpPr txBox="1"/>
          <p:nvPr/>
        </p:nvSpPr>
        <p:spPr>
          <a:xfrm>
            <a:off x="278295" y="407086"/>
            <a:ext cx="11635409" cy="5267532"/>
          </a:xfrm>
          <a:prstGeom prst="rect">
            <a:avLst/>
          </a:prstGeom>
          <a:noFill/>
        </p:spPr>
        <p:txBody>
          <a:bodyPr wrap="square">
            <a:spAutoFit/>
          </a:bodyPr>
          <a:lstStyle/>
          <a:p>
            <a:pPr>
              <a:lnSpc>
                <a:spcPct val="150000"/>
              </a:lnSpc>
              <a:spcAft>
                <a:spcPts val="800"/>
              </a:spcAft>
            </a:pPr>
            <a:r>
              <a:rPr lang="lt-LT"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Apskaičiuosime modą, kuri parodys kokio amžiaus mokytojų yra daugiausiai mūsų gimnazijoje. </a:t>
            </a:r>
            <a:endParaRPr lang="lt-LT" sz="2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lt-LT"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33, 35, 35, 39, 40, 43, 43, 44, 45, 46, 47, 48, 48, 49, 49, 52, 53, </a:t>
            </a:r>
            <a:r>
              <a:rPr lang="lt-LT" sz="2000" dirty="0">
                <a:solidFill>
                  <a:srgbClr val="FF0000"/>
                </a:solidFill>
                <a:effectLst/>
                <a:latin typeface="Arial" panose="020B0604020202020204" pitchFamily="34" charset="0"/>
                <a:ea typeface="Calibri" panose="020F0502020204030204" pitchFamily="34" charset="0"/>
                <a:cs typeface="Arial" panose="020B0604020202020204" pitchFamily="34" charset="0"/>
              </a:rPr>
              <a:t>54, 54, 54, 54</a:t>
            </a:r>
            <a:r>
              <a:rPr lang="lt-LT"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56, 57, 57, 59, 59, 59, 60, 62, 62, 63, 65, 71.</a:t>
            </a:r>
            <a:endParaRPr lang="lt-LT" sz="2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lt-LT"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Kaip matome daugiausiai yra 54 metų amžiau mokytojų. </a:t>
            </a:r>
            <a:endParaRPr lang="lt-LT" sz="2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lt-LT"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lt-LT" sz="2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lt-LT"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Apskaičiuosime medianą, kuri parodo vidurinį amžių, tarp visų surašytų didėjimo tvarka metų.</a:t>
            </a:r>
            <a:endParaRPr lang="lt-LT" sz="2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lt-LT"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33, 35, 35, 39, 40, 43, 43, 44, 45, 46, 47, 48, 48, 49, 49, 52, </a:t>
            </a:r>
            <a:r>
              <a:rPr lang="lt-LT" sz="2000" dirty="0">
                <a:solidFill>
                  <a:srgbClr val="FF0000"/>
                </a:solidFill>
                <a:effectLst/>
                <a:latin typeface="Arial" panose="020B0604020202020204" pitchFamily="34" charset="0"/>
                <a:ea typeface="Calibri" panose="020F0502020204030204" pitchFamily="34" charset="0"/>
                <a:cs typeface="Arial" panose="020B0604020202020204" pitchFamily="34" charset="0"/>
              </a:rPr>
              <a:t>53</a:t>
            </a:r>
            <a:r>
              <a:rPr lang="lt-LT"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54, 54, 54, 54, 56, 57, 57, 59, 59, 59, 60, 62, 62, 63, 65, 71.</a:t>
            </a:r>
            <a:endParaRPr lang="lt-LT" sz="2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lt-LT"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Kaip matome gimnazijoje dirbančių mokytojų amžiaus mediana yra 53 metai ir ji labai smarkiai nesiskiria nuo amžiaus vidurkio.</a:t>
            </a:r>
            <a:endParaRPr lang="lt-LT"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9CD3D418-8603-4942-A31C-4F085E3FEF5C}"/>
              </a:ext>
            </a:extLst>
          </p:cNvPr>
          <p:cNvSpPr/>
          <p:nvPr/>
        </p:nvSpPr>
        <p:spPr>
          <a:xfrm>
            <a:off x="10336798" y="53767"/>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6" name="Veiksmo mygtukas: tuščias 5">
            <a:hlinkClick r:id="rId4" action="ppaction://hlinksldjump" highlightClick="1"/>
            <a:extLst>
              <a:ext uri="{FF2B5EF4-FFF2-40B4-BE49-F238E27FC236}">
                <a16:creationId xmlns:a16="http://schemas.microsoft.com/office/drawing/2014/main" id="{3B3AB7B5-29A3-4E1E-BE29-E36DE4ADD95C}"/>
              </a:ext>
            </a:extLst>
          </p:cNvPr>
          <p:cNvSpPr/>
          <p:nvPr/>
        </p:nvSpPr>
        <p:spPr>
          <a:xfrm>
            <a:off x="10287000" y="6316178"/>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5" name="Veiksmo mygtukas: tuščias 4">
            <a:hlinkClick r:id="rId5" action="ppaction://hlinksldjump" highlightClick="1"/>
            <a:extLst>
              <a:ext uri="{FF2B5EF4-FFF2-40B4-BE49-F238E27FC236}">
                <a16:creationId xmlns:a16="http://schemas.microsoft.com/office/drawing/2014/main" id="{D4022DAB-7045-450F-9EAC-AAC324ED06F0}"/>
              </a:ext>
            </a:extLst>
          </p:cNvPr>
          <p:cNvSpPr/>
          <p:nvPr/>
        </p:nvSpPr>
        <p:spPr>
          <a:xfrm>
            <a:off x="114763" y="6316178"/>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125212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AAC7B6-9619-4B67-BE3A-AEC33F0F93F3}"/>
              </a:ext>
            </a:extLst>
          </p:cNvPr>
          <p:cNvSpPr txBox="1"/>
          <p:nvPr/>
        </p:nvSpPr>
        <p:spPr>
          <a:xfrm>
            <a:off x="205408" y="303545"/>
            <a:ext cx="11781183" cy="397738"/>
          </a:xfrm>
          <a:prstGeom prst="rect">
            <a:avLst/>
          </a:prstGeom>
          <a:noFill/>
        </p:spPr>
        <p:txBody>
          <a:bodyPr wrap="square">
            <a:spAutoFit/>
          </a:bodyPr>
          <a:lstStyle/>
          <a:p>
            <a:pPr fontAlgn="base">
              <a:lnSpc>
                <a:spcPct val="107000"/>
              </a:lnSpc>
              <a:spcAft>
                <a:spcPts val="800"/>
              </a:spcAft>
            </a:pPr>
            <a:r>
              <a:rPr lang="lt-LT" sz="2000" dirty="0">
                <a:effectLst/>
                <a:latin typeface="Arial" panose="020B0604020202020204" pitchFamily="34" charset="0"/>
                <a:ea typeface="Times New Roman" panose="02020603050405020304" pitchFamily="18" charset="0"/>
                <a:cs typeface="Arial" panose="020B0604020202020204" pitchFamily="34" charset="0"/>
              </a:rPr>
              <a:t>Kaip matome diagramoje, tai daugiausiai mūsų gimnazijoje yra 50-59 amžiaus mokytojų.</a:t>
            </a:r>
            <a:endParaRPr lang="lt-LT" sz="2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Paveikslėlis 4">
            <a:extLst>
              <a:ext uri="{FF2B5EF4-FFF2-40B4-BE49-F238E27FC236}">
                <a16:creationId xmlns:a16="http://schemas.microsoft.com/office/drawing/2014/main" id="{3B319398-70E1-4F6F-AFA5-77D674A8B164}"/>
              </a:ext>
            </a:extLst>
          </p:cNvPr>
          <p:cNvPicPr>
            <a:picLocks noChangeAspect="1"/>
          </p:cNvPicPr>
          <p:nvPr/>
        </p:nvPicPr>
        <p:blipFill>
          <a:blip r:embed="rId3"/>
          <a:stretch>
            <a:fillRect/>
          </a:stretch>
        </p:blipFill>
        <p:spPr>
          <a:xfrm>
            <a:off x="1170333" y="926848"/>
            <a:ext cx="8595104" cy="5337724"/>
          </a:xfrm>
          <a:prstGeom prst="rect">
            <a:avLst/>
          </a:prstGeom>
        </p:spPr>
      </p:pic>
      <p:sp>
        <p:nvSpPr>
          <p:cNvPr id="4" name="Veiksmo mygtukas: tuščias 3">
            <a:hlinkClick r:id="rId4" action="ppaction://hlinksldjump" highlightClick="1"/>
            <a:extLst>
              <a:ext uri="{FF2B5EF4-FFF2-40B4-BE49-F238E27FC236}">
                <a16:creationId xmlns:a16="http://schemas.microsoft.com/office/drawing/2014/main" id="{83FD50CD-5668-4F73-83A1-A9CA06F2A45B}"/>
              </a:ext>
            </a:extLst>
          </p:cNvPr>
          <p:cNvSpPr/>
          <p:nvPr/>
        </p:nvSpPr>
        <p:spPr>
          <a:xfrm>
            <a:off x="10308997" y="92269"/>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6" name="Veiksmo mygtukas: tuščias 5">
            <a:hlinkClick r:id="rId5" action="ppaction://hlinksldjump" highlightClick="1"/>
            <a:extLst>
              <a:ext uri="{FF2B5EF4-FFF2-40B4-BE49-F238E27FC236}">
                <a16:creationId xmlns:a16="http://schemas.microsoft.com/office/drawing/2014/main" id="{FAA98B0A-90D7-4424-8DCA-E2DCC884E990}"/>
              </a:ext>
            </a:extLst>
          </p:cNvPr>
          <p:cNvSpPr/>
          <p:nvPr/>
        </p:nvSpPr>
        <p:spPr>
          <a:xfrm>
            <a:off x="10287000" y="6316178"/>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7" name="Veiksmo mygtukas: tuščias 6">
            <a:hlinkClick r:id="rId6" action="ppaction://hlinksldjump" highlightClick="1"/>
            <a:extLst>
              <a:ext uri="{FF2B5EF4-FFF2-40B4-BE49-F238E27FC236}">
                <a16:creationId xmlns:a16="http://schemas.microsoft.com/office/drawing/2014/main" id="{7EA2F229-6466-47A0-AC8B-3AFC041B4B0A}"/>
              </a:ext>
            </a:extLst>
          </p:cNvPr>
          <p:cNvSpPr/>
          <p:nvPr/>
        </p:nvSpPr>
        <p:spPr>
          <a:xfrm>
            <a:off x="114763" y="6316178"/>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1386005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F1515E2-DB41-4BC3-9641-EE16AA33252D}"/>
              </a:ext>
            </a:extLst>
          </p:cNvPr>
          <p:cNvSpPr>
            <a:spLocks noGrp="1"/>
          </p:cNvSpPr>
          <p:nvPr>
            <p:ph type="title"/>
          </p:nvPr>
        </p:nvSpPr>
        <p:spPr/>
        <p:txBody>
          <a:bodyPr>
            <a:normAutofit/>
          </a:bodyPr>
          <a:lstStyle/>
          <a:p>
            <a:pPr algn="ctr"/>
            <a:r>
              <a:rPr lang="lt-LT" sz="4800" dirty="0">
                <a:latin typeface="Segoe Print" panose="02000600000000000000" pitchFamily="2" charset="0"/>
              </a:rPr>
              <a:t>Projekto tikslas</a:t>
            </a:r>
          </a:p>
        </p:txBody>
      </p:sp>
      <p:sp>
        <p:nvSpPr>
          <p:cNvPr id="3" name="Turinio vietos rezervavimo ženklas 2">
            <a:extLst>
              <a:ext uri="{FF2B5EF4-FFF2-40B4-BE49-F238E27FC236}">
                <a16:creationId xmlns:a16="http://schemas.microsoft.com/office/drawing/2014/main" id="{417F6BA7-765E-4BF1-8CF3-7FF11F0D75EB}"/>
              </a:ext>
            </a:extLst>
          </p:cNvPr>
          <p:cNvSpPr>
            <a:spLocks noGrp="1"/>
          </p:cNvSpPr>
          <p:nvPr>
            <p:ph idx="1"/>
          </p:nvPr>
        </p:nvSpPr>
        <p:spPr/>
        <p:txBody>
          <a:bodyPr>
            <a:normAutofit lnSpcReduction="10000"/>
          </a:bodyPr>
          <a:lstStyle/>
          <a:p>
            <a:pPr marL="0" indent="0">
              <a:lnSpc>
                <a:spcPct val="150000"/>
              </a:lnSpc>
              <a:buNone/>
            </a:pPr>
            <a:r>
              <a:rPr lang="lt-LT"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Supažindinti skaitytojus su Vidiškių gimnazijos gyvenimu, skatinti jaunus žmones domėtis savo kraštu, suteikti galimybę įgyti bendrąsias ir dalykines kompetencijas per tiriamąją ir/ar kūrybinę veiklą bei augti ir bręsti kaip sąmoningai, iniciatyviai asmenybei, gebančiai nagrinėti aktualius klausimus. </a:t>
            </a:r>
            <a:endParaRPr lang="lt-LT" sz="32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lt-LT" dirty="0"/>
          </a:p>
        </p:txBody>
      </p:sp>
      <p:sp>
        <p:nvSpPr>
          <p:cNvPr id="4" name="Veiksmo mygtukas: tuščias 3">
            <a:hlinkClick r:id="rId3" action="ppaction://hlinksldjump" highlightClick="1"/>
            <a:extLst>
              <a:ext uri="{FF2B5EF4-FFF2-40B4-BE49-F238E27FC236}">
                <a16:creationId xmlns:a16="http://schemas.microsoft.com/office/drawing/2014/main" id="{C5D9DE4E-B987-4730-A999-ED3FF3326AC1}"/>
              </a:ext>
            </a:extLst>
          </p:cNvPr>
          <p:cNvSpPr/>
          <p:nvPr/>
        </p:nvSpPr>
        <p:spPr>
          <a:xfrm>
            <a:off x="114763" y="6316178"/>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5" name="Veiksmo mygtukas: tuščias 4">
            <a:hlinkClick r:id="rId4" action="ppaction://hlinksldjump" highlightClick="1"/>
            <a:extLst>
              <a:ext uri="{FF2B5EF4-FFF2-40B4-BE49-F238E27FC236}">
                <a16:creationId xmlns:a16="http://schemas.microsoft.com/office/drawing/2014/main" id="{31E2ABB5-3ADB-4568-96AB-830B9D25D119}"/>
              </a:ext>
            </a:extLst>
          </p:cNvPr>
          <p:cNvSpPr/>
          <p:nvPr/>
        </p:nvSpPr>
        <p:spPr>
          <a:xfrm>
            <a:off x="10287000" y="6316178"/>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Tree>
    <p:extLst>
      <p:ext uri="{BB962C8B-B14F-4D97-AF65-F5344CB8AC3E}">
        <p14:creationId xmlns:p14="http://schemas.microsoft.com/office/powerpoint/2010/main" val="4238271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2DED79-45F6-469B-953E-3588D8773CA9}"/>
              </a:ext>
            </a:extLst>
          </p:cNvPr>
          <p:cNvSpPr txBox="1"/>
          <p:nvPr/>
        </p:nvSpPr>
        <p:spPr>
          <a:xfrm>
            <a:off x="185530" y="246679"/>
            <a:ext cx="11873948" cy="400110"/>
          </a:xfrm>
          <a:prstGeom prst="rect">
            <a:avLst/>
          </a:prstGeom>
          <a:noFill/>
        </p:spPr>
        <p:txBody>
          <a:bodyPr wrap="square">
            <a:spAutoFit/>
          </a:bodyPr>
          <a:lstStyle/>
          <a:p>
            <a:pPr algn="ctr" fontAlgn="base"/>
            <a:r>
              <a:rPr lang="lt-LT" sz="2000" dirty="0">
                <a:effectLst/>
                <a:latin typeface="Arial" panose="020B0604020202020204" pitchFamily="34" charset="0"/>
                <a:ea typeface="Times New Roman" panose="02020603050405020304" pitchFamily="18" charset="0"/>
                <a:cs typeface="Arial" panose="020B0604020202020204" pitchFamily="34" charset="0"/>
              </a:rPr>
              <a:t>Apskaičiuosime, kiek procentų mokytojų nuo viso jų skaičiaus yra kiekviename amžiaus periode:</a:t>
            </a:r>
          </a:p>
        </p:txBody>
      </p:sp>
      <p:pic>
        <p:nvPicPr>
          <p:cNvPr id="5" name="Paveikslėlis 4">
            <a:extLst>
              <a:ext uri="{FF2B5EF4-FFF2-40B4-BE49-F238E27FC236}">
                <a16:creationId xmlns:a16="http://schemas.microsoft.com/office/drawing/2014/main" id="{E157FCB2-D00B-43A4-8721-4FF7D8A94FAB}"/>
              </a:ext>
            </a:extLst>
          </p:cNvPr>
          <p:cNvPicPr>
            <a:picLocks noChangeAspect="1"/>
          </p:cNvPicPr>
          <p:nvPr/>
        </p:nvPicPr>
        <p:blipFill>
          <a:blip r:embed="rId3"/>
          <a:stretch>
            <a:fillRect/>
          </a:stretch>
        </p:blipFill>
        <p:spPr>
          <a:xfrm>
            <a:off x="377065" y="811281"/>
            <a:ext cx="4264236" cy="1693379"/>
          </a:xfrm>
          <a:prstGeom prst="rect">
            <a:avLst/>
          </a:prstGeom>
        </p:spPr>
      </p:pic>
      <p:pic>
        <p:nvPicPr>
          <p:cNvPr id="7" name="Paveikslėlis 6">
            <a:extLst>
              <a:ext uri="{FF2B5EF4-FFF2-40B4-BE49-F238E27FC236}">
                <a16:creationId xmlns:a16="http://schemas.microsoft.com/office/drawing/2014/main" id="{F810522F-5EF4-446B-9D8B-1FE24492848F}"/>
              </a:ext>
            </a:extLst>
          </p:cNvPr>
          <p:cNvPicPr>
            <a:picLocks noChangeAspect="1"/>
          </p:cNvPicPr>
          <p:nvPr/>
        </p:nvPicPr>
        <p:blipFill>
          <a:blip r:embed="rId4"/>
          <a:stretch>
            <a:fillRect/>
          </a:stretch>
        </p:blipFill>
        <p:spPr>
          <a:xfrm>
            <a:off x="7049686" y="811281"/>
            <a:ext cx="3880911" cy="1700470"/>
          </a:xfrm>
          <a:prstGeom prst="rect">
            <a:avLst/>
          </a:prstGeom>
        </p:spPr>
      </p:pic>
      <p:pic>
        <p:nvPicPr>
          <p:cNvPr id="9" name="Paveikslėlis 8">
            <a:extLst>
              <a:ext uri="{FF2B5EF4-FFF2-40B4-BE49-F238E27FC236}">
                <a16:creationId xmlns:a16="http://schemas.microsoft.com/office/drawing/2014/main" id="{F5B3603C-31F2-4A88-A338-4852C674EEC9}"/>
              </a:ext>
            </a:extLst>
          </p:cNvPr>
          <p:cNvPicPr>
            <a:picLocks noChangeAspect="1"/>
          </p:cNvPicPr>
          <p:nvPr/>
        </p:nvPicPr>
        <p:blipFill>
          <a:blip r:embed="rId5"/>
          <a:stretch>
            <a:fillRect/>
          </a:stretch>
        </p:blipFill>
        <p:spPr>
          <a:xfrm>
            <a:off x="377065" y="2720207"/>
            <a:ext cx="4259250" cy="1528236"/>
          </a:xfrm>
          <a:prstGeom prst="rect">
            <a:avLst/>
          </a:prstGeom>
        </p:spPr>
      </p:pic>
      <p:pic>
        <p:nvPicPr>
          <p:cNvPr id="11" name="Paveikslėlis 10">
            <a:extLst>
              <a:ext uri="{FF2B5EF4-FFF2-40B4-BE49-F238E27FC236}">
                <a16:creationId xmlns:a16="http://schemas.microsoft.com/office/drawing/2014/main" id="{335FD91D-7BCC-4432-928D-A11A118A0A12}"/>
              </a:ext>
            </a:extLst>
          </p:cNvPr>
          <p:cNvPicPr>
            <a:picLocks noChangeAspect="1"/>
          </p:cNvPicPr>
          <p:nvPr/>
        </p:nvPicPr>
        <p:blipFill>
          <a:blip r:embed="rId6"/>
          <a:stretch>
            <a:fillRect/>
          </a:stretch>
        </p:blipFill>
        <p:spPr>
          <a:xfrm>
            <a:off x="7049688" y="2720207"/>
            <a:ext cx="3880911" cy="1528236"/>
          </a:xfrm>
          <a:prstGeom prst="rect">
            <a:avLst/>
          </a:prstGeom>
        </p:spPr>
      </p:pic>
      <p:pic>
        <p:nvPicPr>
          <p:cNvPr id="13" name="Paveikslėlis 12">
            <a:extLst>
              <a:ext uri="{FF2B5EF4-FFF2-40B4-BE49-F238E27FC236}">
                <a16:creationId xmlns:a16="http://schemas.microsoft.com/office/drawing/2014/main" id="{A13D7946-DFA9-452A-A92D-DA748898AE83}"/>
              </a:ext>
            </a:extLst>
          </p:cNvPr>
          <p:cNvPicPr>
            <a:picLocks noChangeAspect="1"/>
          </p:cNvPicPr>
          <p:nvPr/>
        </p:nvPicPr>
        <p:blipFill>
          <a:blip r:embed="rId7"/>
          <a:stretch>
            <a:fillRect/>
          </a:stretch>
        </p:blipFill>
        <p:spPr>
          <a:xfrm>
            <a:off x="3626704" y="4488607"/>
            <a:ext cx="4203960" cy="1558111"/>
          </a:xfrm>
          <a:prstGeom prst="rect">
            <a:avLst/>
          </a:prstGeom>
        </p:spPr>
      </p:pic>
      <p:sp>
        <p:nvSpPr>
          <p:cNvPr id="8" name="Veiksmo mygtukas: tuščias 7">
            <a:hlinkClick r:id="rId8" action="ppaction://hlinksldjump" highlightClick="1"/>
            <a:extLst>
              <a:ext uri="{FF2B5EF4-FFF2-40B4-BE49-F238E27FC236}">
                <a16:creationId xmlns:a16="http://schemas.microsoft.com/office/drawing/2014/main" id="{10655822-B071-418B-9070-17E18D282E91}"/>
              </a:ext>
            </a:extLst>
          </p:cNvPr>
          <p:cNvSpPr/>
          <p:nvPr/>
        </p:nvSpPr>
        <p:spPr>
          <a:xfrm>
            <a:off x="5084682" y="6316178"/>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10" name="Veiksmo mygtukas: tuščias 9">
            <a:hlinkClick r:id="rId9" action="ppaction://hlinksldjump" highlightClick="1"/>
            <a:extLst>
              <a:ext uri="{FF2B5EF4-FFF2-40B4-BE49-F238E27FC236}">
                <a16:creationId xmlns:a16="http://schemas.microsoft.com/office/drawing/2014/main" id="{4539FC92-C37D-47AB-9EE7-CF112C4CA4E5}"/>
              </a:ext>
            </a:extLst>
          </p:cNvPr>
          <p:cNvSpPr/>
          <p:nvPr/>
        </p:nvSpPr>
        <p:spPr>
          <a:xfrm>
            <a:off x="10287000" y="6316178"/>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12" name="Veiksmo mygtukas: tuščias 11">
            <a:hlinkClick r:id="rId10" action="ppaction://hlinksldjump" highlightClick="1"/>
            <a:extLst>
              <a:ext uri="{FF2B5EF4-FFF2-40B4-BE49-F238E27FC236}">
                <a16:creationId xmlns:a16="http://schemas.microsoft.com/office/drawing/2014/main" id="{16DBA782-FBFD-4450-882D-E099315AB303}"/>
              </a:ext>
            </a:extLst>
          </p:cNvPr>
          <p:cNvSpPr/>
          <p:nvPr/>
        </p:nvSpPr>
        <p:spPr>
          <a:xfrm>
            <a:off x="114763" y="6316178"/>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3158944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5758691-9636-4F1A-B820-C1D6AEDF9CC1}"/>
                  </a:ext>
                </a:extLst>
              </p:cNvPr>
              <p:cNvSpPr txBox="1"/>
              <p:nvPr/>
            </p:nvSpPr>
            <p:spPr>
              <a:xfrm>
                <a:off x="609600" y="265043"/>
                <a:ext cx="11290852" cy="6095708"/>
              </a:xfrm>
              <a:prstGeom prst="rect">
                <a:avLst/>
              </a:prstGeom>
              <a:noFill/>
            </p:spPr>
            <p:txBody>
              <a:bodyPr wrap="square">
                <a:spAutoFit/>
              </a:bodyPr>
              <a:lstStyle/>
              <a:p>
                <a:pPr fontAlgn="base">
                  <a:lnSpc>
                    <a:spcPct val="150000"/>
                  </a:lnSpc>
                </a:pPr>
                <a:r>
                  <a:rPr lang="lt-LT" sz="2400" dirty="0">
                    <a:effectLst/>
                    <a:latin typeface="Arial" panose="020B0604020202020204" pitchFamily="34" charset="0"/>
                    <a:ea typeface="Times New Roman" panose="02020603050405020304" pitchFamily="18" charset="0"/>
                    <a:cs typeface="Arial" panose="020B0604020202020204" pitchFamily="34" charset="0"/>
                  </a:rPr>
                  <a:t>Jauniausiojo mokytojo amžius yra </a:t>
                </a:r>
                <a:r>
                  <a:rPr lang="lt-LT" sz="2400" b="1" dirty="0">
                    <a:effectLst/>
                    <a:latin typeface="Arial" panose="020B0604020202020204" pitchFamily="34" charset="0"/>
                    <a:ea typeface="Times New Roman" panose="02020603050405020304" pitchFamily="18" charset="0"/>
                    <a:cs typeface="Arial" panose="020B0604020202020204" pitchFamily="34" charset="0"/>
                  </a:rPr>
                  <a:t>33 m</a:t>
                </a:r>
                <a:r>
                  <a:rPr lang="lt-LT" sz="2400" dirty="0">
                    <a:effectLst/>
                    <a:latin typeface="Arial" panose="020B0604020202020204" pitchFamily="34" charset="0"/>
                    <a:ea typeface="Times New Roman" panose="02020603050405020304" pitchFamily="18" charset="0"/>
                    <a:cs typeface="Arial" panose="020B0604020202020204" pitchFamily="34" charset="0"/>
                  </a:rPr>
                  <a:t>., o vyriausiojo – </a:t>
                </a:r>
                <a:r>
                  <a:rPr lang="lt-LT" sz="2400" b="1" dirty="0">
                    <a:effectLst/>
                    <a:latin typeface="Arial" panose="020B0604020202020204" pitchFamily="34" charset="0"/>
                    <a:ea typeface="Times New Roman" panose="02020603050405020304" pitchFamily="18" charset="0"/>
                    <a:cs typeface="Arial" panose="020B0604020202020204" pitchFamily="34" charset="0"/>
                  </a:rPr>
                  <a:t>71 m</a:t>
                </a:r>
                <a:r>
                  <a:rPr lang="lt-LT" sz="2400" dirty="0">
                    <a:effectLst/>
                    <a:latin typeface="Arial" panose="020B0604020202020204" pitchFamily="34" charset="0"/>
                    <a:ea typeface="Times New Roman" panose="02020603050405020304" pitchFamily="18" charset="0"/>
                    <a:cs typeface="Arial" panose="020B0604020202020204" pitchFamily="34" charset="0"/>
                  </a:rPr>
                  <a:t>. </a:t>
                </a:r>
              </a:p>
              <a:p>
                <a:pPr fontAlgn="base">
                  <a:lnSpc>
                    <a:spcPct val="150000"/>
                  </a:lnSpc>
                </a:pPr>
                <a:r>
                  <a:rPr lang="lt-LT" sz="2400" dirty="0">
                    <a:effectLst/>
                    <a:latin typeface="Arial" panose="020B0604020202020204" pitchFamily="34" charset="0"/>
                    <a:ea typeface="Times New Roman" panose="02020603050405020304" pitchFamily="18" charset="0"/>
                    <a:cs typeface="Arial" panose="020B0604020202020204" pitchFamily="34" charset="0"/>
                  </a:rPr>
                  <a:t>Tarp jų amžiaus skirtumas yra </a:t>
                </a:r>
                <a:r>
                  <a:rPr lang="lt-LT" sz="2400" b="1" dirty="0">
                    <a:effectLst/>
                    <a:latin typeface="Arial" panose="020B0604020202020204" pitchFamily="34" charset="0"/>
                    <a:ea typeface="Times New Roman" panose="02020603050405020304" pitchFamily="18" charset="0"/>
                    <a:cs typeface="Arial" panose="020B0604020202020204" pitchFamily="34" charset="0"/>
                  </a:rPr>
                  <a:t>71-33=38</a:t>
                </a:r>
                <a:r>
                  <a:rPr lang="lt-LT" sz="2400" dirty="0">
                    <a:effectLst/>
                    <a:latin typeface="Arial" panose="020B0604020202020204" pitchFamily="34" charset="0"/>
                    <a:ea typeface="Times New Roman" panose="02020603050405020304" pitchFamily="18" charset="0"/>
                    <a:cs typeface="Arial" panose="020B0604020202020204" pitchFamily="34" charset="0"/>
                  </a:rPr>
                  <a:t>. </a:t>
                </a:r>
              </a:p>
              <a:p>
                <a:pPr fontAlgn="base">
                  <a:lnSpc>
                    <a:spcPct val="150000"/>
                  </a:lnSpc>
                </a:pPr>
                <a:r>
                  <a:rPr lang="lt-LT" sz="2400" dirty="0">
                    <a:effectLst/>
                    <a:latin typeface="Arial" panose="020B0604020202020204" pitchFamily="34" charset="0"/>
                    <a:ea typeface="Times New Roman" panose="02020603050405020304" pitchFamily="18" charset="0"/>
                    <a:cs typeface="Arial" panose="020B0604020202020204" pitchFamily="34" charset="0"/>
                  </a:rPr>
                  <a:t>Jauniausiojo ir vyriausiojo amžiaus santykiai paprastąja ir dešimtaine trupmenomis:</a:t>
                </a:r>
              </a:p>
              <a:p>
                <a:pPr fontAlgn="base">
                  <a:lnSpc>
                    <a:spcPct val="150000"/>
                  </a:lnSpc>
                </a:pPr>
                <a14:m>
                  <m:oMathPara xmlns:m="http://schemas.openxmlformats.org/officeDocument/2006/math">
                    <m:oMathParaPr>
                      <m:jc m:val="left"/>
                    </m:oMathParaPr>
                    <m:oMath xmlns:m="http://schemas.openxmlformats.org/officeDocument/2006/math">
                      <m:f>
                        <m:fPr>
                          <m:ctrlPr>
                            <a:rPr lang="lt-LT" sz="2000" b="1" i="1">
                              <a:effectLst/>
                              <a:latin typeface="Cambria Math" panose="02040503050406030204" pitchFamily="18" charset="0"/>
                              <a:ea typeface="Times New Roman" panose="02020603050405020304" pitchFamily="18" charset="0"/>
                            </a:rPr>
                          </m:ctrlPr>
                        </m:fPr>
                        <m:num>
                          <m:r>
                            <a:rPr lang="lt-LT" sz="2000" b="1" i="1">
                              <a:effectLst/>
                              <a:latin typeface="Cambria Math" panose="02040503050406030204" pitchFamily="18" charset="0"/>
                              <a:ea typeface="Times New Roman" panose="02020603050405020304" pitchFamily="18" charset="0"/>
                            </a:rPr>
                            <m:t>𝟑𝟑</m:t>
                          </m:r>
                        </m:num>
                        <m:den>
                          <m:r>
                            <a:rPr lang="lt-LT" sz="2000" b="1" i="1">
                              <a:effectLst/>
                              <a:latin typeface="Cambria Math" panose="02040503050406030204" pitchFamily="18" charset="0"/>
                              <a:ea typeface="Times New Roman" panose="02020603050405020304" pitchFamily="18" charset="0"/>
                            </a:rPr>
                            <m:t>𝟕𝟏</m:t>
                          </m:r>
                        </m:den>
                      </m:f>
                      <m:r>
                        <a:rPr lang="lt-LT" sz="2000" b="1">
                          <a:effectLst/>
                          <a:latin typeface="Cambria Math" panose="02040503050406030204" pitchFamily="18" charset="0"/>
                          <a:ea typeface="Times New Roman" panose="02020603050405020304" pitchFamily="18" charset="0"/>
                        </a:rPr>
                        <m:t>≈</m:t>
                      </m:r>
                      <m:r>
                        <a:rPr lang="lt-LT" sz="2000" b="1" i="1">
                          <a:effectLst/>
                          <a:latin typeface="Cambria Math" panose="02040503050406030204" pitchFamily="18" charset="0"/>
                          <a:ea typeface="Times New Roman" panose="02020603050405020304" pitchFamily="18" charset="0"/>
                        </a:rPr>
                        <m:t>𝟎</m:t>
                      </m:r>
                      <m:r>
                        <a:rPr lang="lt-LT" sz="2000" b="1">
                          <a:effectLst/>
                          <a:latin typeface="Cambria Math" panose="02040503050406030204" pitchFamily="18" charset="0"/>
                          <a:ea typeface="Times New Roman" panose="02020603050405020304" pitchFamily="18" charset="0"/>
                        </a:rPr>
                        <m:t>,</m:t>
                      </m:r>
                      <m:r>
                        <a:rPr lang="lt-LT" sz="2000" b="1" i="1">
                          <a:effectLst/>
                          <a:latin typeface="Cambria Math" panose="02040503050406030204" pitchFamily="18" charset="0"/>
                          <a:ea typeface="Times New Roman" panose="02020603050405020304" pitchFamily="18" charset="0"/>
                        </a:rPr>
                        <m:t>𝟒𝟔</m:t>
                      </m:r>
                    </m:oMath>
                  </m:oMathPara>
                </a14:m>
                <a:endParaRPr lang="lt-LT" sz="3200" dirty="0">
                  <a:effectLst/>
                  <a:latin typeface="Arial" panose="020B0604020202020204" pitchFamily="34" charset="0"/>
                  <a:ea typeface="Times New Roman" panose="02020603050405020304" pitchFamily="18" charset="0"/>
                  <a:cs typeface="Arial" panose="020B0604020202020204" pitchFamily="34" charset="0"/>
                </a:endParaRPr>
              </a:p>
              <a:p>
                <a:pPr fontAlgn="base">
                  <a:lnSpc>
                    <a:spcPct val="150000"/>
                  </a:lnSpc>
                </a:pPr>
                <a:r>
                  <a:rPr lang="lt-LT" sz="2000" b="1" dirty="0">
                    <a:effectLst/>
                    <a:latin typeface="Arial" panose="020B0604020202020204" pitchFamily="34" charset="0"/>
                    <a:ea typeface="Times New Roman" panose="02020603050405020304" pitchFamily="18" charset="0"/>
                    <a:cs typeface="Arial" panose="020B0604020202020204" pitchFamily="34" charset="0"/>
                  </a:rPr>
                  <a:t> </a:t>
                </a:r>
                <a:endParaRPr lang="lt-LT" sz="3200" dirty="0">
                  <a:effectLst/>
                  <a:latin typeface="Arial" panose="020B0604020202020204" pitchFamily="34" charset="0"/>
                  <a:ea typeface="Times New Roman" panose="02020603050405020304" pitchFamily="18" charset="0"/>
                  <a:cs typeface="Arial" panose="020B0604020202020204" pitchFamily="34" charset="0"/>
                </a:endParaRPr>
              </a:p>
              <a:p>
                <a:pPr fontAlgn="base">
                  <a:lnSpc>
                    <a:spcPct val="150000"/>
                  </a:lnSpc>
                </a:pPr>
                <a:r>
                  <a:rPr lang="lt-LT" sz="2400" dirty="0">
                    <a:effectLst/>
                    <a:latin typeface="Arial" panose="020B0604020202020204" pitchFamily="34" charset="0"/>
                    <a:ea typeface="Times New Roman" panose="02020603050405020304" pitchFamily="18" charset="0"/>
                    <a:cs typeface="Arial" panose="020B0604020202020204" pitchFamily="34" charset="0"/>
                  </a:rPr>
                  <a:t>Vyriausiojo ir jauniausiojo amžiaus santykiai paprastąja ir dešimtaine trupmenomis:</a:t>
                </a:r>
              </a:p>
              <a:p>
                <a:pPr fontAlgn="base">
                  <a:lnSpc>
                    <a:spcPct val="150000"/>
                  </a:lnSpc>
                </a:pPr>
                <a14:m>
                  <m:oMathPara xmlns:m="http://schemas.openxmlformats.org/officeDocument/2006/math">
                    <m:oMathParaPr>
                      <m:jc m:val="left"/>
                    </m:oMathParaPr>
                    <m:oMath xmlns:m="http://schemas.openxmlformats.org/officeDocument/2006/math">
                      <m:f>
                        <m:fPr>
                          <m:ctrlPr>
                            <a:rPr lang="lt-LT" sz="2000" b="1" i="1">
                              <a:effectLst/>
                              <a:latin typeface="Cambria Math" panose="02040503050406030204" pitchFamily="18" charset="0"/>
                              <a:ea typeface="Times New Roman" panose="02020603050405020304" pitchFamily="18" charset="0"/>
                            </a:rPr>
                          </m:ctrlPr>
                        </m:fPr>
                        <m:num>
                          <m:r>
                            <a:rPr lang="lt-LT" sz="2000" b="1" i="1">
                              <a:effectLst/>
                              <a:latin typeface="Cambria Math" panose="02040503050406030204" pitchFamily="18" charset="0"/>
                              <a:ea typeface="Times New Roman" panose="02020603050405020304" pitchFamily="18" charset="0"/>
                            </a:rPr>
                            <m:t>𝟕𝟏</m:t>
                          </m:r>
                        </m:num>
                        <m:den>
                          <m:r>
                            <a:rPr lang="lt-LT" sz="2000" b="1" i="1">
                              <a:effectLst/>
                              <a:latin typeface="Cambria Math" panose="02040503050406030204" pitchFamily="18" charset="0"/>
                              <a:ea typeface="Times New Roman" panose="02020603050405020304" pitchFamily="18" charset="0"/>
                            </a:rPr>
                            <m:t>𝟑𝟑</m:t>
                          </m:r>
                        </m:den>
                      </m:f>
                      <m:r>
                        <a:rPr lang="lt-LT" sz="2000" b="1">
                          <a:effectLst/>
                          <a:latin typeface="Cambria Math" panose="02040503050406030204" pitchFamily="18" charset="0"/>
                          <a:ea typeface="Times New Roman" panose="02020603050405020304" pitchFamily="18" charset="0"/>
                        </a:rPr>
                        <m:t>≈</m:t>
                      </m:r>
                      <m:r>
                        <a:rPr lang="lt-LT" sz="2000" b="1" i="1">
                          <a:effectLst/>
                          <a:latin typeface="Cambria Math" panose="02040503050406030204" pitchFamily="18" charset="0"/>
                          <a:ea typeface="Times New Roman" panose="02020603050405020304" pitchFamily="18" charset="0"/>
                        </a:rPr>
                        <m:t>𝟐</m:t>
                      </m:r>
                      <m:r>
                        <a:rPr lang="lt-LT" sz="2000" b="1">
                          <a:effectLst/>
                          <a:latin typeface="Cambria Math" panose="02040503050406030204" pitchFamily="18" charset="0"/>
                          <a:ea typeface="Times New Roman" panose="02020603050405020304" pitchFamily="18" charset="0"/>
                        </a:rPr>
                        <m:t>,</m:t>
                      </m:r>
                      <m:r>
                        <a:rPr lang="lt-LT" sz="2000" b="1" i="1">
                          <a:effectLst/>
                          <a:latin typeface="Cambria Math" panose="02040503050406030204" pitchFamily="18" charset="0"/>
                          <a:ea typeface="Times New Roman" panose="02020603050405020304" pitchFamily="18" charset="0"/>
                        </a:rPr>
                        <m:t>𝟐</m:t>
                      </m:r>
                    </m:oMath>
                  </m:oMathPara>
                </a14:m>
                <a:endParaRPr lang="lt-LT" sz="3200" dirty="0">
                  <a:effectLst/>
                  <a:latin typeface="Arial" panose="020B0604020202020204" pitchFamily="34" charset="0"/>
                  <a:ea typeface="Times New Roman" panose="02020603050405020304" pitchFamily="18" charset="0"/>
                  <a:cs typeface="Arial" panose="020B0604020202020204" pitchFamily="34" charset="0"/>
                </a:endParaRPr>
              </a:p>
              <a:p>
                <a:pPr fontAlgn="base">
                  <a:lnSpc>
                    <a:spcPct val="150000"/>
                  </a:lnSpc>
                </a:pPr>
                <a:r>
                  <a:rPr lang="lt-LT" sz="2400" dirty="0">
                    <a:effectLst/>
                    <a:latin typeface="Arial" panose="020B0604020202020204" pitchFamily="34" charset="0"/>
                    <a:ea typeface="Times New Roman" panose="02020603050405020304" pitchFamily="18" charset="0"/>
                    <a:cs typeface="Arial" panose="020B0604020202020204" pitchFamily="34" charset="0"/>
                  </a:rPr>
                  <a:t>Vyriausias mokytojas už jauniausiąjį yra vyresnis </a:t>
                </a:r>
                <a:r>
                  <a:rPr lang="lt-LT" sz="2400" b="1" dirty="0">
                    <a:effectLst/>
                    <a:latin typeface="Arial" panose="020B0604020202020204" pitchFamily="34" charset="0"/>
                    <a:ea typeface="Times New Roman" panose="02020603050405020304" pitchFamily="18" charset="0"/>
                    <a:cs typeface="Arial" panose="020B0604020202020204" pitchFamily="34" charset="0"/>
                  </a:rPr>
                  <a:t>daugiau nei dvigubai</a:t>
                </a:r>
                <a:r>
                  <a:rPr lang="lt-LT" sz="2400" dirty="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3" name="TextBox 2">
                <a:extLst>
                  <a:ext uri="{FF2B5EF4-FFF2-40B4-BE49-F238E27FC236}">
                    <a16:creationId xmlns:a16="http://schemas.microsoft.com/office/drawing/2014/main" id="{B5758691-9636-4F1A-B820-C1D6AEDF9CC1}"/>
                  </a:ext>
                </a:extLst>
              </p:cNvPr>
              <p:cNvSpPr txBox="1">
                <a:spLocks noRot="1" noChangeAspect="1" noMove="1" noResize="1" noEditPoints="1" noAdjustHandles="1" noChangeArrowheads="1" noChangeShapeType="1" noTextEdit="1"/>
              </p:cNvSpPr>
              <p:nvPr/>
            </p:nvSpPr>
            <p:spPr>
              <a:xfrm>
                <a:off x="609600" y="265043"/>
                <a:ext cx="11290852" cy="6095708"/>
              </a:xfrm>
              <a:prstGeom prst="rect">
                <a:avLst/>
              </a:prstGeom>
              <a:blipFill>
                <a:blip r:embed="rId3"/>
                <a:stretch>
                  <a:fillRect l="-810" b="-1400"/>
                </a:stretch>
              </a:blipFill>
            </p:spPr>
            <p:txBody>
              <a:bodyPr/>
              <a:lstStyle/>
              <a:p>
                <a:r>
                  <a:rPr lang="lt-LT">
                    <a:noFill/>
                  </a:rPr>
                  <a:t> </a:t>
                </a:r>
              </a:p>
            </p:txBody>
          </p:sp>
        </mc:Fallback>
      </mc:AlternateContent>
      <p:sp>
        <p:nvSpPr>
          <p:cNvPr id="4" name="Veiksmo mygtukas: tuščias 3">
            <a:hlinkClick r:id="rId4" action="ppaction://hlinksldjump" highlightClick="1"/>
            <a:extLst>
              <a:ext uri="{FF2B5EF4-FFF2-40B4-BE49-F238E27FC236}">
                <a16:creationId xmlns:a16="http://schemas.microsoft.com/office/drawing/2014/main" id="{51331BAC-08B7-416B-9D57-6B03D503FB5F}"/>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5" action="ppaction://hlinksldjump" highlightClick="1"/>
            <a:extLst>
              <a:ext uri="{FF2B5EF4-FFF2-40B4-BE49-F238E27FC236}">
                <a16:creationId xmlns:a16="http://schemas.microsoft.com/office/drawing/2014/main" id="{962B023B-D2AE-47FD-A19C-1558F7718DE3}"/>
              </a:ext>
            </a:extLst>
          </p:cNvPr>
          <p:cNvSpPr/>
          <p:nvPr/>
        </p:nvSpPr>
        <p:spPr>
          <a:xfrm>
            <a:off x="10287000" y="6316178"/>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6" name="Veiksmo mygtukas: tuščias 5">
            <a:hlinkClick r:id="rId6" action="ppaction://hlinksldjump" highlightClick="1"/>
            <a:extLst>
              <a:ext uri="{FF2B5EF4-FFF2-40B4-BE49-F238E27FC236}">
                <a16:creationId xmlns:a16="http://schemas.microsoft.com/office/drawing/2014/main" id="{4A949E65-CDB5-421E-86FD-7FDD69BF693E}"/>
              </a:ext>
            </a:extLst>
          </p:cNvPr>
          <p:cNvSpPr/>
          <p:nvPr/>
        </p:nvSpPr>
        <p:spPr>
          <a:xfrm>
            <a:off x="114763" y="6316178"/>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2830753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graphicFrame>
        <p:nvGraphicFramePr>
          <p:cNvPr id="2" name="Lentelė 1">
            <a:extLst>
              <a:ext uri="{FF2B5EF4-FFF2-40B4-BE49-F238E27FC236}">
                <a16:creationId xmlns:a16="http://schemas.microsoft.com/office/drawing/2014/main" id="{781B99A6-167E-4972-82B1-31E56A590EAB}"/>
              </a:ext>
            </a:extLst>
          </p:cNvPr>
          <p:cNvGraphicFramePr>
            <a:graphicFrameLocks noGrp="1"/>
          </p:cNvGraphicFramePr>
          <p:nvPr>
            <p:extLst>
              <p:ext uri="{D42A27DB-BD31-4B8C-83A1-F6EECF244321}">
                <p14:modId xmlns:p14="http://schemas.microsoft.com/office/powerpoint/2010/main" val="265228623"/>
              </p:ext>
            </p:extLst>
          </p:nvPr>
        </p:nvGraphicFramePr>
        <p:xfrm>
          <a:off x="2173356" y="954157"/>
          <a:ext cx="8030818" cy="5804461"/>
        </p:xfrm>
        <a:graphic>
          <a:graphicData uri="http://schemas.openxmlformats.org/drawingml/2006/table">
            <a:tbl>
              <a:tblPr firstRow="1" firstCol="1" bandRow="1">
                <a:tableStyleId>{5C22544A-7EE6-4342-B048-85BDC9FD1C3A}</a:tableStyleId>
              </a:tblPr>
              <a:tblGrid>
                <a:gridCol w="4015409">
                  <a:extLst>
                    <a:ext uri="{9D8B030D-6E8A-4147-A177-3AD203B41FA5}">
                      <a16:colId xmlns:a16="http://schemas.microsoft.com/office/drawing/2014/main" val="1885388623"/>
                    </a:ext>
                  </a:extLst>
                </a:gridCol>
                <a:gridCol w="4015409">
                  <a:extLst>
                    <a:ext uri="{9D8B030D-6E8A-4147-A177-3AD203B41FA5}">
                      <a16:colId xmlns:a16="http://schemas.microsoft.com/office/drawing/2014/main" val="721932089"/>
                    </a:ext>
                  </a:extLst>
                </a:gridCol>
              </a:tblGrid>
              <a:tr h="446497">
                <a:tc>
                  <a:txBody>
                    <a:bodyPr/>
                    <a:lstStyle/>
                    <a:p>
                      <a:pPr algn="ctr">
                        <a:lnSpc>
                          <a:spcPct val="150000"/>
                        </a:lnSpc>
                        <a:spcAft>
                          <a:spcPts val="800"/>
                        </a:spcAft>
                      </a:pPr>
                      <a:r>
                        <a:rPr lang="lt-LT" sz="1600" dirty="0">
                          <a:effectLst/>
                        </a:rPr>
                        <a:t>Mėnuo</a:t>
                      </a:r>
                      <a:endParaRPr lang="lt-LT" sz="16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lt-LT" sz="1600">
                          <a:effectLst/>
                        </a:rPr>
                        <a:t>Skaičius</a:t>
                      </a:r>
                      <a:endParaRPr lang="lt-LT" sz="16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3978368"/>
                  </a:ext>
                </a:extLst>
              </a:tr>
              <a:tr h="446497">
                <a:tc>
                  <a:txBody>
                    <a:bodyPr/>
                    <a:lstStyle/>
                    <a:p>
                      <a:pPr>
                        <a:lnSpc>
                          <a:spcPct val="150000"/>
                        </a:lnSpc>
                        <a:spcAft>
                          <a:spcPts val="800"/>
                        </a:spcAft>
                      </a:pPr>
                      <a:r>
                        <a:rPr lang="lt-LT" sz="1600" dirty="0">
                          <a:effectLst/>
                        </a:rPr>
                        <a:t>Sausis</a:t>
                      </a:r>
                      <a:endParaRPr lang="lt-LT" sz="16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lt-LT" sz="1600">
                          <a:effectLst/>
                        </a:rPr>
                        <a:t>3</a:t>
                      </a:r>
                      <a:endParaRPr lang="lt-LT" sz="16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53953864"/>
                  </a:ext>
                </a:extLst>
              </a:tr>
              <a:tr h="446497">
                <a:tc>
                  <a:txBody>
                    <a:bodyPr/>
                    <a:lstStyle/>
                    <a:p>
                      <a:pPr>
                        <a:lnSpc>
                          <a:spcPct val="150000"/>
                        </a:lnSpc>
                        <a:spcAft>
                          <a:spcPts val="800"/>
                        </a:spcAft>
                      </a:pPr>
                      <a:r>
                        <a:rPr lang="lt-LT" sz="1600">
                          <a:effectLst/>
                        </a:rPr>
                        <a:t>Vasaris</a:t>
                      </a:r>
                      <a:endParaRPr lang="lt-LT" sz="16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lt-LT" sz="1600">
                          <a:effectLst/>
                        </a:rPr>
                        <a:t>4</a:t>
                      </a:r>
                      <a:endParaRPr lang="lt-LT" sz="16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80800352"/>
                  </a:ext>
                </a:extLst>
              </a:tr>
              <a:tr h="446497">
                <a:tc>
                  <a:txBody>
                    <a:bodyPr/>
                    <a:lstStyle/>
                    <a:p>
                      <a:pPr>
                        <a:lnSpc>
                          <a:spcPct val="150000"/>
                        </a:lnSpc>
                        <a:spcAft>
                          <a:spcPts val="800"/>
                        </a:spcAft>
                      </a:pPr>
                      <a:r>
                        <a:rPr lang="lt-LT" sz="1600">
                          <a:effectLst/>
                        </a:rPr>
                        <a:t>Kovas</a:t>
                      </a:r>
                      <a:endParaRPr lang="lt-LT" sz="16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lt-LT" sz="1600" dirty="0">
                          <a:effectLst/>
                        </a:rPr>
                        <a:t>3</a:t>
                      </a:r>
                      <a:endParaRPr lang="lt-LT" sz="16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1002816"/>
                  </a:ext>
                </a:extLst>
              </a:tr>
              <a:tr h="446497">
                <a:tc>
                  <a:txBody>
                    <a:bodyPr/>
                    <a:lstStyle/>
                    <a:p>
                      <a:pPr>
                        <a:lnSpc>
                          <a:spcPct val="150000"/>
                        </a:lnSpc>
                        <a:spcAft>
                          <a:spcPts val="800"/>
                        </a:spcAft>
                      </a:pPr>
                      <a:r>
                        <a:rPr lang="lt-LT" sz="1600">
                          <a:effectLst/>
                        </a:rPr>
                        <a:t>Balandis</a:t>
                      </a:r>
                      <a:endParaRPr lang="lt-LT" sz="16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lt-LT" sz="1600" dirty="0">
                          <a:effectLst/>
                        </a:rPr>
                        <a:t>2</a:t>
                      </a:r>
                      <a:endParaRPr lang="lt-LT" sz="16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16363404"/>
                  </a:ext>
                </a:extLst>
              </a:tr>
              <a:tr h="446497">
                <a:tc>
                  <a:txBody>
                    <a:bodyPr/>
                    <a:lstStyle/>
                    <a:p>
                      <a:pPr>
                        <a:lnSpc>
                          <a:spcPct val="150000"/>
                        </a:lnSpc>
                        <a:spcAft>
                          <a:spcPts val="800"/>
                        </a:spcAft>
                      </a:pPr>
                      <a:r>
                        <a:rPr lang="lt-LT" sz="1600">
                          <a:effectLst/>
                        </a:rPr>
                        <a:t>Gegužė</a:t>
                      </a:r>
                      <a:endParaRPr lang="lt-LT" sz="16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lt-LT" sz="1600" dirty="0">
                          <a:effectLst/>
                        </a:rPr>
                        <a:t>1</a:t>
                      </a:r>
                      <a:endParaRPr lang="lt-LT" sz="16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16820534"/>
                  </a:ext>
                </a:extLst>
              </a:tr>
              <a:tr h="446497">
                <a:tc>
                  <a:txBody>
                    <a:bodyPr/>
                    <a:lstStyle/>
                    <a:p>
                      <a:pPr>
                        <a:lnSpc>
                          <a:spcPct val="150000"/>
                        </a:lnSpc>
                        <a:spcAft>
                          <a:spcPts val="800"/>
                        </a:spcAft>
                      </a:pPr>
                      <a:r>
                        <a:rPr lang="lt-LT" sz="1600">
                          <a:effectLst/>
                        </a:rPr>
                        <a:t>Birželis</a:t>
                      </a:r>
                      <a:endParaRPr lang="lt-LT" sz="16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lt-LT" sz="1600" dirty="0">
                          <a:effectLst/>
                        </a:rPr>
                        <a:t>8</a:t>
                      </a:r>
                      <a:endParaRPr lang="lt-LT" sz="16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65357492"/>
                  </a:ext>
                </a:extLst>
              </a:tr>
              <a:tr h="446497">
                <a:tc>
                  <a:txBody>
                    <a:bodyPr/>
                    <a:lstStyle/>
                    <a:p>
                      <a:pPr>
                        <a:lnSpc>
                          <a:spcPct val="150000"/>
                        </a:lnSpc>
                        <a:spcAft>
                          <a:spcPts val="800"/>
                        </a:spcAft>
                      </a:pPr>
                      <a:r>
                        <a:rPr lang="lt-LT" sz="1600">
                          <a:effectLst/>
                        </a:rPr>
                        <a:t>Liepa</a:t>
                      </a:r>
                      <a:endParaRPr lang="lt-LT" sz="16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lt-LT" sz="1600" dirty="0">
                          <a:effectLst/>
                        </a:rPr>
                        <a:t>2</a:t>
                      </a:r>
                      <a:endParaRPr lang="lt-LT" sz="16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779832948"/>
                  </a:ext>
                </a:extLst>
              </a:tr>
              <a:tr h="446497">
                <a:tc>
                  <a:txBody>
                    <a:bodyPr/>
                    <a:lstStyle/>
                    <a:p>
                      <a:pPr>
                        <a:lnSpc>
                          <a:spcPct val="150000"/>
                        </a:lnSpc>
                        <a:spcAft>
                          <a:spcPts val="800"/>
                        </a:spcAft>
                      </a:pPr>
                      <a:r>
                        <a:rPr lang="lt-LT" sz="1600">
                          <a:effectLst/>
                        </a:rPr>
                        <a:t>Rugpjūtis</a:t>
                      </a:r>
                      <a:endParaRPr lang="lt-LT" sz="16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lt-LT" sz="1600" dirty="0">
                          <a:effectLst/>
                        </a:rPr>
                        <a:t>3</a:t>
                      </a:r>
                      <a:endParaRPr lang="lt-LT" sz="16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89249242"/>
                  </a:ext>
                </a:extLst>
              </a:tr>
              <a:tr h="446497">
                <a:tc>
                  <a:txBody>
                    <a:bodyPr/>
                    <a:lstStyle/>
                    <a:p>
                      <a:pPr>
                        <a:lnSpc>
                          <a:spcPct val="150000"/>
                        </a:lnSpc>
                        <a:spcAft>
                          <a:spcPts val="800"/>
                        </a:spcAft>
                      </a:pPr>
                      <a:r>
                        <a:rPr lang="lt-LT" sz="1600">
                          <a:effectLst/>
                        </a:rPr>
                        <a:t>Rugsėjis</a:t>
                      </a:r>
                      <a:endParaRPr lang="lt-LT" sz="16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lt-LT" sz="1600" dirty="0">
                          <a:effectLst/>
                        </a:rPr>
                        <a:t>2</a:t>
                      </a:r>
                      <a:endParaRPr lang="lt-LT" sz="16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11010798"/>
                  </a:ext>
                </a:extLst>
              </a:tr>
              <a:tr h="446497">
                <a:tc>
                  <a:txBody>
                    <a:bodyPr/>
                    <a:lstStyle/>
                    <a:p>
                      <a:pPr>
                        <a:lnSpc>
                          <a:spcPct val="150000"/>
                        </a:lnSpc>
                        <a:spcAft>
                          <a:spcPts val="800"/>
                        </a:spcAft>
                      </a:pPr>
                      <a:r>
                        <a:rPr lang="lt-LT" sz="1600">
                          <a:effectLst/>
                        </a:rPr>
                        <a:t>Spalis</a:t>
                      </a:r>
                      <a:endParaRPr lang="lt-LT" sz="16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lt-LT" sz="1600" dirty="0">
                          <a:effectLst/>
                        </a:rPr>
                        <a:t>1</a:t>
                      </a:r>
                      <a:endParaRPr lang="lt-LT" sz="16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20498794"/>
                  </a:ext>
                </a:extLst>
              </a:tr>
              <a:tr h="446497">
                <a:tc>
                  <a:txBody>
                    <a:bodyPr/>
                    <a:lstStyle/>
                    <a:p>
                      <a:pPr>
                        <a:lnSpc>
                          <a:spcPct val="150000"/>
                        </a:lnSpc>
                        <a:spcAft>
                          <a:spcPts val="800"/>
                        </a:spcAft>
                      </a:pPr>
                      <a:r>
                        <a:rPr lang="lt-LT" sz="1600">
                          <a:effectLst/>
                        </a:rPr>
                        <a:t>Lapkritis</a:t>
                      </a:r>
                      <a:endParaRPr lang="lt-LT" sz="16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lt-LT" sz="1600" dirty="0">
                          <a:effectLst/>
                        </a:rPr>
                        <a:t>1</a:t>
                      </a:r>
                      <a:endParaRPr lang="lt-LT" sz="16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902560057"/>
                  </a:ext>
                </a:extLst>
              </a:tr>
              <a:tr h="446497">
                <a:tc>
                  <a:txBody>
                    <a:bodyPr/>
                    <a:lstStyle/>
                    <a:p>
                      <a:pPr>
                        <a:lnSpc>
                          <a:spcPct val="150000"/>
                        </a:lnSpc>
                        <a:spcAft>
                          <a:spcPts val="800"/>
                        </a:spcAft>
                      </a:pPr>
                      <a:r>
                        <a:rPr lang="lt-LT" sz="1600">
                          <a:effectLst/>
                        </a:rPr>
                        <a:t>Gruodis</a:t>
                      </a:r>
                      <a:endParaRPr lang="lt-LT" sz="16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Aft>
                          <a:spcPts val="800"/>
                        </a:spcAft>
                      </a:pPr>
                      <a:r>
                        <a:rPr lang="lt-LT" sz="1600" dirty="0">
                          <a:effectLst/>
                        </a:rPr>
                        <a:t>3</a:t>
                      </a:r>
                      <a:endParaRPr lang="lt-LT" sz="16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39155779"/>
                  </a:ext>
                </a:extLst>
              </a:tr>
            </a:tbl>
          </a:graphicData>
        </a:graphic>
      </p:graphicFrame>
      <p:sp>
        <p:nvSpPr>
          <p:cNvPr id="4" name="TextBox 3">
            <a:extLst>
              <a:ext uri="{FF2B5EF4-FFF2-40B4-BE49-F238E27FC236}">
                <a16:creationId xmlns:a16="http://schemas.microsoft.com/office/drawing/2014/main" id="{624C24B2-6C7F-40FF-A856-CDE3CC75D7B2}"/>
              </a:ext>
            </a:extLst>
          </p:cNvPr>
          <p:cNvSpPr txBox="1"/>
          <p:nvPr/>
        </p:nvSpPr>
        <p:spPr>
          <a:xfrm>
            <a:off x="927650" y="239404"/>
            <a:ext cx="10774020" cy="461665"/>
          </a:xfrm>
          <a:prstGeom prst="rect">
            <a:avLst/>
          </a:prstGeom>
          <a:noFill/>
        </p:spPr>
        <p:txBody>
          <a:bodyPr wrap="square">
            <a:spAutoFit/>
          </a:bodyPr>
          <a:lstStyle/>
          <a:p>
            <a:r>
              <a:rPr lang="lt-LT" sz="2400" dirty="0">
                <a:latin typeface="Arial" panose="020B0604020202020204" pitchFamily="34" charset="0"/>
                <a:cs typeface="Arial" panose="020B0604020202020204" pitchFamily="34" charset="0"/>
              </a:rPr>
              <a:t>Lentelėje pavaizduota kurį mėnesį kiek pedagoginių darbuotojų yra gimę</a:t>
            </a:r>
          </a:p>
        </p:txBody>
      </p:sp>
      <p:sp>
        <p:nvSpPr>
          <p:cNvPr id="5" name="Veiksmo mygtukas: tuščias 4">
            <a:hlinkClick r:id="rId3" action="ppaction://hlinksldjump" highlightClick="1"/>
            <a:extLst>
              <a:ext uri="{FF2B5EF4-FFF2-40B4-BE49-F238E27FC236}">
                <a16:creationId xmlns:a16="http://schemas.microsoft.com/office/drawing/2014/main" id="{DD399879-E80F-452D-8CE7-46CCA64D88ED}"/>
              </a:ext>
            </a:extLst>
          </p:cNvPr>
          <p:cNvSpPr/>
          <p:nvPr/>
        </p:nvSpPr>
        <p:spPr>
          <a:xfrm>
            <a:off x="10286999" y="5491640"/>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6" name="Veiksmo mygtukas: tuščias 5">
            <a:hlinkClick r:id="rId4" action="ppaction://hlinksldjump" highlightClick="1"/>
            <a:extLst>
              <a:ext uri="{FF2B5EF4-FFF2-40B4-BE49-F238E27FC236}">
                <a16:creationId xmlns:a16="http://schemas.microsoft.com/office/drawing/2014/main" id="{19BE0A24-34CD-42E3-973E-4B8CC680DCE2}"/>
              </a:ext>
            </a:extLst>
          </p:cNvPr>
          <p:cNvSpPr/>
          <p:nvPr/>
        </p:nvSpPr>
        <p:spPr>
          <a:xfrm>
            <a:off x="10287000" y="6316178"/>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7" name="Veiksmo mygtukas: tuščias 6">
            <a:hlinkClick r:id="rId5" action="ppaction://hlinksldjump" highlightClick="1"/>
            <a:extLst>
              <a:ext uri="{FF2B5EF4-FFF2-40B4-BE49-F238E27FC236}">
                <a16:creationId xmlns:a16="http://schemas.microsoft.com/office/drawing/2014/main" id="{35E7DCCE-532C-4979-A2FA-A5765CB0D2E8}"/>
              </a:ext>
            </a:extLst>
          </p:cNvPr>
          <p:cNvSpPr/>
          <p:nvPr/>
        </p:nvSpPr>
        <p:spPr>
          <a:xfrm>
            <a:off x="114763" y="6316178"/>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2452647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77A97D-D64C-4751-B78F-BA4B6721421A}"/>
              </a:ext>
            </a:extLst>
          </p:cNvPr>
          <p:cNvSpPr txBox="1"/>
          <p:nvPr/>
        </p:nvSpPr>
        <p:spPr>
          <a:xfrm>
            <a:off x="172278" y="181715"/>
            <a:ext cx="11887199" cy="707886"/>
          </a:xfrm>
          <a:prstGeom prst="rect">
            <a:avLst/>
          </a:prstGeom>
          <a:noFill/>
        </p:spPr>
        <p:txBody>
          <a:bodyPr wrap="square">
            <a:spAutoFit/>
          </a:bodyPr>
          <a:lstStyle/>
          <a:p>
            <a:r>
              <a:rPr lang="lt-LT"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Iš diagramos matome, kad daugiausiai mokytojų yra gimę vasarą – birželio mėnesį yra švenčiami 8 gimtadieniai, o rečiausiai švenčia gimtadienius gegužę, spalį ir lapkritį – po 1 gimtadienį tais mėnesiais.</a:t>
            </a:r>
            <a:endParaRPr lang="lt-LT" sz="2000" dirty="0">
              <a:latin typeface="Arial" panose="020B0604020202020204" pitchFamily="34" charset="0"/>
              <a:cs typeface="Arial" panose="020B0604020202020204" pitchFamily="34" charset="0"/>
            </a:endParaRPr>
          </a:p>
        </p:txBody>
      </p:sp>
      <p:pic>
        <p:nvPicPr>
          <p:cNvPr id="5" name="Paveikslėlis 4">
            <a:extLst>
              <a:ext uri="{FF2B5EF4-FFF2-40B4-BE49-F238E27FC236}">
                <a16:creationId xmlns:a16="http://schemas.microsoft.com/office/drawing/2014/main" id="{DFE1C670-3ADE-4041-9327-366302C8598E}"/>
              </a:ext>
            </a:extLst>
          </p:cNvPr>
          <p:cNvPicPr>
            <a:picLocks noChangeAspect="1"/>
          </p:cNvPicPr>
          <p:nvPr/>
        </p:nvPicPr>
        <p:blipFill>
          <a:blip r:embed="rId3"/>
          <a:stretch>
            <a:fillRect/>
          </a:stretch>
        </p:blipFill>
        <p:spPr>
          <a:xfrm>
            <a:off x="2110793" y="969379"/>
            <a:ext cx="8010167" cy="5451543"/>
          </a:xfrm>
          <a:prstGeom prst="rect">
            <a:avLst/>
          </a:prstGeom>
        </p:spPr>
      </p:pic>
      <p:sp>
        <p:nvSpPr>
          <p:cNvPr id="4" name="Veiksmo mygtukas: tuščias 3">
            <a:hlinkClick r:id="rId4" action="ppaction://hlinksldjump" highlightClick="1"/>
            <a:extLst>
              <a:ext uri="{FF2B5EF4-FFF2-40B4-BE49-F238E27FC236}">
                <a16:creationId xmlns:a16="http://schemas.microsoft.com/office/drawing/2014/main" id="{30DED4E1-1F4B-4443-9437-90D18D136ED2}"/>
              </a:ext>
            </a:extLst>
          </p:cNvPr>
          <p:cNvSpPr/>
          <p:nvPr/>
        </p:nvSpPr>
        <p:spPr>
          <a:xfrm>
            <a:off x="10303565" y="5486315"/>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6" name="Veiksmo mygtukas: tuščias 5">
            <a:hlinkClick r:id="rId5" action="ppaction://hlinksldjump" highlightClick="1"/>
            <a:extLst>
              <a:ext uri="{FF2B5EF4-FFF2-40B4-BE49-F238E27FC236}">
                <a16:creationId xmlns:a16="http://schemas.microsoft.com/office/drawing/2014/main" id="{59ED0491-F776-458D-B8CA-D6200CBC1862}"/>
              </a:ext>
            </a:extLst>
          </p:cNvPr>
          <p:cNvSpPr/>
          <p:nvPr/>
        </p:nvSpPr>
        <p:spPr>
          <a:xfrm>
            <a:off x="10303565" y="6316178"/>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7" name="Veiksmo mygtukas: tuščias 6">
            <a:hlinkClick r:id="rId6" action="ppaction://hlinksldjump" highlightClick="1"/>
            <a:extLst>
              <a:ext uri="{FF2B5EF4-FFF2-40B4-BE49-F238E27FC236}">
                <a16:creationId xmlns:a16="http://schemas.microsoft.com/office/drawing/2014/main" id="{6FCCF097-1773-4654-93C2-24C9F2C3BA97}"/>
              </a:ext>
            </a:extLst>
          </p:cNvPr>
          <p:cNvSpPr/>
          <p:nvPr/>
        </p:nvSpPr>
        <p:spPr>
          <a:xfrm>
            <a:off x="114763" y="6316178"/>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2762712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F31169-BB50-477B-BCAD-7A52AB146141}"/>
              </a:ext>
            </a:extLst>
          </p:cNvPr>
          <p:cNvSpPr txBox="1"/>
          <p:nvPr/>
        </p:nvSpPr>
        <p:spPr>
          <a:xfrm>
            <a:off x="212034" y="239075"/>
            <a:ext cx="11834191" cy="456535"/>
          </a:xfrm>
          <a:prstGeom prst="rect">
            <a:avLst/>
          </a:prstGeom>
          <a:noFill/>
        </p:spPr>
        <p:txBody>
          <a:bodyPr wrap="square">
            <a:spAutoFit/>
          </a:bodyPr>
          <a:lstStyle/>
          <a:p>
            <a:pPr algn="ctr">
              <a:lnSpc>
                <a:spcPct val="150000"/>
              </a:lnSpc>
              <a:spcAft>
                <a:spcPts val="800"/>
              </a:spcAft>
            </a:pPr>
            <a:r>
              <a:rPr lang="lt-LT" dirty="0">
                <a:solidFill>
                  <a:srgbClr val="000000"/>
                </a:solidFill>
                <a:effectLst/>
                <a:latin typeface="Arial" panose="020B0604020202020204" pitchFamily="34" charset="0"/>
                <a:ea typeface="Calibri" panose="020F0502020204030204" pitchFamily="34" charset="0"/>
                <a:cs typeface="Arial" panose="020B0604020202020204" pitchFamily="34" charset="0"/>
              </a:rPr>
              <a:t>Kiekvieno mėnesio gimusių mokytojų dalis išreiškiame paprastąją ir dešimtaine trupmenomis bei procentais.</a:t>
            </a:r>
            <a:endParaRPr lang="lt-LT"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Paveikslėlis 4">
            <a:extLst>
              <a:ext uri="{FF2B5EF4-FFF2-40B4-BE49-F238E27FC236}">
                <a16:creationId xmlns:a16="http://schemas.microsoft.com/office/drawing/2014/main" id="{0925F770-D4F5-4E34-93F0-28B0C2DE071D}"/>
              </a:ext>
            </a:extLst>
          </p:cNvPr>
          <p:cNvPicPr>
            <a:picLocks noChangeAspect="1"/>
          </p:cNvPicPr>
          <p:nvPr/>
        </p:nvPicPr>
        <p:blipFill>
          <a:blip r:embed="rId3"/>
          <a:stretch>
            <a:fillRect/>
          </a:stretch>
        </p:blipFill>
        <p:spPr>
          <a:xfrm>
            <a:off x="2131942" y="856152"/>
            <a:ext cx="6866283" cy="5762773"/>
          </a:xfrm>
          <a:prstGeom prst="rect">
            <a:avLst/>
          </a:prstGeom>
        </p:spPr>
      </p:pic>
      <p:sp>
        <p:nvSpPr>
          <p:cNvPr id="4" name="Veiksmo mygtukas: tuščias 3">
            <a:hlinkClick r:id="rId4" action="ppaction://hlinksldjump" highlightClick="1"/>
            <a:extLst>
              <a:ext uri="{FF2B5EF4-FFF2-40B4-BE49-F238E27FC236}">
                <a16:creationId xmlns:a16="http://schemas.microsoft.com/office/drawing/2014/main" id="{5F0ABF1E-3AB3-4B8A-A1B5-9A60FEF2910A}"/>
              </a:ext>
            </a:extLst>
          </p:cNvPr>
          <p:cNvSpPr/>
          <p:nvPr/>
        </p:nvSpPr>
        <p:spPr>
          <a:xfrm>
            <a:off x="10287000" y="5327958"/>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6" name="Veiksmo mygtukas: tuščias 5">
            <a:hlinkClick r:id="rId5" action="ppaction://hlinksldjump" highlightClick="1"/>
            <a:extLst>
              <a:ext uri="{FF2B5EF4-FFF2-40B4-BE49-F238E27FC236}">
                <a16:creationId xmlns:a16="http://schemas.microsoft.com/office/drawing/2014/main" id="{09112D35-41DF-4E06-824F-757631057912}"/>
              </a:ext>
            </a:extLst>
          </p:cNvPr>
          <p:cNvSpPr/>
          <p:nvPr/>
        </p:nvSpPr>
        <p:spPr>
          <a:xfrm>
            <a:off x="10287000" y="6316178"/>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7" name="Veiksmo mygtukas: tuščias 6">
            <a:hlinkClick r:id="rId6" action="ppaction://hlinksldjump" highlightClick="1"/>
            <a:extLst>
              <a:ext uri="{FF2B5EF4-FFF2-40B4-BE49-F238E27FC236}">
                <a16:creationId xmlns:a16="http://schemas.microsoft.com/office/drawing/2014/main" id="{FABDCC54-0849-4428-B7FB-665520694BC0}"/>
              </a:ext>
            </a:extLst>
          </p:cNvPr>
          <p:cNvSpPr/>
          <p:nvPr/>
        </p:nvSpPr>
        <p:spPr>
          <a:xfrm>
            <a:off x="114763" y="6316178"/>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30496189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FE6102-7256-4988-A1AE-CA4EDBE47A78}"/>
              </a:ext>
            </a:extLst>
          </p:cNvPr>
          <p:cNvSpPr txBox="1"/>
          <p:nvPr/>
        </p:nvSpPr>
        <p:spPr>
          <a:xfrm>
            <a:off x="198782" y="155363"/>
            <a:ext cx="11993218" cy="397738"/>
          </a:xfrm>
          <a:prstGeom prst="rect">
            <a:avLst/>
          </a:prstGeom>
          <a:noFill/>
        </p:spPr>
        <p:txBody>
          <a:bodyPr wrap="square">
            <a:spAutoFit/>
          </a:bodyPr>
          <a:lstStyle/>
          <a:p>
            <a:pPr algn="ctr" fontAlgn="base">
              <a:lnSpc>
                <a:spcPct val="107000"/>
              </a:lnSpc>
              <a:spcAft>
                <a:spcPts val="800"/>
              </a:spcAft>
            </a:pPr>
            <a:r>
              <a:rPr lang="lt-LT" sz="2000" dirty="0">
                <a:effectLst/>
                <a:latin typeface="Arial" panose="020B0604020202020204" pitchFamily="34" charset="0"/>
                <a:ea typeface="Times New Roman" panose="02020603050405020304" pitchFamily="18" charset="0"/>
                <a:cs typeface="Arial" panose="020B0604020202020204" pitchFamily="34" charset="0"/>
              </a:rPr>
              <a:t>Iš diagramos matome, kad daugiausiai pedagogų yra gimę vasarą (12), o mažiausiai – pavasarį (5). </a:t>
            </a:r>
            <a:endParaRPr lang="lt-LT" sz="2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Paveikslėlis 4">
            <a:extLst>
              <a:ext uri="{FF2B5EF4-FFF2-40B4-BE49-F238E27FC236}">
                <a16:creationId xmlns:a16="http://schemas.microsoft.com/office/drawing/2014/main" id="{91692061-56F2-4B19-9BF5-AC6B74247BFE}"/>
              </a:ext>
            </a:extLst>
          </p:cNvPr>
          <p:cNvPicPr>
            <a:picLocks noChangeAspect="1"/>
          </p:cNvPicPr>
          <p:nvPr/>
        </p:nvPicPr>
        <p:blipFill>
          <a:blip r:embed="rId3"/>
          <a:stretch>
            <a:fillRect/>
          </a:stretch>
        </p:blipFill>
        <p:spPr>
          <a:xfrm>
            <a:off x="1744731" y="857638"/>
            <a:ext cx="8419686" cy="1286729"/>
          </a:xfrm>
          <a:prstGeom prst="rect">
            <a:avLst/>
          </a:prstGeom>
        </p:spPr>
      </p:pic>
      <p:pic>
        <p:nvPicPr>
          <p:cNvPr id="7" name="Paveikslėlis 6">
            <a:extLst>
              <a:ext uri="{FF2B5EF4-FFF2-40B4-BE49-F238E27FC236}">
                <a16:creationId xmlns:a16="http://schemas.microsoft.com/office/drawing/2014/main" id="{4205ABDA-6383-4370-9B60-AD89F9BDBE68}"/>
              </a:ext>
            </a:extLst>
          </p:cNvPr>
          <p:cNvPicPr>
            <a:picLocks noChangeAspect="1"/>
          </p:cNvPicPr>
          <p:nvPr/>
        </p:nvPicPr>
        <p:blipFill>
          <a:blip r:embed="rId4"/>
          <a:stretch>
            <a:fillRect/>
          </a:stretch>
        </p:blipFill>
        <p:spPr>
          <a:xfrm>
            <a:off x="2372554" y="2293541"/>
            <a:ext cx="7152214" cy="4409096"/>
          </a:xfrm>
          <a:prstGeom prst="rect">
            <a:avLst/>
          </a:prstGeom>
        </p:spPr>
      </p:pic>
      <p:sp>
        <p:nvSpPr>
          <p:cNvPr id="6" name="Veiksmo mygtukas: tuščias 5">
            <a:hlinkClick r:id="rId5" action="ppaction://hlinksldjump" highlightClick="1"/>
            <a:extLst>
              <a:ext uri="{FF2B5EF4-FFF2-40B4-BE49-F238E27FC236}">
                <a16:creationId xmlns:a16="http://schemas.microsoft.com/office/drawing/2014/main" id="{CF9432D0-4938-43D7-93CA-081FE29DB181}"/>
              </a:ext>
            </a:extLst>
          </p:cNvPr>
          <p:cNvSpPr/>
          <p:nvPr/>
        </p:nvSpPr>
        <p:spPr>
          <a:xfrm>
            <a:off x="10286999" y="5486231"/>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8" name="Veiksmo mygtukas: tuščias 7">
            <a:hlinkClick r:id="rId6" action="ppaction://hlinksldjump" highlightClick="1"/>
            <a:extLst>
              <a:ext uri="{FF2B5EF4-FFF2-40B4-BE49-F238E27FC236}">
                <a16:creationId xmlns:a16="http://schemas.microsoft.com/office/drawing/2014/main" id="{C0148D89-458E-425A-837B-FB03F627029F}"/>
              </a:ext>
            </a:extLst>
          </p:cNvPr>
          <p:cNvSpPr/>
          <p:nvPr/>
        </p:nvSpPr>
        <p:spPr>
          <a:xfrm>
            <a:off x="10287000" y="6316178"/>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9" name="Veiksmo mygtukas: tuščias 8">
            <a:hlinkClick r:id="rId7" action="ppaction://hlinksldjump" highlightClick="1"/>
            <a:extLst>
              <a:ext uri="{FF2B5EF4-FFF2-40B4-BE49-F238E27FC236}">
                <a16:creationId xmlns:a16="http://schemas.microsoft.com/office/drawing/2014/main" id="{228C86B9-507B-4AC1-94F6-9ACD26A7A244}"/>
              </a:ext>
            </a:extLst>
          </p:cNvPr>
          <p:cNvSpPr/>
          <p:nvPr/>
        </p:nvSpPr>
        <p:spPr>
          <a:xfrm>
            <a:off x="114763" y="6316178"/>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35408455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ED68A8-72B6-49E8-B499-FF04ECEE2DA9}"/>
              </a:ext>
            </a:extLst>
          </p:cNvPr>
          <p:cNvSpPr txBox="1"/>
          <p:nvPr/>
        </p:nvSpPr>
        <p:spPr>
          <a:xfrm>
            <a:off x="238538" y="187691"/>
            <a:ext cx="11807687" cy="707886"/>
          </a:xfrm>
          <a:prstGeom prst="rect">
            <a:avLst/>
          </a:prstGeom>
          <a:noFill/>
        </p:spPr>
        <p:txBody>
          <a:bodyPr wrap="square">
            <a:spAutoFit/>
          </a:bodyPr>
          <a:lstStyle/>
          <a:p>
            <a:pPr algn="ctr"/>
            <a:r>
              <a:rPr lang="lt-LT" sz="2000" dirty="0">
                <a:effectLst/>
                <a:latin typeface="Arial" panose="020B0604020202020204" pitchFamily="34" charset="0"/>
                <a:ea typeface="Calibri" panose="020F0502020204030204" pitchFamily="34" charset="0"/>
                <a:cs typeface="Arial" panose="020B0604020202020204" pitchFamily="34" charset="0"/>
              </a:rPr>
              <a:t>Apskaičiuosime kiek procentų gimnazijos mokytojų yra gimę skirtingu laiku. Visa tai pateiksime ir paprastąją bei dešimtaine trupmenomis.</a:t>
            </a:r>
            <a:endParaRPr lang="lt-LT" sz="2000" dirty="0">
              <a:latin typeface="Arial" panose="020B0604020202020204" pitchFamily="34" charset="0"/>
              <a:cs typeface="Arial" panose="020B0604020202020204" pitchFamily="34" charset="0"/>
            </a:endParaRPr>
          </a:p>
        </p:txBody>
      </p:sp>
      <p:pic>
        <p:nvPicPr>
          <p:cNvPr id="5" name="Paveikslėlis 4">
            <a:extLst>
              <a:ext uri="{FF2B5EF4-FFF2-40B4-BE49-F238E27FC236}">
                <a16:creationId xmlns:a16="http://schemas.microsoft.com/office/drawing/2014/main" id="{3A65AC0D-413B-49BF-8FA1-4F86742F9DBC}"/>
              </a:ext>
            </a:extLst>
          </p:cNvPr>
          <p:cNvPicPr>
            <a:picLocks noChangeAspect="1"/>
          </p:cNvPicPr>
          <p:nvPr/>
        </p:nvPicPr>
        <p:blipFill>
          <a:blip r:embed="rId3"/>
          <a:stretch>
            <a:fillRect/>
          </a:stretch>
        </p:blipFill>
        <p:spPr>
          <a:xfrm>
            <a:off x="126916" y="1519530"/>
            <a:ext cx="5969084" cy="3348044"/>
          </a:xfrm>
          <a:prstGeom prst="rect">
            <a:avLst/>
          </a:prstGeom>
        </p:spPr>
      </p:pic>
      <p:pic>
        <p:nvPicPr>
          <p:cNvPr id="7" name="Paveikslėlis 6">
            <a:extLst>
              <a:ext uri="{FF2B5EF4-FFF2-40B4-BE49-F238E27FC236}">
                <a16:creationId xmlns:a16="http://schemas.microsoft.com/office/drawing/2014/main" id="{B36E8E76-2FB0-4FBD-AC45-9CF53AE67B18}"/>
              </a:ext>
            </a:extLst>
          </p:cNvPr>
          <p:cNvPicPr>
            <a:picLocks noChangeAspect="1"/>
          </p:cNvPicPr>
          <p:nvPr/>
        </p:nvPicPr>
        <p:blipFill>
          <a:blip r:embed="rId4"/>
          <a:stretch>
            <a:fillRect/>
          </a:stretch>
        </p:blipFill>
        <p:spPr>
          <a:xfrm>
            <a:off x="6209030" y="1519530"/>
            <a:ext cx="5720373" cy="3348044"/>
          </a:xfrm>
          <a:prstGeom prst="rect">
            <a:avLst/>
          </a:prstGeom>
        </p:spPr>
      </p:pic>
      <p:sp>
        <p:nvSpPr>
          <p:cNvPr id="6" name="Veiksmo mygtukas: tuščias 5">
            <a:hlinkClick r:id="rId5" action="ppaction://hlinksldjump" highlightClick="1"/>
            <a:extLst>
              <a:ext uri="{FF2B5EF4-FFF2-40B4-BE49-F238E27FC236}">
                <a16:creationId xmlns:a16="http://schemas.microsoft.com/office/drawing/2014/main" id="{B033CA06-D4FC-4B44-9786-342D452EBDAC}"/>
              </a:ext>
            </a:extLst>
          </p:cNvPr>
          <p:cNvSpPr/>
          <p:nvPr/>
        </p:nvSpPr>
        <p:spPr>
          <a:xfrm>
            <a:off x="10255988" y="5491527"/>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8" name="Veiksmo mygtukas: tuščias 7">
            <a:hlinkClick r:id="rId6" action="ppaction://hlinksldjump" highlightClick="1"/>
            <a:extLst>
              <a:ext uri="{FF2B5EF4-FFF2-40B4-BE49-F238E27FC236}">
                <a16:creationId xmlns:a16="http://schemas.microsoft.com/office/drawing/2014/main" id="{99BD12F0-9437-426A-B3FE-D88FF1223655}"/>
              </a:ext>
            </a:extLst>
          </p:cNvPr>
          <p:cNvSpPr/>
          <p:nvPr/>
        </p:nvSpPr>
        <p:spPr>
          <a:xfrm>
            <a:off x="10287000" y="6316178"/>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9" name="Veiksmo mygtukas: tuščias 8">
            <a:hlinkClick r:id="rId7" action="ppaction://hlinksldjump" highlightClick="1"/>
            <a:extLst>
              <a:ext uri="{FF2B5EF4-FFF2-40B4-BE49-F238E27FC236}">
                <a16:creationId xmlns:a16="http://schemas.microsoft.com/office/drawing/2014/main" id="{A9856491-B8AE-4E3F-B9D1-72C00B929E65}"/>
              </a:ext>
            </a:extLst>
          </p:cNvPr>
          <p:cNvSpPr/>
          <p:nvPr/>
        </p:nvSpPr>
        <p:spPr>
          <a:xfrm>
            <a:off x="114763" y="6316178"/>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3777159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0BEBEB-ADC4-460A-954D-4E20F06D92C6}"/>
              </a:ext>
            </a:extLst>
          </p:cNvPr>
          <p:cNvSpPr txBox="1"/>
          <p:nvPr/>
        </p:nvSpPr>
        <p:spPr>
          <a:xfrm>
            <a:off x="459891" y="750818"/>
            <a:ext cx="11860696" cy="4976491"/>
          </a:xfrm>
          <a:prstGeom prst="rect">
            <a:avLst/>
          </a:prstGeom>
          <a:noFill/>
        </p:spPr>
        <p:txBody>
          <a:bodyPr wrap="square">
            <a:spAutoFit/>
          </a:bodyPr>
          <a:lstStyle/>
          <a:p>
            <a:pPr>
              <a:lnSpc>
                <a:spcPct val="107000"/>
              </a:lnSpc>
              <a:spcAft>
                <a:spcPts val="800"/>
              </a:spcAft>
            </a:pPr>
            <a:r>
              <a:rPr lang="lt-LT" sz="2400" dirty="0">
                <a:effectLst/>
                <a:latin typeface="Arial" panose="020B0604020202020204" pitchFamily="34" charset="0"/>
                <a:ea typeface="Calibri" panose="020F0502020204030204" pitchFamily="34" charset="0"/>
                <a:cs typeface="Arial" panose="020B0604020202020204" pitchFamily="34" charset="0"/>
              </a:rPr>
              <a:t>Šioje variacinėje eilutėje surašytos visos dienos, kuriomis gimę visi 33 mokytojai.</a:t>
            </a:r>
          </a:p>
          <a:p>
            <a:pPr fontAlgn="base">
              <a:lnSpc>
                <a:spcPct val="107000"/>
              </a:lnSpc>
              <a:spcAft>
                <a:spcPts val="800"/>
              </a:spcAft>
            </a:pPr>
            <a:r>
              <a:rPr lang="lt-LT" sz="2400" dirty="0">
                <a:effectLst/>
                <a:latin typeface="Arial" panose="020B0604020202020204" pitchFamily="34" charset="0"/>
                <a:ea typeface="Times New Roman" panose="02020603050405020304" pitchFamily="18" charset="0"/>
                <a:cs typeface="Arial" panose="020B0604020202020204" pitchFamily="34" charset="0"/>
              </a:rPr>
              <a:t>2, 2, 2, 2, 4, 5, 7, 8, 9,10,12,12,13,13,13,14,14,15,17,17,17, 20, 22, 22, 23, 24, 25, 25, 25, 26, 26, 31, 31.</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lt-LT" sz="2400" dirty="0">
                <a:effectLst/>
                <a:latin typeface="Arial" panose="020B0604020202020204" pitchFamily="34" charset="0"/>
                <a:ea typeface="Times New Roman" panose="02020603050405020304" pitchFamily="18" charset="0"/>
                <a:cs typeface="Arial" panose="020B0604020202020204" pitchFamily="34" charset="0"/>
              </a:rPr>
              <a:t> </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pPr fontAlgn="base">
              <a:lnSpc>
                <a:spcPct val="150000"/>
              </a:lnSpc>
              <a:spcAft>
                <a:spcPts val="800"/>
              </a:spcAft>
            </a:pPr>
            <a:r>
              <a:rPr lang="lt-LT" sz="2400" dirty="0">
                <a:effectLst/>
                <a:latin typeface="Arial" panose="020B0604020202020204" pitchFamily="34" charset="0"/>
                <a:ea typeface="Times New Roman" panose="02020603050405020304" pitchFamily="18" charset="0"/>
                <a:cs typeface="Arial" panose="020B0604020202020204" pitchFamily="34" charset="0"/>
              </a:rPr>
              <a:t>4, 5, 7, 8, 9, 10, 15, 20, 23, 24 dienomis – po 1 mokytoją;</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pPr fontAlgn="base">
              <a:lnSpc>
                <a:spcPct val="150000"/>
              </a:lnSpc>
              <a:spcAft>
                <a:spcPts val="800"/>
              </a:spcAft>
            </a:pPr>
            <a:r>
              <a:rPr lang="lt-LT" sz="2400" dirty="0">
                <a:effectLst/>
                <a:latin typeface="Arial" panose="020B0604020202020204" pitchFamily="34" charset="0"/>
                <a:ea typeface="Times New Roman" panose="02020603050405020304" pitchFamily="18" charset="0"/>
                <a:cs typeface="Arial" panose="020B0604020202020204" pitchFamily="34" charset="0"/>
              </a:rPr>
              <a:t>12, 14, 22, 26, 31 dienomis – po 2 mokytojus;</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pPr fontAlgn="base">
              <a:lnSpc>
                <a:spcPct val="150000"/>
              </a:lnSpc>
              <a:spcAft>
                <a:spcPts val="800"/>
              </a:spcAft>
            </a:pPr>
            <a:r>
              <a:rPr lang="lt-LT" sz="2400" dirty="0">
                <a:effectLst/>
                <a:latin typeface="Arial" panose="020B0604020202020204" pitchFamily="34" charset="0"/>
                <a:ea typeface="Times New Roman" panose="02020603050405020304" pitchFamily="18" charset="0"/>
                <a:cs typeface="Arial" panose="020B0604020202020204" pitchFamily="34" charset="0"/>
              </a:rPr>
              <a:t>13, 17, 25 dienomis – po 3 mokytojus.</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pPr fontAlgn="base">
              <a:lnSpc>
                <a:spcPct val="150000"/>
              </a:lnSpc>
              <a:spcAft>
                <a:spcPts val="800"/>
              </a:spcAft>
            </a:pPr>
            <a:r>
              <a:rPr lang="lt-LT" sz="2400" dirty="0">
                <a:effectLst/>
                <a:latin typeface="Arial" panose="020B0604020202020204" pitchFamily="34" charset="0"/>
                <a:ea typeface="Times New Roman" panose="02020603050405020304" pitchFamily="18" charset="0"/>
                <a:cs typeface="Arial" panose="020B0604020202020204" pitchFamily="34" charset="0"/>
              </a:rPr>
              <a:t>2 dieną – 4 mokytojai; </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r>
              <a:rPr lang="lt-LT" sz="2400" dirty="0">
                <a:effectLst/>
                <a:latin typeface="Arial" panose="020B0604020202020204" pitchFamily="34" charset="0"/>
                <a:ea typeface="Times New Roman" panose="02020603050405020304" pitchFamily="18" charset="0"/>
                <a:cs typeface="Arial" panose="020B0604020202020204" pitchFamily="34" charset="0"/>
              </a:rPr>
              <a:t>Iš duomenų matome, kad daugiausiai gimusių yra 2 mėnesio dieną.</a:t>
            </a:r>
            <a:endParaRPr lang="lt-LT" sz="2400" dirty="0">
              <a:latin typeface="Arial" panose="020B060402020202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C8F3E370-1434-4705-B2DC-2D9BF99B4C96}"/>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81C8125F-F3F7-4685-95B2-20742DD4E186}"/>
              </a:ext>
            </a:extLst>
          </p:cNvPr>
          <p:cNvSpPr/>
          <p:nvPr/>
        </p:nvSpPr>
        <p:spPr>
          <a:xfrm>
            <a:off x="10287000" y="6316178"/>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6" name="Veiksmo mygtukas: tuščias 5">
            <a:hlinkClick r:id="rId5" action="ppaction://hlinksldjump" highlightClick="1"/>
            <a:extLst>
              <a:ext uri="{FF2B5EF4-FFF2-40B4-BE49-F238E27FC236}">
                <a16:creationId xmlns:a16="http://schemas.microsoft.com/office/drawing/2014/main" id="{492D7A10-1EDA-46BF-8FFF-986DD448D24E}"/>
              </a:ext>
            </a:extLst>
          </p:cNvPr>
          <p:cNvSpPr/>
          <p:nvPr/>
        </p:nvSpPr>
        <p:spPr>
          <a:xfrm>
            <a:off x="114763" y="6316178"/>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111310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6C3E5C0-616B-4FDA-B239-DCB7302CD2B9}"/>
                  </a:ext>
                </a:extLst>
              </p:cNvPr>
              <p:cNvSpPr txBox="1"/>
              <p:nvPr/>
            </p:nvSpPr>
            <p:spPr>
              <a:xfrm>
                <a:off x="344557" y="212035"/>
                <a:ext cx="11688417" cy="6104748"/>
              </a:xfrm>
              <a:prstGeom prst="rect">
                <a:avLst/>
              </a:prstGeom>
              <a:noFill/>
            </p:spPr>
            <p:txBody>
              <a:bodyPr wrap="square">
                <a:spAutoFit/>
              </a:bodyPr>
              <a:lstStyle/>
              <a:p>
                <a:pPr fontAlgn="base">
                  <a:lnSpc>
                    <a:spcPct val="150000"/>
                  </a:lnSpc>
                  <a:spcAft>
                    <a:spcPts val="800"/>
                  </a:spcAft>
                </a:pPr>
                <a:r>
                  <a:rPr lang="lt-LT" sz="2800" dirty="0">
                    <a:effectLst/>
                    <a:latin typeface="Arial" panose="020B0604020202020204" pitchFamily="34" charset="0"/>
                    <a:ea typeface="Times New Roman" panose="02020603050405020304" pitchFamily="18" charset="0"/>
                    <a:cs typeface="Arial" panose="020B0604020202020204" pitchFamily="34" charset="0"/>
                  </a:rPr>
                  <a:t>Paskaičiuosime kiek </a:t>
                </a:r>
                <a:r>
                  <a:rPr lang="lt-LT" sz="2800" dirty="0">
                    <a:effectLst/>
                    <a:latin typeface="Arial" panose="020B0604020202020204" pitchFamily="34" charset="0"/>
                    <a:ea typeface="Calibri" panose="020F0502020204030204" pitchFamily="34" charset="0"/>
                    <a:cs typeface="Arial" panose="020B0604020202020204" pitchFamily="34" charset="0"/>
                  </a:rPr>
                  <a:t>pedagoginių gimnazijos darbuotojų</a:t>
                </a:r>
                <a:r>
                  <a:rPr lang="lt-LT" sz="2800" dirty="0">
                    <a:effectLst/>
                    <a:latin typeface="Arial" panose="020B0604020202020204" pitchFamily="34" charset="0"/>
                    <a:ea typeface="Times New Roman" panose="02020603050405020304" pitchFamily="18" charset="0"/>
                    <a:cs typeface="Arial" panose="020B0604020202020204" pitchFamily="34" charset="0"/>
                  </a:rPr>
                  <a:t> 2020 metų pabaigoje buvo jaunesni nei 55 metai bei 55 metų ir vyresni.</a:t>
                </a:r>
                <a:endParaRPr lang="lt-LT" sz="2800" dirty="0">
                  <a:effectLst/>
                  <a:latin typeface="Arial" panose="020B0604020202020204" pitchFamily="34" charset="0"/>
                  <a:ea typeface="Calibri" panose="020F0502020204030204" pitchFamily="34" charset="0"/>
                  <a:cs typeface="Arial" panose="020B0604020202020204" pitchFamily="34" charset="0"/>
                </a:endParaRPr>
              </a:p>
              <a:p>
                <a:pPr fontAlgn="base">
                  <a:lnSpc>
                    <a:spcPct val="150000"/>
                  </a:lnSpc>
                  <a:spcAft>
                    <a:spcPts val="800"/>
                  </a:spcAft>
                </a:pPr>
                <a:r>
                  <a:rPr lang="lt-LT" sz="2800" dirty="0">
                    <a:effectLst/>
                    <a:latin typeface="Arial" panose="020B0604020202020204" pitchFamily="34" charset="0"/>
                    <a:ea typeface="Times New Roman" panose="02020603050405020304" pitchFamily="18" charset="0"/>
                    <a:cs typeface="Arial" panose="020B0604020202020204" pitchFamily="34" charset="0"/>
                  </a:rPr>
                  <a:t>Atlikę skaičiavimus matome, kad jaunesnių nei 55 metai yra 20, o 55 ir vyresni yra 13 mokytojų.</a:t>
                </a:r>
                <a:endParaRPr lang="lt-LT" sz="2800" dirty="0">
                  <a:effectLst/>
                  <a:latin typeface="Arial" panose="020B0604020202020204" pitchFamily="34" charset="0"/>
                  <a:ea typeface="Calibri" panose="020F0502020204030204" pitchFamily="34" charset="0"/>
                  <a:cs typeface="Arial" panose="020B0604020202020204" pitchFamily="34" charset="0"/>
                </a:endParaRPr>
              </a:p>
              <a:p>
                <a:pPr fontAlgn="base">
                  <a:lnSpc>
                    <a:spcPct val="150000"/>
                  </a:lnSpc>
                  <a:spcAft>
                    <a:spcPts val="800"/>
                  </a:spcAft>
                </a:pPr>
                <a:r>
                  <a:rPr lang="lt-LT" sz="2800" dirty="0">
                    <a:effectLst/>
                    <a:latin typeface="Arial" panose="020B0604020202020204" pitchFamily="34" charset="0"/>
                    <a:ea typeface="Times New Roman" panose="02020603050405020304" pitchFamily="18" charset="0"/>
                    <a:cs typeface="Arial" panose="020B0604020202020204" pitchFamily="34" charset="0"/>
                  </a:rPr>
                  <a:t>Procentine išraiška tai atrodys taip: </a:t>
                </a:r>
                <a:endParaRPr lang="lt-LT" sz="2800" dirty="0">
                  <a:effectLst/>
                  <a:latin typeface="Arial" panose="020B060402020202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lt-LT" sz="2800" dirty="0">
                    <a:effectLst/>
                    <a:latin typeface="Arial" panose="020B0604020202020204" pitchFamily="34" charset="0"/>
                    <a:ea typeface="Calibri" panose="020F0502020204030204" pitchFamily="34" charset="0"/>
                    <a:cs typeface="Arial" panose="020B0604020202020204" pitchFamily="34" charset="0"/>
                  </a:rPr>
                  <a:t>60,61 % pedagoginių gimnazijos darbuotojų </a:t>
                </a:r>
                <a:r>
                  <a:rPr lang="lt-LT" sz="2800" dirty="0">
                    <a:effectLst/>
                    <a:latin typeface="Arial" panose="020B0604020202020204" pitchFamily="34" charset="0"/>
                    <a:ea typeface="Times New Roman" panose="02020603050405020304" pitchFamily="18" charset="0"/>
                    <a:cs typeface="Arial" panose="020B0604020202020204" pitchFamily="34" charset="0"/>
                  </a:rPr>
                  <a:t>jaunesni nei 55 metų (20:33‧100 </a:t>
                </a:r>
                <a14:m>
                  <m:oMath xmlns:m="http://schemas.openxmlformats.org/officeDocument/2006/math">
                    <m:r>
                      <a:rPr lang="lt-LT" sz="28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lt-LT" sz="2800" dirty="0">
                    <a:effectLst/>
                    <a:latin typeface="Arial" panose="020B0604020202020204" pitchFamily="34" charset="0"/>
                    <a:ea typeface="Times New Roman" panose="02020603050405020304" pitchFamily="18" charset="0"/>
                    <a:cs typeface="Arial" panose="020B0604020202020204" pitchFamily="34" charset="0"/>
                  </a:rPr>
                  <a:t>60,61).</a:t>
                </a:r>
                <a:endParaRPr lang="lt-LT" sz="2800" dirty="0">
                  <a:effectLst/>
                  <a:latin typeface="Arial" panose="020B0604020202020204" pitchFamily="34" charset="0"/>
                  <a:ea typeface="Calibri" panose="020F0502020204030204" pitchFamily="34" charset="0"/>
                  <a:cs typeface="Arial" panose="020B0604020202020204" pitchFamily="34" charset="0"/>
                </a:endParaRPr>
              </a:p>
              <a:p>
                <a:pPr fontAlgn="base">
                  <a:lnSpc>
                    <a:spcPct val="107000"/>
                  </a:lnSpc>
                  <a:spcAft>
                    <a:spcPts val="800"/>
                  </a:spcAft>
                </a:pPr>
                <a:r>
                  <a:rPr lang="lt-LT" sz="2800" dirty="0">
                    <a:effectLst/>
                    <a:latin typeface="Arial" panose="020B0604020202020204" pitchFamily="34" charset="0"/>
                    <a:ea typeface="Calibri" panose="020F0502020204030204" pitchFamily="34" charset="0"/>
                    <a:cs typeface="Arial" panose="020B0604020202020204" pitchFamily="34" charset="0"/>
                  </a:rPr>
                  <a:t> </a:t>
                </a:r>
              </a:p>
              <a:p>
                <a:pPr fontAlgn="base">
                  <a:lnSpc>
                    <a:spcPct val="107000"/>
                  </a:lnSpc>
                  <a:spcAft>
                    <a:spcPts val="800"/>
                  </a:spcAft>
                </a:pPr>
                <a:r>
                  <a:rPr lang="lt-LT" sz="2800" dirty="0">
                    <a:effectLst/>
                    <a:latin typeface="Arial" panose="020B0604020202020204" pitchFamily="34" charset="0"/>
                    <a:ea typeface="Calibri" panose="020F0502020204030204" pitchFamily="34" charset="0"/>
                    <a:cs typeface="Arial" panose="020B0604020202020204" pitchFamily="34" charset="0"/>
                  </a:rPr>
                  <a:t>39,39 % pedagoginių gimnazijos darbuotojų </a:t>
                </a:r>
                <a:r>
                  <a:rPr lang="lt-LT" sz="2800" dirty="0">
                    <a:effectLst/>
                    <a:latin typeface="Arial" panose="020B0604020202020204" pitchFamily="34" charset="0"/>
                    <a:ea typeface="Times New Roman" panose="02020603050405020304" pitchFamily="18" charset="0"/>
                    <a:cs typeface="Arial" panose="020B0604020202020204" pitchFamily="34" charset="0"/>
                  </a:rPr>
                  <a:t>55 metų ir vyresni (13:33‧100 </a:t>
                </a:r>
                <a14:m>
                  <m:oMath xmlns:m="http://schemas.openxmlformats.org/officeDocument/2006/math">
                    <m:r>
                      <a:rPr lang="lt-LT" sz="28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lt-LT" sz="2800" dirty="0">
                    <a:effectLst/>
                    <a:latin typeface="Arial" panose="020B0604020202020204" pitchFamily="34" charset="0"/>
                    <a:ea typeface="Times New Roman" panose="02020603050405020304" pitchFamily="18" charset="0"/>
                    <a:cs typeface="Arial" panose="020B0604020202020204" pitchFamily="34" charset="0"/>
                  </a:rPr>
                  <a:t>39,39);</a:t>
                </a:r>
                <a:endParaRPr lang="lt-LT" sz="28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B6C3E5C0-616B-4FDA-B239-DCB7302CD2B9}"/>
                  </a:ext>
                </a:extLst>
              </p:cNvPr>
              <p:cNvSpPr txBox="1">
                <a:spLocks noRot="1" noChangeAspect="1" noMove="1" noResize="1" noEditPoints="1" noAdjustHandles="1" noChangeArrowheads="1" noChangeShapeType="1" noTextEdit="1"/>
              </p:cNvSpPr>
              <p:nvPr/>
            </p:nvSpPr>
            <p:spPr>
              <a:xfrm>
                <a:off x="344557" y="212035"/>
                <a:ext cx="11688417" cy="6104748"/>
              </a:xfrm>
              <a:prstGeom prst="rect">
                <a:avLst/>
              </a:prstGeom>
              <a:blipFill>
                <a:blip r:embed="rId3"/>
                <a:stretch>
                  <a:fillRect l="-1095" b="-1898"/>
                </a:stretch>
              </a:blipFill>
            </p:spPr>
            <p:txBody>
              <a:bodyPr/>
              <a:lstStyle/>
              <a:p>
                <a:r>
                  <a:rPr lang="lt-LT">
                    <a:noFill/>
                  </a:rPr>
                  <a:t> </a:t>
                </a:r>
              </a:p>
            </p:txBody>
          </p:sp>
        </mc:Fallback>
      </mc:AlternateContent>
      <p:sp>
        <p:nvSpPr>
          <p:cNvPr id="4" name="Veiksmo mygtukas: tuščias 3">
            <a:hlinkClick r:id="rId4" action="ppaction://hlinksldjump" highlightClick="1"/>
            <a:extLst>
              <a:ext uri="{FF2B5EF4-FFF2-40B4-BE49-F238E27FC236}">
                <a16:creationId xmlns:a16="http://schemas.microsoft.com/office/drawing/2014/main" id="{DC332809-7013-4BBF-8711-86481674A28F}"/>
              </a:ext>
            </a:extLst>
          </p:cNvPr>
          <p:cNvSpPr/>
          <p:nvPr/>
        </p:nvSpPr>
        <p:spPr>
          <a:xfrm>
            <a:off x="10242737" y="6316783"/>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5" action="ppaction://hlinksldjump" highlightClick="1"/>
            <a:extLst>
              <a:ext uri="{FF2B5EF4-FFF2-40B4-BE49-F238E27FC236}">
                <a16:creationId xmlns:a16="http://schemas.microsoft.com/office/drawing/2014/main" id="{4B362C63-18FA-4DFA-823B-EA1640233C90}"/>
              </a:ext>
            </a:extLst>
          </p:cNvPr>
          <p:cNvSpPr/>
          <p:nvPr/>
        </p:nvSpPr>
        <p:spPr>
          <a:xfrm>
            <a:off x="114763" y="6316178"/>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1821997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159AB1-BB54-4FE5-9506-73AE11ED09F9}"/>
              </a:ext>
            </a:extLst>
          </p:cNvPr>
          <p:cNvSpPr txBox="1"/>
          <p:nvPr/>
        </p:nvSpPr>
        <p:spPr>
          <a:xfrm>
            <a:off x="231913" y="119270"/>
            <a:ext cx="11728174" cy="1077218"/>
          </a:xfrm>
          <a:prstGeom prst="rect">
            <a:avLst/>
          </a:prstGeom>
          <a:noFill/>
        </p:spPr>
        <p:txBody>
          <a:bodyPr wrap="square">
            <a:spAutoFit/>
          </a:bodyPr>
          <a:lstStyle/>
          <a:p>
            <a:pPr algn="ctr"/>
            <a:r>
              <a:rPr lang="lt-LT" sz="3200" b="1" dirty="0">
                <a:effectLst/>
                <a:latin typeface="Segoe Print" panose="02000600000000000000" pitchFamily="2" charset="0"/>
                <a:ea typeface="Times New Roman" panose="02020603050405020304" pitchFamily="18" charset="0"/>
                <a:cs typeface="Arial" panose="020B0604020202020204" pitchFamily="34" charset="0"/>
              </a:rPr>
              <a:t>Šioje projekto dalyje nagrinėjame visų mūsų gimnazijos abiturientų laidų statistinius duomenis.</a:t>
            </a:r>
            <a:endParaRPr lang="lt-LT" sz="3200" dirty="0">
              <a:effectLst/>
              <a:latin typeface="Segoe Print" panose="02000600000000000000" pitchFamily="2" charset="0"/>
              <a:ea typeface="Times New Roman" panose="02020603050405020304" pitchFamily="18" charset="0"/>
              <a:cs typeface="Arial" panose="020B0604020202020204" pitchFamily="34" charset="0"/>
            </a:endParaRPr>
          </a:p>
        </p:txBody>
      </p:sp>
      <p:pic>
        <p:nvPicPr>
          <p:cNvPr id="7" name="Paveikslėlis 6">
            <a:extLst>
              <a:ext uri="{FF2B5EF4-FFF2-40B4-BE49-F238E27FC236}">
                <a16:creationId xmlns:a16="http://schemas.microsoft.com/office/drawing/2014/main" id="{3D46AB27-58E0-4AAC-9605-E35D8AD249D3}"/>
              </a:ext>
            </a:extLst>
          </p:cNvPr>
          <p:cNvPicPr>
            <a:picLocks noChangeAspect="1"/>
          </p:cNvPicPr>
          <p:nvPr/>
        </p:nvPicPr>
        <p:blipFill>
          <a:blip r:embed="rId3"/>
          <a:stretch>
            <a:fillRect/>
          </a:stretch>
        </p:blipFill>
        <p:spPr>
          <a:xfrm>
            <a:off x="231912" y="1538079"/>
            <a:ext cx="5563717" cy="4088997"/>
          </a:xfrm>
          <a:prstGeom prst="rect">
            <a:avLst/>
          </a:prstGeom>
        </p:spPr>
      </p:pic>
      <p:pic>
        <p:nvPicPr>
          <p:cNvPr id="9" name="Paveikslėlis 8">
            <a:extLst>
              <a:ext uri="{FF2B5EF4-FFF2-40B4-BE49-F238E27FC236}">
                <a16:creationId xmlns:a16="http://schemas.microsoft.com/office/drawing/2014/main" id="{6A17F4E3-B79D-4636-ADDC-8180907E4406}"/>
              </a:ext>
            </a:extLst>
          </p:cNvPr>
          <p:cNvPicPr>
            <a:picLocks noChangeAspect="1"/>
          </p:cNvPicPr>
          <p:nvPr/>
        </p:nvPicPr>
        <p:blipFill>
          <a:blip r:embed="rId4"/>
          <a:stretch>
            <a:fillRect/>
          </a:stretch>
        </p:blipFill>
        <p:spPr>
          <a:xfrm>
            <a:off x="6307019" y="1538079"/>
            <a:ext cx="5580474" cy="4088996"/>
          </a:xfrm>
          <a:prstGeom prst="rect">
            <a:avLst/>
          </a:prstGeom>
        </p:spPr>
      </p:pic>
      <p:sp>
        <p:nvSpPr>
          <p:cNvPr id="5" name="Veiksmo mygtukas: tuščias 4">
            <a:hlinkClick r:id="rId5" action="ppaction://hlinksldjump" highlightClick="1"/>
            <a:extLst>
              <a:ext uri="{FF2B5EF4-FFF2-40B4-BE49-F238E27FC236}">
                <a16:creationId xmlns:a16="http://schemas.microsoft.com/office/drawing/2014/main" id="{4A75BFE8-E955-4E74-9FA8-A9A221B57966}"/>
              </a:ext>
            </a:extLst>
          </p:cNvPr>
          <p:cNvSpPr/>
          <p:nvPr/>
        </p:nvSpPr>
        <p:spPr>
          <a:xfrm>
            <a:off x="5200881" y="6316178"/>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6" name="Veiksmo mygtukas: tuščias 5">
            <a:hlinkClick r:id="rId6" action="ppaction://hlinksldjump" highlightClick="1"/>
            <a:extLst>
              <a:ext uri="{FF2B5EF4-FFF2-40B4-BE49-F238E27FC236}">
                <a16:creationId xmlns:a16="http://schemas.microsoft.com/office/drawing/2014/main" id="{70ECC5C1-F431-4B60-98C1-7BE2EB27DB52}"/>
              </a:ext>
            </a:extLst>
          </p:cNvPr>
          <p:cNvSpPr/>
          <p:nvPr/>
        </p:nvSpPr>
        <p:spPr>
          <a:xfrm>
            <a:off x="10169850" y="6316178"/>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Tree>
    <p:extLst>
      <p:ext uri="{BB962C8B-B14F-4D97-AF65-F5344CB8AC3E}">
        <p14:creationId xmlns:p14="http://schemas.microsoft.com/office/powerpoint/2010/main" val="318456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F1515E2-DB41-4BC3-9641-EE16AA33252D}"/>
              </a:ext>
            </a:extLst>
          </p:cNvPr>
          <p:cNvSpPr>
            <a:spLocks noGrp="1"/>
          </p:cNvSpPr>
          <p:nvPr>
            <p:ph type="title"/>
          </p:nvPr>
        </p:nvSpPr>
        <p:spPr/>
        <p:txBody>
          <a:bodyPr>
            <a:normAutofit/>
          </a:bodyPr>
          <a:lstStyle/>
          <a:p>
            <a:pPr algn="ctr"/>
            <a:r>
              <a:rPr lang="lt-LT" sz="4800" dirty="0">
                <a:latin typeface="Segoe Print" panose="02000600000000000000" pitchFamily="2" charset="0"/>
              </a:rPr>
              <a:t>Projekto uždaviniai</a:t>
            </a:r>
          </a:p>
        </p:txBody>
      </p:sp>
      <p:sp>
        <p:nvSpPr>
          <p:cNvPr id="3" name="Turinio vietos rezervavimo ženklas 2">
            <a:extLst>
              <a:ext uri="{FF2B5EF4-FFF2-40B4-BE49-F238E27FC236}">
                <a16:creationId xmlns:a16="http://schemas.microsoft.com/office/drawing/2014/main" id="{417F6BA7-765E-4BF1-8CF3-7FF11F0D75EB}"/>
              </a:ext>
            </a:extLst>
          </p:cNvPr>
          <p:cNvSpPr>
            <a:spLocks noGrp="1"/>
          </p:cNvSpPr>
          <p:nvPr>
            <p:ph idx="1"/>
          </p:nvPr>
        </p:nvSpPr>
        <p:spPr/>
        <p:txBody>
          <a:bodyPr>
            <a:normAutofit fontScale="92500" lnSpcReduction="10000"/>
          </a:bodyPr>
          <a:lstStyle/>
          <a:p>
            <a:pPr marL="342900" lvl="0" indent="-342900" algn="just">
              <a:lnSpc>
                <a:spcPct val="150000"/>
              </a:lnSpc>
              <a:spcAft>
                <a:spcPts val="1000"/>
              </a:spcAft>
              <a:buFont typeface="+mj-lt"/>
              <a:buAutoNum type="arabicPeriod"/>
              <a:tabLst>
                <a:tab pos="457200" algn="l"/>
              </a:tabLst>
            </a:pPr>
            <a:r>
              <a:rPr lang="lt-LT" sz="1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Ugdyti  gebėjimą  ieškoti bei susirasti reikiamą informaciją, ją  sisteminti  ir kūrybiškai pritaikyti. </a:t>
            </a:r>
            <a:endParaRPr lang="lt-LT" sz="19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spcAft>
                <a:spcPts val="1000"/>
              </a:spcAft>
              <a:buFont typeface="+mj-lt"/>
              <a:buAutoNum type="arabicPeriod"/>
              <a:tabLst>
                <a:tab pos="457200" algn="l"/>
              </a:tabLst>
            </a:pPr>
            <a:r>
              <a:rPr lang="lt-LT" sz="1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Ugdyti gebėjimą  kelti tiriamosios veiklos tikslus, uždavinius. </a:t>
            </a:r>
            <a:endParaRPr lang="lt-LT" sz="19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spcAft>
                <a:spcPts val="1000"/>
              </a:spcAft>
              <a:buFont typeface="+mj-lt"/>
              <a:buAutoNum type="arabicPeriod"/>
              <a:tabLst>
                <a:tab pos="457200" algn="l"/>
              </a:tabLst>
            </a:pPr>
            <a:r>
              <a:rPr lang="lt-LT" sz="1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Skatinti projekte dalyvaujančius mokinius savarankiškai mąstyti, kurti, tyrinėti, analizuoti. </a:t>
            </a:r>
            <a:endParaRPr lang="lt-LT" sz="19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spcAft>
                <a:spcPts val="1000"/>
              </a:spcAft>
              <a:buFont typeface="+mj-lt"/>
              <a:buAutoNum type="arabicPeriod"/>
              <a:tabLst>
                <a:tab pos="457200" algn="l"/>
              </a:tabLst>
            </a:pPr>
            <a:r>
              <a:rPr lang="lt-LT" sz="1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Skatinti bendravimą ir bendradarbiavimą bei ugdyti socialines kompetencijas, vykdant pažintinę, tiriamąją veiklą. </a:t>
            </a:r>
            <a:endParaRPr lang="lt-LT" sz="19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spcAft>
                <a:spcPts val="1000"/>
              </a:spcAft>
              <a:buFont typeface="+mj-lt"/>
              <a:buAutoNum type="arabicPeriod"/>
              <a:tabLst>
                <a:tab pos="457200" algn="l"/>
              </a:tabLst>
            </a:pPr>
            <a:r>
              <a:rPr lang="lt-LT" sz="1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Plėtoti ugdymo(</a:t>
            </a:r>
            <a:r>
              <a:rPr lang="lt-LT" sz="19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si</a:t>
            </a:r>
            <a:r>
              <a:rPr lang="lt-LT" sz="1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aplinką, palankią skirtingų gebėjimų  saviraiškai. </a:t>
            </a:r>
            <a:endParaRPr lang="lt-LT" sz="19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spcAft>
                <a:spcPts val="1000"/>
              </a:spcAft>
              <a:buFont typeface="+mj-lt"/>
              <a:buAutoNum type="arabicPeriod"/>
              <a:tabLst>
                <a:tab pos="457200" algn="l"/>
              </a:tabLst>
            </a:pPr>
            <a:r>
              <a:rPr lang="lt-LT" sz="1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Stiprinti akademinės ir praktinės veiklos ryšį. </a:t>
            </a:r>
            <a:endParaRPr lang="lt-LT" sz="19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lt-LT" dirty="0"/>
          </a:p>
        </p:txBody>
      </p:sp>
      <p:sp>
        <p:nvSpPr>
          <p:cNvPr id="4" name="Veiksmo mygtukas: tuščias 3">
            <a:hlinkClick r:id="rId3" action="ppaction://hlinksldjump" highlightClick="1"/>
            <a:extLst>
              <a:ext uri="{FF2B5EF4-FFF2-40B4-BE49-F238E27FC236}">
                <a16:creationId xmlns:a16="http://schemas.microsoft.com/office/drawing/2014/main" id="{6CD4739F-30BB-4C45-9EA1-C057EAAB3476}"/>
              </a:ext>
            </a:extLst>
          </p:cNvPr>
          <p:cNvSpPr/>
          <p:nvPr/>
        </p:nvSpPr>
        <p:spPr>
          <a:xfrm>
            <a:off x="114763" y="6316178"/>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5" name="Veiksmo mygtukas: tuščias 4">
            <a:hlinkClick r:id="rId4" action="ppaction://hlinksldjump" highlightClick="1"/>
            <a:extLst>
              <a:ext uri="{FF2B5EF4-FFF2-40B4-BE49-F238E27FC236}">
                <a16:creationId xmlns:a16="http://schemas.microsoft.com/office/drawing/2014/main" id="{DDC88704-7010-4BF6-AE99-93F4D12A55F9}"/>
              </a:ext>
            </a:extLst>
          </p:cNvPr>
          <p:cNvSpPr/>
          <p:nvPr/>
        </p:nvSpPr>
        <p:spPr>
          <a:xfrm>
            <a:off x="10287000" y="6316178"/>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Tree>
    <p:extLst>
      <p:ext uri="{BB962C8B-B14F-4D97-AF65-F5344CB8AC3E}">
        <p14:creationId xmlns:p14="http://schemas.microsoft.com/office/powerpoint/2010/main" val="6536715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pic>
        <p:nvPicPr>
          <p:cNvPr id="6" name="Paveikslėlis 5">
            <a:extLst>
              <a:ext uri="{FF2B5EF4-FFF2-40B4-BE49-F238E27FC236}">
                <a16:creationId xmlns:a16="http://schemas.microsoft.com/office/drawing/2014/main" id="{14F925CD-3BC6-48AE-B4EB-841E140EC1E2}"/>
              </a:ext>
            </a:extLst>
          </p:cNvPr>
          <p:cNvPicPr>
            <a:picLocks noChangeAspect="1"/>
          </p:cNvPicPr>
          <p:nvPr/>
        </p:nvPicPr>
        <p:blipFill>
          <a:blip r:embed="rId3"/>
          <a:stretch>
            <a:fillRect/>
          </a:stretch>
        </p:blipFill>
        <p:spPr>
          <a:xfrm>
            <a:off x="412819" y="585927"/>
            <a:ext cx="11366361" cy="6097672"/>
          </a:xfrm>
          <a:prstGeom prst="rect">
            <a:avLst/>
          </a:prstGeom>
        </p:spPr>
      </p:pic>
      <p:sp>
        <p:nvSpPr>
          <p:cNvPr id="3" name="Veiksmo mygtukas: tuščias 2">
            <a:hlinkClick r:id="rId4" action="ppaction://hlinksldjump" highlightClick="1"/>
            <a:extLst>
              <a:ext uri="{FF2B5EF4-FFF2-40B4-BE49-F238E27FC236}">
                <a16:creationId xmlns:a16="http://schemas.microsoft.com/office/drawing/2014/main" id="{6E788B64-68B0-4300-8E84-B36762D49E49}"/>
              </a:ext>
            </a:extLst>
          </p:cNvPr>
          <p:cNvSpPr/>
          <p:nvPr/>
        </p:nvSpPr>
        <p:spPr>
          <a:xfrm>
            <a:off x="5087617" y="43359"/>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4" name="Veiksmo mygtukas: tuščias 3">
            <a:hlinkClick r:id="rId5" action="ppaction://hlinksldjump" highlightClick="1"/>
            <a:extLst>
              <a:ext uri="{FF2B5EF4-FFF2-40B4-BE49-F238E27FC236}">
                <a16:creationId xmlns:a16="http://schemas.microsoft.com/office/drawing/2014/main" id="{693C96DA-5553-4D8B-8BEF-F88D6ED830FB}"/>
              </a:ext>
            </a:extLst>
          </p:cNvPr>
          <p:cNvSpPr/>
          <p:nvPr/>
        </p:nvSpPr>
        <p:spPr>
          <a:xfrm>
            <a:off x="10178119" y="43359"/>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5" name="Veiksmo mygtukas: tuščias 4">
            <a:hlinkClick r:id="rId6" action="ppaction://hlinksldjump" highlightClick="1"/>
            <a:extLst>
              <a:ext uri="{FF2B5EF4-FFF2-40B4-BE49-F238E27FC236}">
                <a16:creationId xmlns:a16="http://schemas.microsoft.com/office/drawing/2014/main" id="{E71B9B96-FE4C-40B9-8127-95B9B0A5D861}"/>
              </a:ext>
            </a:extLst>
          </p:cNvPr>
          <p:cNvSpPr/>
          <p:nvPr/>
        </p:nvSpPr>
        <p:spPr>
          <a:xfrm>
            <a:off x="223644" y="43359"/>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3492358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830D29-4EA0-4CFA-8BA3-EEFA4FAC11B1}"/>
              </a:ext>
            </a:extLst>
          </p:cNvPr>
          <p:cNvSpPr txBox="1"/>
          <p:nvPr/>
        </p:nvSpPr>
        <p:spPr>
          <a:xfrm>
            <a:off x="198783" y="471666"/>
            <a:ext cx="11900452" cy="6186309"/>
          </a:xfrm>
          <a:prstGeom prst="rect">
            <a:avLst/>
          </a:prstGeom>
          <a:noFill/>
        </p:spPr>
        <p:txBody>
          <a:bodyPr wrap="square">
            <a:spAutoFit/>
          </a:bodyPr>
          <a:lstStyle/>
          <a:p>
            <a:pPr>
              <a:lnSpc>
                <a:spcPct val="150000"/>
              </a:lnSpc>
            </a:pPr>
            <a:r>
              <a:rPr lang="lt-LT" sz="2800" dirty="0">
                <a:effectLst/>
                <a:latin typeface="Arial" panose="020B0604020202020204" pitchFamily="34" charset="0"/>
                <a:ea typeface="Times New Roman" panose="02020603050405020304" pitchFamily="18" charset="0"/>
                <a:cs typeface="Arial" panose="020B0604020202020204" pitchFamily="34" charset="0"/>
              </a:rPr>
              <a:t>Iš viso Vidiškių gimnaziją/vidurinę mokyklą yra baigę tiek abiturientų:</a:t>
            </a:r>
          </a:p>
          <a:p>
            <a:pPr>
              <a:lnSpc>
                <a:spcPct val="150000"/>
              </a:lnSpc>
            </a:pPr>
            <a:r>
              <a:rPr lang="lt-LT" sz="2800" dirty="0">
                <a:effectLst/>
                <a:latin typeface="Arial" panose="020B0604020202020204" pitchFamily="34" charset="0"/>
                <a:ea typeface="Times New Roman" panose="02020603050405020304" pitchFamily="18" charset="0"/>
                <a:cs typeface="Arial" panose="020B0604020202020204" pitchFamily="34" charset="0"/>
              </a:rPr>
              <a:t>7 + 8 + 9 + 11 + 10 + 13 + 16 + 15 + 23 + 18 + 17 + 20 + 30 + 18 + 21 + 34 + 17 + 12 + 19 + 15 + 12 + 24 + 18 + 16 + 25 + 22 = 450 </a:t>
            </a:r>
          </a:p>
          <a:p>
            <a:pPr>
              <a:lnSpc>
                <a:spcPct val="150000"/>
              </a:lnSpc>
            </a:pPr>
            <a:r>
              <a:rPr lang="lt-LT" sz="2800" dirty="0">
                <a:effectLst/>
                <a:latin typeface="Arial" panose="020B0604020202020204" pitchFamily="34" charset="0"/>
                <a:ea typeface="Times New Roman" panose="02020603050405020304" pitchFamily="18" charset="0"/>
                <a:cs typeface="Arial" panose="020B0604020202020204" pitchFamily="34" charset="0"/>
              </a:rPr>
              <a:t>Daugiausia abiturientų buvo 16 laidoje – </a:t>
            </a:r>
            <a:r>
              <a:rPr lang="lt-LT" sz="2800" b="1" dirty="0">
                <a:effectLst/>
                <a:latin typeface="Arial" panose="020B0604020202020204" pitchFamily="34" charset="0"/>
                <a:ea typeface="Times New Roman" panose="02020603050405020304" pitchFamily="18" charset="0"/>
                <a:cs typeface="Arial" panose="020B0604020202020204" pitchFamily="34" charset="0"/>
              </a:rPr>
              <a:t>34</a:t>
            </a:r>
            <a:r>
              <a:rPr lang="lt-LT" sz="2800" dirty="0">
                <a:effectLst/>
                <a:latin typeface="Arial" panose="020B0604020202020204" pitchFamily="34" charset="0"/>
                <a:ea typeface="Times New Roman" panose="02020603050405020304" pitchFamily="18" charset="0"/>
                <a:cs typeface="Arial" panose="020B0604020202020204" pitchFamily="34" charset="0"/>
              </a:rPr>
              <a:t>. (2011 m.)</a:t>
            </a:r>
          </a:p>
          <a:p>
            <a:pPr>
              <a:lnSpc>
                <a:spcPct val="150000"/>
              </a:lnSpc>
            </a:pPr>
            <a:r>
              <a:rPr lang="lt-LT" sz="2800" dirty="0">
                <a:effectLst/>
                <a:latin typeface="Arial" panose="020B0604020202020204" pitchFamily="34" charset="0"/>
                <a:ea typeface="Times New Roman" panose="02020603050405020304" pitchFamily="18" charset="0"/>
                <a:cs typeface="Arial" panose="020B0604020202020204" pitchFamily="34" charset="0"/>
              </a:rPr>
              <a:t>Daugiausia merginų abiturienčių buvo 16 laidoje – </a:t>
            </a:r>
            <a:r>
              <a:rPr lang="lt-LT" sz="2800" b="1" dirty="0">
                <a:effectLst/>
                <a:latin typeface="Arial" panose="020B0604020202020204" pitchFamily="34" charset="0"/>
                <a:ea typeface="Times New Roman" panose="02020603050405020304" pitchFamily="18" charset="0"/>
                <a:cs typeface="Arial" panose="020B0604020202020204" pitchFamily="34" charset="0"/>
              </a:rPr>
              <a:t>23</a:t>
            </a:r>
            <a:r>
              <a:rPr lang="lt-LT" sz="2800" dirty="0">
                <a:effectLst/>
                <a:latin typeface="Arial" panose="020B0604020202020204" pitchFamily="34" charset="0"/>
                <a:ea typeface="Times New Roman" panose="02020603050405020304" pitchFamily="18" charset="0"/>
                <a:cs typeface="Arial" panose="020B0604020202020204" pitchFamily="34" charset="0"/>
              </a:rPr>
              <a:t>. (2011 m.)</a:t>
            </a:r>
          </a:p>
          <a:p>
            <a:pPr>
              <a:lnSpc>
                <a:spcPct val="150000"/>
              </a:lnSpc>
            </a:pPr>
            <a:r>
              <a:rPr lang="lt-LT" sz="2800" dirty="0">
                <a:effectLst/>
                <a:latin typeface="Arial" panose="020B0604020202020204" pitchFamily="34" charset="0"/>
                <a:ea typeface="Times New Roman" panose="02020603050405020304" pitchFamily="18" charset="0"/>
                <a:cs typeface="Arial" panose="020B0604020202020204" pitchFamily="34" charset="0"/>
              </a:rPr>
              <a:t>Daugiausia vaikinų abiturientų buvo 13 ir 25 laidose – </a:t>
            </a:r>
            <a:r>
              <a:rPr lang="lt-LT" sz="2800" b="1" dirty="0">
                <a:effectLst/>
                <a:latin typeface="Arial" panose="020B0604020202020204" pitchFamily="34" charset="0"/>
                <a:ea typeface="Times New Roman" panose="02020603050405020304" pitchFamily="18" charset="0"/>
                <a:cs typeface="Arial" panose="020B0604020202020204" pitchFamily="34" charset="0"/>
              </a:rPr>
              <a:t>14</a:t>
            </a:r>
            <a:r>
              <a:rPr lang="lt-LT" sz="2800" dirty="0">
                <a:effectLst/>
                <a:latin typeface="Arial" panose="020B0604020202020204" pitchFamily="34" charset="0"/>
                <a:ea typeface="Times New Roman" panose="02020603050405020304" pitchFamily="18" charset="0"/>
                <a:cs typeface="Arial" panose="020B0604020202020204" pitchFamily="34" charset="0"/>
              </a:rPr>
              <a:t>. (2008 m., 2020 m.)</a:t>
            </a:r>
            <a:endParaRPr lang="lt-LT" sz="28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lt-LT" sz="2800" dirty="0">
                <a:effectLst/>
                <a:latin typeface="Arial" panose="020B0604020202020204" pitchFamily="34" charset="0"/>
                <a:ea typeface="Times New Roman" panose="02020603050405020304" pitchFamily="18" charset="0"/>
                <a:cs typeface="Arial" panose="020B0604020202020204" pitchFamily="34" charset="0"/>
              </a:rPr>
              <a:t>Vidiškių gimnaziją/vidurinę mokyklą yra baigusios 243 merginos ir 207 vaikinai.</a:t>
            </a:r>
          </a:p>
          <a:p>
            <a:endParaRPr lang="lt-LT" sz="1800" dirty="0">
              <a:effectLst/>
              <a:latin typeface="TimesLT"/>
              <a:ea typeface="Times New Roman" panose="02020603050405020304" pitchFamily="18" charset="0"/>
              <a:cs typeface="Times New Roman" panose="02020603050405020304" pitchFamily="18" charset="0"/>
            </a:endParaRPr>
          </a:p>
        </p:txBody>
      </p:sp>
      <p:sp>
        <p:nvSpPr>
          <p:cNvPr id="4" name="Veiksmo mygtukas: tuščias 3">
            <a:hlinkClick r:id="rId3" action="ppaction://hlinksldjump" highlightClick="1"/>
            <a:extLst>
              <a:ext uri="{FF2B5EF4-FFF2-40B4-BE49-F238E27FC236}">
                <a16:creationId xmlns:a16="http://schemas.microsoft.com/office/drawing/2014/main" id="{32318E25-5C23-495E-9AA2-558C814F6CFF}"/>
              </a:ext>
            </a:extLst>
          </p:cNvPr>
          <p:cNvSpPr/>
          <p:nvPr/>
        </p:nvSpPr>
        <p:spPr>
          <a:xfrm>
            <a:off x="5124439" y="43359"/>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C655DEB0-9BE7-43AA-9559-46DCADACE02A}"/>
              </a:ext>
            </a:extLst>
          </p:cNvPr>
          <p:cNvSpPr/>
          <p:nvPr/>
        </p:nvSpPr>
        <p:spPr>
          <a:xfrm>
            <a:off x="10178119" y="43359"/>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6" name="Veiksmo mygtukas: tuščias 5">
            <a:hlinkClick r:id="rId5" action="ppaction://hlinksldjump" highlightClick="1"/>
            <a:extLst>
              <a:ext uri="{FF2B5EF4-FFF2-40B4-BE49-F238E27FC236}">
                <a16:creationId xmlns:a16="http://schemas.microsoft.com/office/drawing/2014/main" id="{87C4DA44-985B-4D1F-A6C7-5F3ABC995320}"/>
              </a:ext>
            </a:extLst>
          </p:cNvPr>
          <p:cNvSpPr/>
          <p:nvPr/>
        </p:nvSpPr>
        <p:spPr>
          <a:xfrm>
            <a:off x="223644" y="43359"/>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3426625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9764650-71D3-4BE9-9950-7467590335D9}"/>
                  </a:ext>
                </a:extLst>
              </p:cNvPr>
              <p:cNvSpPr txBox="1"/>
              <p:nvPr/>
            </p:nvSpPr>
            <p:spPr>
              <a:xfrm>
                <a:off x="576469" y="1378226"/>
                <a:ext cx="11039061" cy="3328091"/>
              </a:xfrm>
              <a:prstGeom prst="rect">
                <a:avLst/>
              </a:prstGeom>
              <a:noFill/>
            </p:spPr>
            <p:txBody>
              <a:bodyPr wrap="square">
                <a:spAutoFit/>
              </a:bodyPr>
              <a:lstStyle/>
              <a:p>
                <a:r>
                  <a:rPr lang="lt-LT" sz="3600" dirty="0">
                    <a:effectLst/>
                    <a:latin typeface="Arial" panose="020B0604020202020204" pitchFamily="34" charset="0"/>
                    <a:ea typeface="Times New Roman" panose="02020603050405020304" pitchFamily="18" charset="0"/>
                    <a:cs typeface="Arial" panose="020B0604020202020204" pitchFamily="34" charset="0"/>
                  </a:rPr>
                  <a:t>Procentinė dalis merginų ir vaikinų baigusių Vidiškių gimnaziją/vidurinę mokyklą yra tokia:</a:t>
                </a:r>
              </a:p>
              <a:p>
                <a:r>
                  <a:rPr lang="lt-LT" sz="3600" dirty="0">
                    <a:effectLst/>
                    <a:latin typeface="Arial" panose="020B0604020202020204" pitchFamily="34" charset="0"/>
                    <a:ea typeface="Times New Roman" panose="02020603050405020304" pitchFamily="18" charset="0"/>
                    <a:cs typeface="Arial" panose="020B0604020202020204" pitchFamily="34" charset="0"/>
                  </a:rPr>
                  <a:t> </a:t>
                </a:r>
              </a:p>
              <a:p>
                <a:r>
                  <a:rPr lang="lt-LT" sz="3600" dirty="0">
                    <a:effectLst/>
                    <a:latin typeface="Arial" panose="020B0604020202020204" pitchFamily="34" charset="0"/>
                    <a:ea typeface="Times New Roman" panose="02020603050405020304" pitchFamily="18" charset="0"/>
                    <a:cs typeface="Arial" panose="020B0604020202020204" pitchFamily="34" charset="0"/>
                  </a:rPr>
                  <a:t>Merginos – </a:t>
                </a:r>
                <a14:m>
                  <m:oMath xmlns:m="http://schemas.openxmlformats.org/officeDocument/2006/math">
                    <m:f>
                      <m:fPr>
                        <m:ctrlPr>
                          <a:rPr lang="lt-LT"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lt-LT" sz="3600" i="1">
                            <a:effectLst/>
                            <a:latin typeface="Cambria Math" panose="02040503050406030204" pitchFamily="18" charset="0"/>
                            <a:ea typeface="Times New Roman" panose="02020603050405020304" pitchFamily="18" charset="0"/>
                            <a:cs typeface="Times New Roman" panose="02020603050405020304" pitchFamily="18" charset="0"/>
                          </a:rPr>
                          <m:t>243</m:t>
                        </m:r>
                      </m:num>
                      <m:den>
                        <m:r>
                          <a:rPr lang="lt-LT" sz="3600" i="1">
                            <a:effectLst/>
                            <a:latin typeface="Cambria Math" panose="02040503050406030204" pitchFamily="18" charset="0"/>
                            <a:ea typeface="Times New Roman" panose="02020603050405020304" pitchFamily="18" charset="0"/>
                            <a:cs typeface="Times New Roman" panose="02020603050405020304" pitchFamily="18" charset="0"/>
                          </a:rPr>
                          <m:t>450</m:t>
                        </m:r>
                      </m:den>
                    </m:f>
                  </m:oMath>
                </a14:m>
                <a:r>
                  <a:rPr lang="en-US" sz="3600" dirty="0">
                    <a:effectLst/>
                    <a:latin typeface="Arial" panose="020B0604020202020204" pitchFamily="34" charset="0"/>
                    <a:ea typeface="Times New Roman" panose="02020603050405020304" pitchFamily="18" charset="0"/>
                    <a:cs typeface="Arial" panose="020B0604020202020204" pitchFamily="34" charset="0"/>
                  </a:rPr>
                  <a:t> = 0,54             243:450</a:t>
                </a:r>
                <a:r>
                  <a:rPr lang="lt-LT" sz="3600" dirty="0">
                    <a:solidFill>
                      <a:srgbClr val="000000"/>
                    </a:solidFill>
                    <a:effectLst/>
                    <a:latin typeface="Arial" panose="020B0604020202020204" pitchFamily="34" charset="0"/>
                    <a:ea typeface="MS Gothic" panose="020B0609070205080204" pitchFamily="49" charset="-128"/>
                    <a:cs typeface="Arial" panose="020B0604020202020204" pitchFamily="34" charset="0"/>
                  </a:rPr>
                  <a:t>‧100</a:t>
                </a:r>
                <a:r>
                  <a:rPr lang="en-US" sz="3600" dirty="0">
                    <a:solidFill>
                      <a:srgbClr val="000000"/>
                    </a:solidFill>
                    <a:effectLst/>
                    <a:latin typeface="Arial" panose="020B0604020202020204" pitchFamily="34" charset="0"/>
                    <a:ea typeface="MS Gothic" panose="020B0609070205080204" pitchFamily="49" charset="-128"/>
                    <a:cs typeface="Arial" panose="020B0604020202020204" pitchFamily="34" charset="0"/>
                  </a:rPr>
                  <a:t>% </a:t>
                </a:r>
                <a:r>
                  <a:rPr lang="lt-LT"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54 %</a:t>
                </a:r>
                <a:endParaRPr lang="lt-LT" sz="3600" dirty="0">
                  <a:effectLst/>
                  <a:latin typeface="Arial" panose="020B0604020202020204" pitchFamily="34" charset="0"/>
                  <a:ea typeface="Times New Roman" panose="02020603050405020304" pitchFamily="18" charset="0"/>
                  <a:cs typeface="Arial" panose="020B0604020202020204" pitchFamily="34" charset="0"/>
                </a:endParaRPr>
              </a:p>
              <a:p>
                <a:r>
                  <a:rPr lang="lt-LT" sz="3600" dirty="0">
                    <a:effectLst/>
                    <a:latin typeface="Arial" panose="020B0604020202020204" pitchFamily="34" charset="0"/>
                    <a:ea typeface="Times New Roman" panose="02020603050405020304" pitchFamily="18" charset="0"/>
                    <a:cs typeface="Arial" panose="020B0604020202020204" pitchFamily="34" charset="0"/>
                  </a:rPr>
                  <a:t>Vaikinai – </a:t>
                </a:r>
                <a14:m>
                  <m:oMath xmlns:m="http://schemas.openxmlformats.org/officeDocument/2006/math">
                    <m:f>
                      <m:fPr>
                        <m:ctrlPr>
                          <a:rPr lang="lt-LT"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lt-LT" sz="3600" i="1">
                            <a:effectLst/>
                            <a:latin typeface="Cambria Math" panose="02040503050406030204" pitchFamily="18" charset="0"/>
                            <a:ea typeface="Times New Roman" panose="02020603050405020304" pitchFamily="18" charset="0"/>
                            <a:cs typeface="Times New Roman" panose="02020603050405020304" pitchFamily="18" charset="0"/>
                          </a:rPr>
                          <m:t>207</m:t>
                        </m:r>
                      </m:num>
                      <m:den>
                        <m:r>
                          <a:rPr lang="lt-LT" sz="3600" i="1">
                            <a:effectLst/>
                            <a:latin typeface="Cambria Math" panose="02040503050406030204" pitchFamily="18" charset="0"/>
                            <a:ea typeface="Times New Roman" panose="02020603050405020304" pitchFamily="18" charset="0"/>
                            <a:cs typeface="Times New Roman" panose="02020603050405020304" pitchFamily="18" charset="0"/>
                          </a:rPr>
                          <m:t>450</m:t>
                        </m:r>
                      </m:den>
                    </m:f>
                  </m:oMath>
                </a14:m>
                <a:r>
                  <a:rPr lang="lt-LT" sz="3600" dirty="0">
                    <a:effectLst/>
                    <a:latin typeface="Arial" panose="020B0604020202020204" pitchFamily="34" charset="0"/>
                    <a:ea typeface="Times New Roman" panose="02020603050405020304" pitchFamily="18" charset="0"/>
                    <a:cs typeface="Arial" panose="020B0604020202020204" pitchFamily="34" charset="0"/>
                  </a:rPr>
                  <a:t> = 0,46              207:450</a:t>
                </a:r>
                <a:r>
                  <a:rPr lang="lt-LT" sz="3600" dirty="0">
                    <a:solidFill>
                      <a:srgbClr val="000000"/>
                    </a:solidFill>
                    <a:effectLst/>
                    <a:latin typeface="Arial" panose="020B0604020202020204" pitchFamily="34" charset="0"/>
                    <a:ea typeface="MS Gothic" panose="020B0609070205080204" pitchFamily="49" charset="-128"/>
                    <a:cs typeface="Arial" panose="020B0604020202020204" pitchFamily="34" charset="0"/>
                  </a:rPr>
                  <a:t>‧100% </a:t>
                </a:r>
                <a:r>
                  <a:rPr lang="lt-LT"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46 %</a:t>
                </a:r>
                <a:endParaRPr lang="lt-LT" sz="36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D9764650-71D3-4BE9-9950-7467590335D9}"/>
                  </a:ext>
                </a:extLst>
              </p:cNvPr>
              <p:cNvSpPr txBox="1">
                <a:spLocks noRot="1" noChangeAspect="1" noMove="1" noResize="1" noEditPoints="1" noAdjustHandles="1" noChangeArrowheads="1" noChangeShapeType="1" noTextEdit="1"/>
              </p:cNvSpPr>
              <p:nvPr/>
            </p:nvSpPr>
            <p:spPr>
              <a:xfrm>
                <a:off x="576469" y="1378226"/>
                <a:ext cx="11039061" cy="3328091"/>
              </a:xfrm>
              <a:prstGeom prst="rect">
                <a:avLst/>
              </a:prstGeom>
              <a:blipFill>
                <a:blip r:embed="rId3"/>
                <a:stretch>
                  <a:fillRect l="-1713" t="-2747" b="-2015"/>
                </a:stretch>
              </a:blipFill>
            </p:spPr>
            <p:txBody>
              <a:bodyPr/>
              <a:lstStyle/>
              <a:p>
                <a:r>
                  <a:rPr lang="lt-LT">
                    <a:noFill/>
                  </a:rPr>
                  <a:t> </a:t>
                </a:r>
              </a:p>
            </p:txBody>
          </p:sp>
        </mc:Fallback>
      </mc:AlternateContent>
      <p:sp>
        <p:nvSpPr>
          <p:cNvPr id="4" name="Veiksmo mygtukas: tuščias 3">
            <a:hlinkClick r:id="rId4" action="ppaction://hlinksldjump" highlightClick="1"/>
            <a:extLst>
              <a:ext uri="{FF2B5EF4-FFF2-40B4-BE49-F238E27FC236}">
                <a16:creationId xmlns:a16="http://schemas.microsoft.com/office/drawing/2014/main" id="{9C55FEA3-F28E-47F3-9F7B-2AFA4A564D01}"/>
              </a:ext>
            </a:extLst>
          </p:cNvPr>
          <p:cNvSpPr/>
          <p:nvPr/>
        </p:nvSpPr>
        <p:spPr>
          <a:xfrm>
            <a:off x="5200880" y="43359"/>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5" action="ppaction://hlinksldjump" highlightClick="1"/>
            <a:extLst>
              <a:ext uri="{FF2B5EF4-FFF2-40B4-BE49-F238E27FC236}">
                <a16:creationId xmlns:a16="http://schemas.microsoft.com/office/drawing/2014/main" id="{3FC023E1-ECD3-4CE2-A03B-67AEA8821E47}"/>
              </a:ext>
            </a:extLst>
          </p:cNvPr>
          <p:cNvSpPr/>
          <p:nvPr/>
        </p:nvSpPr>
        <p:spPr>
          <a:xfrm>
            <a:off x="10178119" y="43359"/>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6" name="Veiksmo mygtukas: tuščias 5">
            <a:hlinkClick r:id="rId6" action="ppaction://hlinksldjump" highlightClick="1"/>
            <a:extLst>
              <a:ext uri="{FF2B5EF4-FFF2-40B4-BE49-F238E27FC236}">
                <a16:creationId xmlns:a16="http://schemas.microsoft.com/office/drawing/2014/main" id="{0072FD2B-E434-4D0B-9555-521DDF546962}"/>
              </a:ext>
            </a:extLst>
          </p:cNvPr>
          <p:cNvSpPr/>
          <p:nvPr/>
        </p:nvSpPr>
        <p:spPr>
          <a:xfrm>
            <a:off x="223644" y="43359"/>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793307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927A55-3EFA-497F-924C-CD5F10C577E8}"/>
              </a:ext>
            </a:extLst>
          </p:cNvPr>
          <p:cNvSpPr txBox="1"/>
          <p:nvPr/>
        </p:nvSpPr>
        <p:spPr>
          <a:xfrm>
            <a:off x="106017" y="119270"/>
            <a:ext cx="11900453" cy="958660"/>
          </a:xfrm>
          <a:prstGeom prst="rect">
            <a:avLst/>
          </a:prstGeom>
          <a:noFill/>
        </p:spPr>
        <p:txBody>
          <a:bodyPr wrap="square">
            <a:spAutoFit/>
          </a:bodyPr>
          <a:lstStyle/>
          <a:p>
            <a:pPr algn="ctr">
              <a:lnSpc>
                <a:spcPct val="150000"/>
              </a:lnSpc>
            </a:pPr>
            <a:r>
              <a:rPr lang="lt-LT" sz="2000" dirty="0">
                <a:effectLst/>
                <a:latin typeface="Arial" panose="020B0604020202020204" pitchFamily="34" charset="0"/>
                <a:ea typeface="Times New Roman" panose="02020603050405020304" pitchFamily="18" charset="0"/>
                <a:cs typeface="Arial" panose="020B0604020202020204" pitchFamily="34" charset="0"/>
              </a:rPr>
              <a:t>Lentelėse yra pateikti Vidiškių gimnaziją/vidurinę mokyklą baigusių abiturientų vardai. Skliausteliuose esantis skaičius parodo kiek kartų pasikartoja tas vardas. </a:t>
            </a:r>
          </a:p>
        </p:txBody>
      </p:sp>
      <p:pic>
        <p:nvPicPr>
          <p:cNvPr id="5" name="Paveikslėlis 4">
            <a:extLst>
              <a:ext uri="{FF2B5EF4-FFF2-40B4-BE49-F238E27FC236}">
                <a16:creationId xmlns:a16="http://schemas.microsoft.com/office/drawing/2014/main" id="{30A2191D-ED58-4F51-80BA-C2B319788EAB}"/>
              </a:ext>
            </a:extLst>
          </p:cNvPr>
          <p:cNvPicPr>
            <a:picLocks noChangeAspect="1"/>
          </p:cNvPicPr>
          <p:nvPr/>
        </p:nvPicPr>
        <p:blipFill>
          <a:blip r:embed="rId3"/>
          <a:stretch>
            <a:fillRect/>
          </a:stretch>
        </p:blipFill>
        <p:spPr>
          <a:xfrm>
            <a:off x="2014330" y="1099493"/>
            <a:ext cx="8163339" cy="5473299"/>
          </a:xfrm>
          <a:prstGeom prst="rect">
            <a:avLst/>
          </a:prstGeom>
        </p:spPr>
      </p:pic>
      <p:sp>
        <p:nvSpPr>
          <p:cNvPr id="4" name="Veiksmo mygtukas: tuščias 3">
            <a:hlinkClick r:id="rId4" action="ppaction://hlinksldjump" highlightClick="1"/>
            <a:extLst>
              <a:ext uri="{FF2B5EF4-FFF2-40B4-BE49-F238E27FC236}">
                <a16:creationId xmlns:a16="http://schemas.microsoft.com/office/drawing/2014/main" id="{1153EFB8-1024-45C1-A677-AA4614F51E79}"/>
              </a:ext>
            </a:extLst>
          </p:cNvPr>
          <p:cNvSpPr/>
          <p:nvPr/>
        </p:nvSpPr>
        <p:spPr>
          <a:xfrm>
            <a:off x="10295746" y="1658877"/>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6" name="Veiksmo mygtukas: tuščias 5">
            <a:hlinkClick r:id="rId5" action="ppaction://hlinksldjump" highlightClick="1"/>
            <a:extLst>
              <a:ext uri="{FF2B5EF4-FFF2-40B4-BE49-F238E27FC236}">
                <a16:creationId xmlns:a16="http://schemas.microsoft.com/office/drawing/2014/main" id="{93E301F2-6C76-4D5C-8D7C-7B76ABE2C42B}"/>
              </a:ext>
            </a:extLst>
          </p:cNvPr>
          <p:cNvSpPr/>
          <p:nvPr/>
        </p:nvSpPr>
        <p:spPr>
          <a:xfrm>
            <a:off x="10295746" y="877436"/>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7" name="Veiksmo mygtukas: tuščias 6">
            <a:hlinkClick r:id="rId6" action="ppaction://hlinksldjump" highlightClick="1"/>
            <a:extLst>
              <a:ext uri="{FF2B5EF4-FFF2-40B4-BE49-F238E27FC236}">
                <a16:creationId xmlns:a16="http://schemas.microsoft.com/office/drawing/2014/main" id="{2AD260F0-8267-4B65-9089-AA95FC98F60F}"/>
              </a:ext>
            </a:extLst>
          </p:cNvPr>
          <p:cNvSpPr/>
          <p:nvPr/>
        </p:nvSpPr>
        <p:spPr>
          <a:xfrm>
            <a:off x="144580" y="877436"/>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41296992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pic>
        <p:nvPicPr>
          <p:cNvPr id="3" name="Paveikslėlis 2">
            <a:extLst>
              <a:ext uri="{FF2B5EF4-FFF2-40B4-BE49-F238E27FC236}">
                <a16:creationId xmlns:a16="http://schemas.microsoft.com/office/drawing/2014/main" id="{4739C094-7932-4003-BD0F-FA7A6741B396}"/>
              </a:ext>
            </a:extLst>
          </p:cNvPr>
          <p:cNvPicPr>
            <a:picLocks noChangeAspect="1"/>
          </p:cNvPicPr>
          <p:nvPr/>
        </p:nvPicPr>
        <p:blipFill>
          <a:blip r:embed="rId3"/>
          <a:stretch>
            <a:fillRect/>
          </a:stretch>
        </p:blipFill>
        <p:spPr>
          <a:xfrm>
            <a:off x="2021748" y="730047"/>
            <a:ext cx="7521748" cy="6012450"/>
          </a:xfrm>
          <a:prstGeom prst="rect">
            <a:avLst/>
          </a:prstGeom>
        </p:spPr>
      </p:pic>
      <p:sp>
        <p:nvSpPr>
          <p:cNvPr id="4" name="Veiksmo mygtukas: tuščias 3">
            <a:hlinkClick r:id="rId4" action="ppaction://hlinksldjump" highlightClick="1"/>
            <a:extLst>
              <a:ext uri="{FF2B5EF4-FFF2-40B4-BE49-F238E27FC236}">
                <a16:creationId xmlns:a16="http://schemas.microsoft.com/office/drawing/2014/main" id="{1A8CFF56-0D01-4EBD-8169-CB71B37F465F}"/>
              </a:ext>
            </a:extLst>
          </p:cNvPr>
          <p:cNvSpPr/>
          <p:nvPr/>
        </p:nvSpPr>
        <p:spPr>
          <a:xfrm>
            <a:off x="500867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5" action="ppaction://hlinksldjump" highlightClick="1"/>
            <a:extLst>
              <a:ext uri="{FF2B5EF4-FFF2-40B4-BE49-F238E27FC236}">
                <a16:creationId xmlns:a16="http://schemas.microsoft.com/office/drawing/2014/main" id="{0929B15F-9085-4EAE-BD6F-DCD0D5F9DEE5}"/>
              </a:ext>
            </a:extLst>
          </p:cNvPr>
          <p:cNvSpPr/>
          <p:nvPr/>
        </p:nvSpPr>
        <p:spPr>
          <a:xfrm>
            <a:off x="10240301"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6" name="Veiksmo mygtukas: tuščias 5">
            <a:hlinkClick r:id="rId6" action="ppaction://hlinksldjump" highlightClick="1"/>
            <a:extLst>
              <a:ext uri="{FF2B5EF4-FFF2-40B4-BE49-F238E27FC236}">
                <a16:creationId xmlns:a16="http://schemas.microsoft.com/office/drawing/2014/main" id="{093E947D-9DB3-433F-B830-3455E29AF46E}"/>
              </a:ext>
            </a:extLst>
          </p:cNvPr>
          <p:cNvSpPr/>
          <p:nvPr/>
        </p:nvSpPr>
        <p:spPr>
          <a:xfrm>
            <a:off x="161462"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2943953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pic>
        <p:nvPicPr>
          <p:cNvPr id="3" name="Paveikslėlis 2">
            <a:extLst>
              <a:ext uri="{FF2B5EF4-FFF2-40B4-BE49-F238E27FC236}">
                <a16:creationId xmlns:a16="http://schemas.microsoft.com/office/drawing/2014/main" id="{7B8419DE-E3A6-4B36-9B00-699B5E6F6D8D}"/>
              </a:ext>
            </a:extLst>
          </p:cNvPr>
          <p:cNvPicPr>
            <a:picLocks noChangeAspect="1"/>
          </p:cNvPicPr>
          <p:nvPr/>
        </p:nvPicPr>
        <p:blipFill>
          <a:blip r:embed="rId3"/>
          <a:stretch>
            <a:fillRect/>
          </a:stretch>
        </p:blipFill>
        <p:spPr>
          <a:xfrm>
            <a:off x="1063086" y="967349"/>
            <a:ext cx="10065828" cy="5370638"/>
          </a:xfrm>
          <a:prstGeom prst="rect">
            <a:avLst/>
          </a:prstGeom>
        </p:spPr>
      </p:pic>
      <p:sp>
        <p:nvSpPr>
          <p:cNvPr id="4" name="Veiksmo mygtukas: tuščias 3">
            <a:hlinkClick r:id="rId4" action="ppaction://hlinksldjump" highlightClick="1"/>
            <a:extLst>
              <a:ext uri="{FF2B5EF4-FFF2-40B4-BE49-F238E27FC236}">
                <a16:creationId xmlns:a16="http://schemas.microsoft.com/office/drawing/2014/main" id="{F1DE5D20-86A4-436E-A453-082E7988A661}"/>
              </a:ext>
            </a:extLst>
          </p:cNvPr>
          <p:cNvSpPr/>
          <p:nvPr/>
        </p:nvSpPr>
        <p:spPr>
          <a:xfrm>
            <a:off x="5044181"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5" action="ppaction://hlinksldjump" highlightClick="1"/>
            <a:extLst>
              <a:ext uri="{FF2B5EF4-FFF2-40B4-BE49-F238E27FC236}">
                <a16:creationId xmlns:a16="http://schemas.microsoft.com/office/drawing/2014/main" id="{4B39AB62-910C-420B-BD17-60CF060A96DB}"/>
              </a:ext>
            </a:extLst>
          </p:cNvPr>
          <p:cNvSpPr/>
          <p:nvPr/>
        </p:nvSpPr>
        <p:spPr>
          <a:xfrm>
            <a:off x="10233795"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6" name="Veiksmo mygtukas: tuščias 5">
            <a:hlinkClick r:id="rId6" action="ppaction://hlinksldjump" highlightClick="1"/>
            <a:extLst>
              <a:ext uri="{FF2B5EF4-FFF2-40B4-BE49-F238E27FC236}">
                <a16:creationId xmlns:a16="http://schemas.microsoft.com/office/drawing/2014/main" id="{E74C34B3-6493-478D-85D5-1CEB82C865E6}"/>
              </a:ext>
            </a:extLst>
          </p:cNvPr>
          <p:cNvSpPr/>
          <p:nvPr/>
        </p:nvSpPr>
        <p:spPr>
          <a:xfrm>
            <a:off x="167967" y="92735"/>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1337811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pic>
        <p:nvPicPr>
          <p:cNvPr id="3" name="Paveikslėlis 2">
            <a:extLst>
              <a:ext uri="{FF2B5EF4-FFF2-40B4-BE49-F238E27FC236}">
                <a16:creationId xmlns:a16="http://schemas.microsoft.com/office/drawing/2014/main" id="{C802C697-34F1-4BFD-B92A-45183C65FECB}"/>
              </a:ext>
            </a:extLst>
          </p:cNvPr>
          <p:cNvPicPr>
            <a:picLocks noChangeAspect="1"/>
          </p:cNvPicPr>
          <p:nvPr/>
        </p:nvPicPr>
        <p:blipFill>
          <a:blip r:embed="rId3"/>
          <a:stretch>
            <a:fillRect/>
          </a:stretch>
        </p:blipFill>
        <p:spPr>
          <a:xfrm>
            <a:off x="1491645" y="680477"/>
            <a:ext cx="9980913" cy="5906061"/>
          </a:xfrm>
          <a:prstGeom prst="rect">
            <a:avLst/>
          </a:prstGeom>
        </p:spPr>
      </p:pic>
      <p:sp>
        <p:nvSpPr>
          <p:cNvPr id="4" name="Veiksmo mygtukas: tuščias 3">
            <a:hlinkClick r:id="rId4" action="ppaction://hlinksldjump" highlightClick="1"/>
            <a:extLst>
              <a:ext uri="{FF2B5EF4-FFF2-40B4-BE49-F238E27FC236}">
                <a16:creationId xmlns:a16="http://schemas.microsoft.com/office/drawing/2014/main" id="{94CE1644-4917-4420-8DCB-443EAC9716E0}"/>
              </a:ext>
            </a:extLst>
          </p:cNvPr>
          <p:cNvSpPr/>
          <p:nvPr/>
        </p:nvSpPr>
        <p:spPr>
          <a:xfrm>
            <a:off x="5200881" y="60186"/>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5" action="ppaction://hlinksldjump" highlightClick="1"/>
            <a:extLst>
              <a:ext uri="{FF2B5EF4-FFF2-40B4-BE49-F238E27FC236}">
                <a16:creationId xmlns:a16="http://schemas.microsoft.com/office/drawing/2014/main" id="{58E044DC-1ED8-43C5-8664-6915D225B592}"/>
              </a:ext>
            </a:extLst>
          </p:cNvPr>
          <p:cNvSpPr/>
          <p:nvPr/>
        </p:nvSpPr>
        <p:spPr>
          <a:xfrm>
            <a:off x="10222545" y="60186"/>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6" name="Veiksmo mygtukas: tuščias 5">
            <a:hlinkClick r:id="rId6" action="ppaction://hlinksldjump" highlightClick="1"/>
            <a:extLst>
              <a:ext uri="{FF2B5EF4-FFF2-40B4-BE49-F238E27FC236}">
                <a16:creationId xmlns:a16="http://schemas.microsoft.com/office/drawing/2014/main" id="{C04AC9C4-EDE7-449F-BDBB-D9A0C8F12AF9}"/>
              </a:ext>
            </a:extLst>
          </p:cNvPr>
          <p:cNvSpPr/>
          <p:nvPr/>
        </p:nvSpPr>
        <p:spPr>
          <a:xfrm>
            <a:off x="179218" y="60186"/>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2674339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pic>
        <p:nvPicPr>
          <p:cNvPr id="3" name="Paveikslėlis 2">
            <a:extLst>
              <a:ext uri="{FF2B5EF4-FFF2-40B4-BE49-F238E27FC236}">
                <a16:creationId xmlns:a16="http://schemas.microsoft.com/office/drawing/2014/main" id="{C231AAFA-4E6C-49C4-A8A5-A9CE6E2D19AA}"/>
              </a:ext>
            </a:extLst>
          </p:cNvPr>
          <p:cNvPicPr>
            <a:picLocks noChangeAspect="1"/>
          </p:cNvPicPr>
          <p:nvPr/>
        </p:nvPicPr>
        <p:blipFill>
          <a:blip r:embed="rId3"/>
          <a:stretch>
            <a:fillRect/>
          </a:stretch>
        </p:blipFill>
        <p:spPr>
          <a:xfrm>
            <a:off x="1603513" y="719179"/>
            <a:ext cx="8529841" cy="5953422"/>
          </a:xfrm>
          <a:prstGeom prst="rect">
            <a:avLst/>
          </a:prstGeom>
        </p:spPr>
      </p:pic>
      <p:sp>
        <p:nvSpPr>
          <p:cNvPr id="4" name="Veiksmo mygtukas: tuščias 3">
            <a:hlinkClick r:id="rId4" action="ppaction://hlinksldjump" highlightClick="1"/>
            <a:extLst>
              <a:ext uri="{FF2B5EF4-FFF2-40B4-BE49-F238E27FC236}">
                <a16:creationId xmlns:a16="http://schemas.microsoft.com/office/drawing/2014/main" id="{23180708-F36C-422A-8501-4A468F70912B}"/>
              </a:ext>
            </a:extLst>
          </p:cNvPr>
          <p:cNvSpPr/>
          <p:nvPr/>
        </p:nvSpPr>
        <p:spPr>
          <a:xfrm>
            <a:off x="5058053" y="105096"/>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5" action="ppaction://hlinksldjump" highlightClick="1"/>
            <a:extLst>
              <a:ext uri="{FF2B5EF4-FFF2-40B4-BE49-F238E27FC236}">
                <a16:creationId xmlns:a16="http://schemas.microsoft.com/office/drawing/2014/main" id="{E4C8DF3B-0406-4A20-A36A-A7AC0C1486C9}"/>
              </a:ext>
            </a:extLst>
          </p:cNvPr>
          <p:cNvSpPr/>
          <p:nvPr/>
        </p:nvSpPr>
        <p:spPr>
          <a:xfrm>
            <a:off x="10270818" y="105096"/>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6" name="Veiksmo mygtukas: tuščias 5">
            <a:hlinkClick r:id="rId6" action="ppaction://hlinksldjump" highlightClick="1"/>
            <a:extLst>
              <a:ext uri="{FF2B5EF4-FFF2-40B4-BE49-F238E27FC236}">
                <a16:creationId xmlns:a16="http://schemas.microsoft.com/office/drawing/2014/main" id="{4FA7BC9B-F7B0-45E0-A12D-3E39175267A2}"/>
              </a:ext>
            </a:extLst>
          </p:cNvPr>
          <p:cNvSpPr/>
          <p:nvPr/>
        </p:nvSpPr>
        <p:spPr>
          <a:xfrm>
            <a:off x="130945" y="68149"/>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2439728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98BE06-03FB-4A93-8E4E-0E4F3F1B24AA}"/>
              </a:ext>
            </a:extLst>
          </p:cNvPr>
          <p:cNvSpPr txBox="1"/>
          <p:nvPr/>
        </p:nvSpPr>
        <p:spPr>
          <a:xfrm>
            <a:off x="537839" y="423311"/>
            <a:ext cx="11180685" cy="6471965"/>
          </a:xfrm>
          <a:prstGeom prst="rect">
            <a:avLst/>
          </a:prstGeom>
          <a:noFill/>
        </p:spPr>
        <p:txBody>
          <a:bodyPr wrap="square">
            <a:spAutoFit/>
          </a:bodyPr>
          <a:lstStyle/>
          <a:p>
            <a:pPr>
              <a:lnSpc>
                <a:spcPct val="150000"/>
              </a:lnSpc>
            </a:pPr>
            <a:r>
              <a:rPr lang="lt-LT" sz="2700" dirty="0">
                <a:effectLst/>
                <a:latin typeface="Arial" panose="020B0604020202020204" pitchFamily="34" charset="0"/>
                <a:ea typeface="Times New Roman" panose="02020603050405020304" pitchFamily="18" charset="0"/>
                <a:cs typeface="Arial" panose="020B0604020202020204" pitchFamily="34" charset="0"/>
              </a:rPr>
              <a:t>Matome, kad daugiausiai vaikinų tarp visų abiturientų buvo vardu </a:t>
            </a:r>
            <a:r>
              <a:rPr lang="lt-LT" sz="2700" b="1" dirty="0">
                <a:effectLst/>
                <a:latin typeface="Arial" panose="020B0604020202020204" pitchFamily="34" charset="0"/>
                <a:ea typeface="Times New Roman" panose="02020603050405020304" pitchFamily="18" charset="0"/>
                <a:cs typeface="Arial" panose="020B0604020202020204" pitchFamily="34" charset="0"/>
              </a:rPr>
              <a:t>Andrius</a:t>
            </a:r>
            <a:r>
              <a:rPr lang="lt-LT" sz="2700" dirty="0">
                <a:effectLst/>
                <a:latin typeface="Arial" panose="020B0604020202020204" pitchFamily="34" charset="0"/>
                <a:ea typeface="Times New Roman" panose="02020603050405020304" pitchFamily="18" charset="0"/>
                <a:cs typeface="Arial" panose="020B0604020202020204" pitchFamily="34" charset="0"/>
              </a:rPr>
              <a:t>, o tarp merginų populiariausias vardas yra </a:t>
            </a:r>
            <a:r>
              <a:rPr lang="lt-LT" sz="2700" b="1" dirty="0">
                <a:effectLst/>
                <a:latin typeface="Arial" panose="020B0604020202020204" pitchFamily="34" charset="0"/>
                <a:ea typeface="Times New Roman" panose="02020603050405020304" pitchFamily="18" charset="0"/>
                <a:cs typeface="Arial" panose="020B0604020202020204" pitchFamily="34" charset="0"/>
              </a:rPr>
              <a:t>Jurgita</a:t>
            </a:r>
            <a:r>
              <a:rPr lang="lt-LT" sz="2700" dirty="0">
                <a:effectLst/>
                <a:latin typeface="Arial" panose="020B0604020202020204" pitchFamily="34" charset="0"/>
                <a:ea typeface="Times New Roman" panose="02020603050405020304" pitchFamily="18" charset="0"/>
                <a:cs typeface="Arial" panose="020B0604020202020204" pitchFamily="34" charset="0"/>
              </a:rPr>
              <a:t>. </a:t>
            </a:r>
            <a:endParaRPr lang="lt-LT" sz="27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endParaRPr lang="lt-LT" sz="27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lt-LT" sz="2700" dirty="0">
                <a:effectLst/>
                <a:latin typeface="Arial" panose="020B0604020202020204" pitchFamily="34" charset="0"/>
                <a:ea typeface="Times New Roman" panose="02020603050405020304" pitchFamily="18" charset="0"/>
                <a:cs typeface="Arial" panose="020B0604020202020204" pitchFamily="34" charset="0"/>
              </a:rPr>
              <a:t>Dažniausias vaikinų vardas – Andrius (7)   </a:t>
            </a:r>
          </a:p>
          <a:p>
            <a:pPr>
              <a:lnSpc>
                <a:spcPct val="150000"/>
              </a:lnSpc>
            </a:pPr>
            <a:r>
              <a:rPr lang="lt-LT" sz="2700" dirty="0">
                <a:effectLst/>
                <a:latin typeface="Arial" panose="020B0604020202020204" pitchFamily="34" charset="0"/>
                <a:ea typeface="Times New Roman" panose="02020603050405020304" pitchFamily="18" charset="0"/>
                <a:cs typeface="Arial" panose="020B0604020202020204" pitchFamily="34" charset="0"/>
              </a:rPr>
              <a:t>7:450</a:t>
            </a:r>
            <a:r>
              <a:rPr lang="lt-LT" sz="2700" dirty="0">
                <a:solidFill>
                  <a:srgbClr val="000000"/>
                </a:solidFill>
                <a:effectLst/>
                <a:latin typeface="Arial" panose="020B0604020202020204" pitchFamily="34" charset="0"/>
                <a:ea typeface="MS Gothic" panose="020B0609070205080204" pitchFamily="49" charset="-128"/>
                <a:cs typeface="Arial" panose="020B0604020202020204" pitchFamily="34" charset="0"/>
              </a:rPr>
              <a:t>‧100%</a:t>
            </a:r>
            <a:r>
              <a:rPr lang="lt-LT" sz="2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lt-LT" sz="2700" dirty="0">
                <a:solidFill>
                  <a:srgbClr val="000000"/>
                </a:solidFill>
                <a:effectLst/>
                <a:latin typeface="Arial" panose="020B0604020202020204" pitchFamily="34" charset="0"/>
                <a:ea typeface="MS Gothic" panose="020B0609070205080204" pitchFamily="49" charset="-128"/>
                <a:cs typeface="Arial" panose="020B0604020202020204" pitchFamily="34" charset="0"/>
              </a:rPr>
              <a:t> 1,6% (tarp visų abiturientų)</a:t>
            </a:r>
            <a:endParaRPr lang="lt-LT" sz="27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lt-LT" sz="2700" dirty="0">
                <a:solidFill>
                  <a:srgbClr val="000000"/>
                </a:solidFill>
                <a:effectLst/>
                <a:latin typeface="Arial" panose="020B0604020202020204" pitchFamily="34" charset="0"/>
                <a:ea typeface="MS Gothic" panose="020B0609070205080204" pitchFamily="49" charset="-128"/>
                <a:cs typeface="Arial" panose="020B0604020202020204" pitchFamily="34" charset="0"/>
              </a:rPr>
              <a:t>7:207‧100% </a:t>
            </a:r>
            <a:r>
              <a:rPr lang="lt-LT" sz="2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3,4%</a:t>
            </a:r>
            <a:r>
              <a:rPr lang="lt-LT" sz="2700" dirty="0">
                <a:solidFill>
                  <a:srgbClr val="000000"/>
                </a:solidFill>
                <a:effectLst/>
                <a:latin typeface="Arial" panose="020B0604020202020204" pitchFamily="34" charset="0"/>
                <a:ea typeface="MS Gothic" panose="020B0609070205080204" pitchFamily="49" charset="-128"/>
                <a:cs typeface="Arial" panose="020B0604020202020204" pitchFamily="34" charset="0"/>
              </a:rPr>
              <a:t> (tarp vaikinų abiturientų)  </a:t>
            </a:r>
            <a:endParaRPr lang="lt-LT" sz="2700" dirty="0">
              <a:solidFill>
                <a:srgbClr val="000000"/>
              </a:solidFill>
              <a:latin typeface="Arial" panose="020B0604020202020204" pitchFamily="34" charset="0"/>
              <a:ea typeface="MS Gothic" panose="020B0609070205080204" pitchFamily="49" charset="-128"/>
              <a:cs typeface="Arial" panose="020B0604020202020204" pitchFamily="34" charset="0"/>
            </a:endParaRPr>
          </a:p>
          <a:p>
            <a:pPr>
              <a:lnSpc>
                <a:spcPct val="150000"/>
              </a:lnSpc>
            </a:pPr>
            <a:endParaRPr lang="lt-LT" sz="27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lt-LT" sz="2700" dirty="0">
                <a:effectLst/>
                <a:latin typeface="Arial" panose="020B0604020202020204" pitchFamily="34" charset="0"/>
                <a:ea typeface="Times New Roman" panose="02020603050405020304" pitchFamily="18" charset="0"/>
                <a:cs typeface="Arial" panose="020B0604020202020204" pitchFamily="34" charset="0"/>
              </a:rPr>
              <a:t>Dažniausias merginų vardas – Jurgita (12)</a:t>
            </a:r>
          </a:p>
          <a:p>
            <a:pPr>
              <a:lnSpc>
                <a:spcPct val="150000"/>
              </a:lnSpc>
            </a:pPr>
            <a:r>
              <a:rPr lang="lt-LT" sz="2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12:450</a:t>
            </a:r>
            <a:r>
              <a:rPr lang="lt-LT" sz="2700" dirty="0">
                <a:solidFill>
                  <a:srgbClr val="000000"/>
                </a:solidFill>
                <a:effectLst/>
                <a:latin typeface="Arial" panose="020B0604020202020204" pitchFamily="34" charset="0"/>
                <a:ea typeface="MS Gothic" panose="020B0609070205080204" pitchFamily="49" charset="-128"/>
                <a:cs typeface="Arial" panose="020B0604020202020204" pitchFamily="34" charset="0"/>
              </a:rPr>
              <a:t>‧100% </a:t>
            </a:r>
            <a:r>
              <a:rPr lang="lt-LT" sz="2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2,7% (tarp visų abiturientų)</a:t>
            </a:r>
            <a:endParaRPr lang="lt-LT" sz="27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lt-LT" sz="2700" dirty="0">
                <a:effectLst/>
                <a:latin typeface="Arial" panose="020B0604020202020204" pitchFamily="34" charset="0"/>
                <a:ea typeface="Times New Roman" panose="02020603050405020304" pitchFamily="18" charset="0"/>
                <a:cs typeface="Arial" panose="020B0604020202020204" pitchFamily="34" charset="0"/>
              </a:rPr>
              <a:t>12:243</a:t>
            </a:r>
            <a:r>
              <a:rPr lang="lt-LT" sz="2700" dirty="0">
                <a:solidFill>
                  <a:srgbClr val="000000"/>
                </a:solidFill>
                <a:effectLst/>
                <a:latin typeface="Arial" panose="020B0604020202020204" pitchFamily="34" charset="0"/>
                <a:ea typeface="MS Gothic" panose="020B0609070205080204" pitchFamily="49" charset="-128"/>
                <a:cs typeface="Arial" panose="020B0604020202020204" pitchFamily="34" charset="0"/>
              </a:rPr>
              <a:t>‧100 </a:t>
            </a:r>
            <a:r>
              <a:rPr lang="lt-LT" sz="2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4,9% (tarp merginų abiturienčių)</a:t>
            </a:r>
            <a:endParaRPr lang="lt-LT" sz="27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EB1804D6-A950-4862-A6DB-53C83DF16812}"/>
              </a:ext>
            </a:extLst>
          </p:cNvPr>
          <p:cNvSpPr/>
          <p:nvPr/>
        </p:nvSpPr>
        <p:spPr>
          <a:xfrm>
            <a:off x="5247262" y="758"/>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97C8D26B-7C0A-4250-8795-93205C811B58}"/>
              </a:ext>
            </a:extLst>
          </p:cNvPr>
          <p:cNvSpPr/>
          <p:nvPr/>
        </p:nvSpPr>
        <p:spPr>
          <a:xfrm>
            <a:off x="10270818" y="68149"/>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6" name="Veiksmo mygtukas: tuščias 5">
            <a:hlinkClick r:id="rId5" action="ppaction://hlinksldjump" highlightClick="1"/>
            <a:extLst>
              <a:ext uri="{FF2B5EF4-FFF2-40B4-BE49-F238E27FC236}">
                <a16:creationId xmlns:a16="http://schemas.microsoft.com/office/drawing/2014/main" id="{7CA77D47-A571-4C9F-AC44-552B1623FBBE}"/>
              </a:ext>
            </a:extLst>
          </p:cNvPr>
          <p:cNvSpPr/>
          <p:nvPr/>
        </p:nvSpPr>
        <p:spPr>
          <a:xfrm>
            <a:off x="130945" y="68149"/>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2811585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EEC746-DC1A-4C96-824D-88FCE20A07D2}"/>
              </a:ext>
            </a:extLst>
          </p:cNvPr>
          <p:cNvSpPr txBox="1"/>
          <p:nvPr/>
        </p:nvSpPr>
        <p:spPr>
          <a:xfrm>
            <a:off x="304800" y="632665"/>
            <a:ext cx="11582400" cy="830997"/>
          </a:xfrm>
          <a:prstGeom prst="rect">
            <a:avLst/>
          </a:prstGeom>
          <a:noFill/>
        </p:spPr>
        <p:txBody>
          <a:bodyPr wrap="square">
            <a:spAutoFit/>
          </a:bodyPr>
          <a:lstStyle/>
          <a:p>
            <a:pPr algn="ctr"/>
            <a:r>
              <a:rPr lang="lt-LT" sz="2400" dirty="0">
                <a:effectLst/>
                <a:latin typeface="Arial" panose="020B0604020202020204" pitchFamily="34" charset="0"/>
                <a:ea typeface="Times New Roman" panose="02020603050405020304" pitchFamily="18" charset="0"/>
                <a:cs typeface="Arial" panose="020B0604020202020204" pitchFamily="34" charset="0"/>
              </a:rPr>
              <a:t>Penki dažniausiai pasikartojantys vaikinų vardai yra: Andrius (7), Marius (6), Karolis(6), Tomas (6), Paulius(5).</a:t>
            </a:r>
          </a:p>
        </p:txBody>
      </p:sp>
      <p:pic>
        <p:nvPicPr>
          <p:cNvPr id="5" name="Paveikslėlis 4">
            <a:extLst>
              <a:ext uri="{FF2B5EF4-FFF2-40B4-BE49-F238E27FC236}">
                <a16:creationId xmlns:a16="http://schemas.microsoft.com/office/drawing/2014/main" id="{A196C557-03DB-45DA-B646-B2AA1A3B113F}"/>
              </a:ext>
            </a:extLst>
          </p:cNvPr>
          <p:cNvPicPr>
            <a:picLocks noChangeAspect="1"/>
          </p:cNvPicPr>
          <p:nvPr/>
        </p:nvPicPr>
        <p:blipFill>
          <a:blip r:embed="rId3"/>
          <a:stretch>
            <a:fillRect/>
          </a:stretch>
        </p:blipFill>
        <p:spPr>
          <a:xfrm>
            <a:off x="1851734" y="1746059"/>
            <a:ext cx="8060634" cy="4825506"/>
          </a:xfrm>
          <a:prstGeom prst="rect">
            <a:avLst/>
          </a:prstGeom>
        </p:spPr>
      </p:pic>
      <p:sp>
        <p:nvSpPr>
          <p:cNvPr id="4" name="Veiksmo mygtukas: tuščias 3">
            <a:hlinkClick r:id="rId4" action="ppaction://hlinksldjump" highlightClick="1"/>
            <a:extLst>
              <a:ext uri="{FF2B5EF4-FFF2-40B4-BE49-F238E27FC236}">
                <a16:creationId xmlns:a16="http://schemas.microsoft.com/office/drawing/2014/main" id="{D8A60369-3CF9-4913-B86A-B703831C6183}"/>
              </a:ext>
            </a:extLst>
          </p:cNvPr>
          <p:cNvSpPr/>
          <p:nvPr/>
        </p:nvSpPr>
        <p:spPr>
          <a:xfrm>
            <a:off x="4759680" y="75159"/>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6" name="Veiksmo mygtukas: tuščias 5">
            <a:hlinkClick r:id="rId5" action="ppaction://hlinksldjump" highlightClick="1"/>
            <a:extLst>
              <a:ext uri="{FF2B5EF4-FFF2-40B4-BE49-F238E27FC236}">
                <a16:creationId xmlns:a16="http://schemas.microsoft.com/office/drawing/2014/main" id="{8E40A9CC-FF20-4DD8-AECB-645A6E82D625}"/>
              </a:ext>
            </a:extLst>
          </p:cNvPr>
          <p:cNvSpPr/>
          <p:nvPr/>
        </p:nvSpPr>
        <p:spPr>
          <a:xfrm>
            <a:off x="10272713" y="68149"/>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7" name="Veiksmo mygtukas: tuščias 6">
            <a:hlinkClick r:id="rId6" action="ppaction://hlinksldjump" highlightClick="1"/>
            <a:extLst>
              <a:ext uri="{FF2B5EF4-FFF2-40B4-BE49-F238E27FC236}">
                <a16:creationId xmlns:a16="http://schemas.microsoft.com/office/drawing/2014/main" id="{6F518E4F-3C8E-4CE9-B8D8-02CD8E2D4E8E}"/>
              </a:ext>
            </a:extLst>
          </p:cNvPr>
          <p:cNvSpPr/>
          <p:nvPr/>
        </p:nvSpPr>
        <p:spPr>
          <a:xfrm>
            <a:off x="130945" y="68149"/>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36071180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785192" y="245856"/>
            <a:ext cx="10465904" cy="801066"/>
          </a:xfrm>
        </p:spPr>
        <p:txBody>
          <a:bodyPr>
            <a:noAutofit/>
          </a:bodyPr>
          <a:lstStyle/>
          <a:p>
            <a:pPr indent="822960" algn="ctr">
              <a:lnSpc>
                <a:spcPct val="115000"/>
              </a:lnSpc>
              <a:spcAft>
                <a:spcPts val="1000"/>
              </a:spcAft>
            </a:pPr>
            <a:r>
              <a:rPr lang="lt-LT" sz="3200" b="1" dirty="0">
                <a:effectLst/>
                <a:latin typeface="Segoe Print" panose="02000600000000000000" pitchFamily="2" charset="0"/>
                <a:ea typeface="Calibri" panose="020F0502020204030204" pitchFamily="34" charset="0"/>
              </a:rPr>
              <a:t>Projekto dalyviai</a:t>
            </a:r>
            <a:endParaRPr lang="lt-LT" sz="6000" dirty="0">
              <a:effectLst/>
              <a:latin typeface="Segoe Print" panose="02000600000000000000" pitchFamily="2" charset="0"/>
              <a:ea typeface="Calibri" panose="020F0502020204030204" pitchFamily="34" charset="0"/>
              <a:cs typeface="Times New Roman" panose="02020603050405020304" pitchFamily="18" charset="0"/>
            </a:endParaRPr>
          </a:p>
        </p:txBody>
      </p:sp>
      <p:pic>
        <p:nvPicPr>
          <p:cNvPr id="7" name="Paveikslėlis 6">
            <a:extLst>
              <a:ext uri="{FF2B5EF4-FFF2-40B4-BE49-F238E27FC236}">
                <a16:creationId xmlns:a16="http://schemas.microsoft.com/office/drawing/2014/main" id="{11CC4604-18F9-423E-ABC4-EEE6045E168E}"/>
              </a:ext>
            </a:extLst>
          </p:cNvPr>
          <p:cNvPicPr>
            <a:picLocks noChangeAspect="1"/>
          </p:cNvPicPr>
          <p:nvPr/>
        </p:nvPicPr>
        <p:blipFill>
          <a:blip r:embed="rId3"/>
          <a:stretch>
            <a:fillRect/>
          </a:stretch>
        </p:blipFill>
        <p:spPr>
          <a:xfrm>
            <a:off x="2020957" y="1001228"/>
            <a:ext cx="5715000" cy="5314950"/>
          </a:xfrm>
          <a:prstGeom prst="rect">
            <a:avLst/>
          </a:prstGeom>
        </p:spPr>
      </p:pic>
      <p:sp>
        <p:nvSpPr>
          <p:cNvPr id="9" name="Veiksmo mygtukas: tuščias 8">
            <a:hlinkClick r:id="rId4" action="ppaction://hlinksldjump" highlightClick="1"/>
            <a:extLst>
              <a:ext uri="{FF2B5EF4-FFF2-40B4-BE49-F238E27FC236}">
                <a16:creationId xmlns:a16="http://schemas.microsoft.com/office/drawing/2014/main" id="{76B36EFA-576C-4F68-B2F9-AD375294252A}"/>
              </a:ext>
            </a:extLst>
          </p:cNvPr>
          <p:cNvSpPr/>
          <p:nvPr/>
        </p:nvSpPr>
        <p:spPr>
          <a:xfrm>
            <a:off x="10287000" y="6316178"/>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6" name="Veiksmo mygtukas: tuščias 5">
            <a:hlinkClick r:id="rId5" action="ppaction://hlinksldjump" highlightClick="1"/>
            <a:extLst>
              <a:ext uri="{FF2B5EF4-FFF2-40B4-BE49-F238E27FC236}">
                <a16:creationId xmlns:a16="http://schemas.microsoft.com/office/drawing/2014/main" id="{DE7442AB-25AB-4F04-BC08-50E1BCC06295}"/>
              </a:ext>
            </a:extLst>
          </p:cNvPr>
          <p:cNvSpPr/>
          <p:nvPr/>
        </p:nvSpPr>
        <p:spPr>
          <a:xfrm>
            <a:off x="114763" y="6316178"/>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pic>
        <p:nvPicPr>
          <p:cNvPr id="8" name="Paveikslėlis 7">
            <a:extLst>
              <a:ext uri="{FF2B5EF4-FFF2-40B4-BE49-F238E27FC236}">
                <a16:creationId xmlns:a16="http://schemas.microsoft.com/office/drawing/2014/main" id="{8E7C51FD-0400-4D30-B1BC-EF70256D5966}"/>
              </a:ext>
            </a:extLst>
          </p:cNvPr>
          <p:cNvPicPr>
            <a:picLocks noChangeAspect="1"/>
          </p:cNvPicPr>
          <p:nvPr/>
        </p:nvPicPr>
        <p:blipFill>
          <a:blip r:embed="rId6"/>
          <a:stretch>
            <a:fillRect/>
          </a:stretch>
        </p:blipFill>
        <p:spPr>
          <a:xfrm>
            <a:off x="7874276" y="1001227"/>
            <a:ext cx="4199562" cy="2099781"/>
          </a:xfrm>
          <a:prstGeom prst="rect">
            <a:avLst/>
          </a:prstGeom>
        </p:spPr>
      </p:pic>
    </p:spTree>
    <p:extLst>
      <p:ext uri="{BB962C8B-B14F-4D97-AF65-F5344CB8AC3E}">
        <p14:creationId xmlns:p14="http://schemas.microsoft.com/office/powerpoint/2010/main" val="2472412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255B4B-3BAA-4088-B9F9-2975E4D49A6B}"/>
              </a:ext>
            </a:extLst>
          </p:cNvPr>
          <p:cNvSpPr txBox="1"/>
          <p:nvPr/>
        </p:nvSpPr>
        <p:spPr>
          <a:xfrm>
            <a:off x="226864" y="671984"/>
            <a:ext cx="11834191" cy="830997"/>
          </a:xfrm>
          <a:prstGeom prst="rect">
            <a:avLst/>
          </a:prstGeom>
          <a:noFill/>
        </p:spPr>
        <p:txBody>
          <a:bodyPr wrap="square">
            <a:spAutoFit/>
          </a:bodyPr>
          <a:lstStyle/>
          <a:p>
            <a:pPr algn="ctr"/>
            <a:r>
              <a:rPr lang="lt-LT" sz="2400" dirty="0">
                <a:effectLst/>
                <a:latin typeface="Arial" panose="020B0604020202020204" pitchFamily="34" charset="0"/>
                <a:ea typeface="Times New Roman" panose="02020603050405020304" pitchFamily="18" charset="0"/>
                <a:cs typeface="Arial" panose="020B0604020202020204" pitchFamily="34" charset="0"/>
              </a:rPr>
              <a:t>Penki dažniausiai pasikartojantys merginų vardai yra: Jurgita (12), Lina (8), Diana (8), Agnė (7), Asta (7).</a:t>
            </a:r>
          </a:p>
        </p:txBody>
      </p:sp>
      <p:pic>
        <p:nvPicPr>
          <p:cNvPr id="5" name="Paveikslėlis 4">
            <a:extLst>
              <a:ext uri="{FF2B5EF4-FFF2-40B4-BE49-F238E27FC236}">
                <a16:creationId xmlns:a16="http://schemas.microsoft.com/office/drawing/2014/main" id="{C334DE80-EEE9-4B09-A6DC-0AF7DE78EB41}"/>
              </a:ext>
            </a:extLst>
          </p:cNvPr>
          <p:cNvPicPr>
            <a:picLocks noChangeAspect="1"/>
          </p:cNvPicPr>
          <p:nvPr/>
        </p:nvPicPr>
        <p:blipFill>
          <a:blip r:embed="rId3"/>
          <a:stretch>
            <a:fillRect/>
          </a:stretch>
        </p:blipFill>
        <p:spPr>
          <a:xfrm>
            <a:off x="743054" y="1684264"/>
            <a:ext cx="10525539" cy="4992884"/>
          </a:xfrm>
          <a:prstGeom prst="rect">
            <a:avLst/>
          </a:prstGeom>
        </p:spPr>
      </p:pic>
      <p:sp>
        <p:nvSpPr>
          <p:cNvPr id="4" name="Veiksmo mygtukas: tuščias 3">
            <a:hlinkClick r:id="rId4" action="ppaction://hlinksldjump" highlightClick="1"/>
            <a:extLst>
              <a:ext uri="{FF2B5EF4-FFF2-40B4-BE49-F238E27FC236}">
                <a16:creationId xmlns:a16="http://schemas.microsoft.com/office/drawing/2014/main" id="{2625B26E-6954-4F0B-AFE1-4C9A2C5239A7}"/>
              </a:ext>
            </a:extLst>
          </p:cNvPr>
          <p:cNvSpPr/>
          <p:nvPr/>
        </p:nvSpPr>
        <p:spPr>
          <a:xfrm>
            <a:off x="5220758" y="68149"/>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6" name="Veiksmo mygtukas: tuščias 5">
            <a:hlinkClick r:id="rId5" action="ppaction://hlinksldjump" highlightClick="1"/>
            <a:extLst>
              <a:ext uri="{FF2B5EF4-FFF2-40B4-BE49-F238E27FC236}">
                <a16:creationId xmlns:a16="http://schemas.microsoft.com/office/drawing/2014/main" id="{F1EC39FA-9C74-457C-A542-1C7AE552C0E2}"/>
              </a:ext>
            </a:extLst>
          </p:cNvPr>
          <p:cNvSpPr/>
          <p:nvPr/>
        </p:nvSpPr>
        <p:spPr>
          <a:xfrm>
            <a:off x="10270818" y="68149"/>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7" name="Veiksmo mygtukas: tuščias 6">
            <a:hlinkClick r:id="rId6" action="ppaction://hlinksldjump" highlightClick="1"/>
            <a:extLst>
              <a:ext uri="{FF2B5EF4-FFF2-40B4-BE49-F238E27FC236}">
                <a16:creationId xmlns:a16="http://schemas.microsoft.com/office/drawing/2014/main" id="{1975668D-6A81-4066-ABD4-54727A6ADBA9}"/>
              </a:ext>
            </a:extLst>
          </p:cNvPr>
          <p:cNvSpPr/>
          <p:nvPr/>
        </p:nvSpPr>
        <p:spPr>
          <a:xfrm>
            <a:off x="130945" y="68149"/>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2084010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038269-1B1F-4A73-92BA-3CCC9018799F}"/>
              </a:ext>
            </a:extLst>
          </p:cNvPr>
          <p:cNvSpPr txBox="1"/>
          <p:nvPr/>
        </p:nvSpPr>
        <p:spPr>
          <a:xfrm>
            <a:off x="287430" y="461104"/>
            <a:ext cx="11436626" cy="830997"/>
          </a:xfrm>
          <a:prstGeom prst="rect">
            <a:avLst/>
          </a:prstGeom>
          <a:noFill/>
        </p:spPr>
        <p:txBody>
          <a:bodyPr wrap="square">
            <a:spAutoFit/>
          </a:bodyPr>
          <a:lstStyle/>
          <a:p>
            <a:pPr algn="ctr"/>
            <a:r>
              <a:rPr lang="lt-LT" sz="2400" dirty="0">
                <a:effectLst/>
                <a:latin typeface="Arial" panose="020B0604020202020204" pitchFamily="34" charset="0"/>
                <a:ea typeface="Times New Roman" panose="02020603050405020304" pitchFamily="18" charset="0"/>
                <a:cs typeface="Arial" panose="020B0604020202020204" pitchFamily="34" charset="0"/>
              </a:rPr>
              <a:t>Lentelėje ir diagramoje pavaizduotas abiturientų skaičiaus kitimas skirtinguose laikotarpiuose.</a:t>
            </a:r>
          </a:p>
        </p:txBody>
      </p:sp>
      <p:pic>
        <p:nvPicPr>
          <p:cNvPr id="7" name="Paveikslėlis 6">
            <a:extLst>
              <a:ext uri="{FF2B5EF4-FFF2-40B4-BE49-F238E27FC236}">
                <a16:creationId xmlns:a16="http://schemas.microsoft.com/office/drawing/2014/main" id="{9FCF36D8-9EE2-48C9-9310-B72AC9BB302E}"/>
              </a:ext>
            </a:extLst>
          </p:cNvPr>
          <p:cNvPicPr>
            <a:picLocks noChangeAspect="1"/>
          </p:cNvPicPr>
          <p:nvPr/>
        </p:nvPicPr>
        <p:blipFill>
          <a:blip r:embed="rId3"/>
          <a:stretch>
            <a:fillRect/>
          </a:stretch>
        </p:blipFill>
        <p:spPr>
          <a:xfrm>
            <a:off x="1678885" y="1311175"/>
            <a:ext cx="8527855" cy="802125"/>
          </a:xfrm>
          <a:prstGeom prst="rect">
            <a:avLst/>
          </a:prstGeom>
        </p:spPr>
      </p:pic>
      <p:pic>
        <p:nvPicPr>
          <p:cNvPr id="9" name="Paveikslėlis 8">
            <a:extLst>
              <a:ext uri="{FF2B5EF4-FFF2-40B4-BE49-F238E27FC236}">
                <a16:creationId xmlns:a16="http://schemas.microsoft.com/office/drawing/2014/main" id="{13EB2A76-2D70-4C93-9EC3-0AF8B00D777B}"/>
              </a:ext>
            </a:extLst>
          </p:cNvPr>
          <p:cNvPicPr>
            <a:picLocks noChangeAspect="1"/>
          </p:cNvPicPr>
          <p:nvPr/>
        </p:nvPicPr>
        <p:blipFill>
          <a:blip r:embed="rId4"/>
          <a:stretch>
            <a:fillRect/>
          </a:stretch>
        </p:blipFill>
        <p:spPr>
          <a:xfrm>
            <a:off x="2010648" y="2198308"/>
            <a:ext cx="7648258" cy="4578549"/>
          </a:xfrm>
          <a:prstGeom prst="rect">
            <a:avLst/>
          </a:prstGeom>
        </p:spPr>
      </p:pic>
      <p:sp>
        <p:nvSpPr>
          <p:cNvPr id="6" name="Veiksmo mygtukas: tuščias 5">
            <a:hlinkClick r:id="rId5" action="ppaction://hlinksldjump" highlightClick="1"/>
            <a:extLst>
              <a:ext uri="{FF2B5EF4-FFF2-40B4-BE49-F238E27FC236}">
                <a16:creationId xmlns:a16="http://schemas.microsoft.com/office/drawing/2014/main" id="{0E6AC96B-8F45-4682-A453-5C071CF50963}"/>
              </a:ext>
            </a:extLst>
          </p:cNvPr>
          <p:cNvSpPr/>
          <p:nvPr/>
        </p:nvSpPr>
        <p:spPr>
          <a:xfrm>
            <a:off x="4862383" y="68149"/>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8" name="Veiksmo mygtukas: tuščias 7">
            <a:hlinkClick r:id="rId6" action="ppaction://hlinksldjump" highlightClick="1"/>
            <a:extLst>
              <a:ext uri="{FF2B5EF4-FFF2-40B4-BE49-F238E27FC236}">
                <a16:creationId xmlns:a16="http://schemas.microsoft.com/office/drawing/2014/main" id="{D8871426-8B07-45A3-9CEB-627EF2A11F16}"/>
              </a:ext>
            </a:extLst>
          </p:cNvPr>
          <p:cNvSpPr/>
          <p:nvPr/>
        </p:nvSpPr>
        <p:spPr>
          <a:xfrm>
            <a:off x="10270818" y="68149"/>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10" name="Veiksmo mygtukas: tuščias 9">
            <a:hlinkClick r:id="rId7" action="ppaction://hlinksldjump" highlightClick="1"/>
            <a:extLst>
              <a:ext uri="{FF2B5EF4-FFF2-40B4-BE49-F238E27FC236}">
                <a16:creationId xmlns:a16="http://schemas.microsoft.com/office/drawing/2014/main" id="{E1D771E7-0855-4206-AD7D-494C7FDB0AB1}"/>
              </a:ext>
            </a:extLst>
          </p:cNvPr>
          <p:cNvSpPr/>
          <p:nvPr/>
        </p:nvSpPr>
        <p:spPr>
          <a:xfrm>
            <a:off x="130945" y="68149"/>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2683497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B801EB-674E-4726-BF71-47BEF99CAFC7}"/>
              </a:ext>
            </a:extLst>
          </p:cNvPr>
          <p:cNvSpPr txBox="1"/>
          <p:nvPr/>
        </p:nvSpPr>
        <p:spPr>
          <a:xfrm>
            <a:off x="109105" y="512849"/>
            <a:ext cx="11807687" cy="2540888"/>
          </a:xfrm>
          <a:prstGeom prst="rect">
            <a:avLst/>
          </a:prstGeom>
          <a:noFill/>
        </p:spPr>
        <p:txBody>
          <a:bodyPr wrap="square">
            <a:spAutoFit/>
          </a:bodyPr>
          <a:lstStyle/>
          <a:p>
            <a:pPr>
              <a:lnSpc>
                <a:spcPct val="150000"/>
              </a:lnSpc>
            </a:pPr>
            <a:r>
              <a:rPr lang="lt-LT" sz="1800" dirty="0">
                <a:effectLst/>
                <a:latin typeface="Arial" panose="020B0604020202020204" pitchFamily="34" charset="0"/>
                <a:ea typeface="Times New Roman" panose="02020603050405020304" pitchFamily="18" charset="0"/>
                <a:cs typeface="Arial" panose="020B0604020202020204" pitchFamily="34" charset="0"/>
              </a:rPr>
              <a:t>Abiturientų merginų ir vaikinų skaičius duotuose laikotarpiuose:</a:t>
            </a:r>
          </a:p>
          <a:p>
            <a:pPr>
              <a:lnSpc>
                <a:spcPct val="150000"/>
              </a:lnSpc>
            </a:pPr>
            <a:r>
              <a:rPr lang="lt-LT" sz="1800" dirty="0">
                <a:effectLst/>
                <a:latin typeface="Arial" panose="020B0604020202020204" pitchFamily="34" charset="0"/>
                <a:ea typeface="Times New Roman" panose="02020603050405020304" pitchFamily="18" charset="0"/>
                <a:cs typeface="Arial" panose="020B0604020202020204" pitchFamily="34" charset="0"/>
              </a:rPr>
              <a:t>1996-2000 m. buvo 27 merginos ir 18 vaikinų;	2011-2015 m. buvo 52 merginos ir 45 vaikinai;</a:t>
            </a:r>
          </a:p>
          <a:p>
            <a:pPr>
              <a:lnSpc>
                <a:spcPct val="150000"/>
              </a:lnSpc>
            </a:pPr>
            <a:r>
              <a:rPr lang="lt-LT" sz="1800" dirty="0">
                <a:effectLst/>
                <a:latin typeface="Arial" panose="020B0604020202020204" pitchFamily="34" charset="0"/>
                <a:ea typeface="Times New Roman" panose="02020603050405020304" pitchFamily="18" charset="0"/>
                <a:cs typeface="Arial" panose="020B0604020202020204" pitchFamily="34" charset="0"/>
              </a:rPr>
              <a:t>2001-2005 m. buvo 46 merginos ir 39 vaikinai;	2016-2021 m. buvo 59 merginos ir 58 vaikinai.</a:t>
            </a:r>
          </a:p>
          <a:p>
            <a:pPr>
              <a:lnSpc>
                <a:spcPct val="150000"/>
              </a:lnSpc>
            </a:pPr>
            <a:r>
              <a:rPr lang="lt-LT" sz="1800" dirty="0">
                <a:effectLst/>
                <a:latin typeface="Arial" panose="020B0604020202020204" pitchFamily="34" charset="0"/>
                <a:ea typeface="Times New Roman" panose="02020603050405020304" pitchFamily="18" charset="0"/>
                <a:cs typeface="Arial" panose="020B0604020202020204" pitchFamily="34" charset="0"/>
              </a:rPr>
              <a:t>2006-2010 m. buvo 59 merginos ir 45 vaikinai;</a:t>
            </a:r>
          </a:p>
          <a:p>
            <a:pPr>
              <a:lnSpc>
                <a:spcPct val="150000"/>
              </a:lnSpc>
            </a:pPr>
            <a:r>
              <a:rPr lang="lt-LT" sz="1800" dirty="0">
                <a:effectLst/>
                <a:latin typeface="Arial" panose="020B0604020202020204" pitchFamily="34" charset="0"/>
                <a:ea typeface="Times New Roman" panose="02020603050405020304" pitchFamily="18" charset="0"/>
                <a:cs typeface="Arial" panose="020B0604020202020204" pitchFamily="34" charset="0"/>
              </a:rPr>
              <a:t>Kaip matome nė viename laikotarpyje vaikinų skaičius neviršijo merginų skaičiaus.</a:t>
            </a:r>
            <a:r>
              <a:rPr lang="lt-LT" dirty="0">
                <a:latin typeface="Arial" panose="020B0604020202020204" pitchFamily="34" charset="0"/>
                <a:ea typeface="Times New Roman" panose="02020603050405020304" pitchFamily="18" charset="0"/>
                <a:cs typeface="Arial" panose="020B0604020202020204" pitchFamily="34" charset="0"/>
              </a:rPr>
              <a:t> </a:t>
            </a:r>
            <a:r>
              <a:rPr lang="lt-LT" sz="1800" dirty="0">
                <a:effectLst/>
                <a:latin typeface="Arial" panose="020B0604020202020204" pitchFamily="34" charset="0"/>
                <a:ea typeface="Times New Roman" panose="02020603050405020304" pitchFamily="18" charset="0"/>
                <a:cs typeface="Arial" panose="020B0604020202020204" pitchFamily="34" charset="0"/>
              </a:rPr>
              <a:t>Šie duomenys atsispindi ir šioje pavaizduotoje diagramoje:</a:t>
            </a:r>
            <a:endParaRPr lang="lt-LT" dirty="0">
              <a:latin typeface="Arial" panose="020B0604020202020204" pitchFamily="34" charset="0"/>
              <a:cs typeface="Arial" panose="020B0604020202020204" pitchFamily="34" charset="0"/>
            </a:endParaRPr>
          </a:p>
        </p:txBody>
      </p:sp>
      <p:pic>
        <p:nvPicPr>
          <p:cNvPr id="5" name="Paveikslėlis 4">
            <a:extLst>
              <a:ext uri="{FF2B5EF4-FFF2-40B4-BE49-F238E27FC236}">
                <a16:creationId xmlns:a16="http://schemas.microsoft.com/office/drawing/2014/main" id="{2F529965-4EB4-4985-9A76-E28384E25960}"/>
              </a:ext>
            </a:extLst>
          </p:cNvPr>
          <p:cNvPicPr>
            <a:picLocks noChangeAspect="1"/>
          </p:cNvPicPr>
          <p:nvPr/>
        </p:nvPicPr>
        <p:blipFill>
          <a:blip r:embed="rId3"/>
          <a:stretch>
            <a:fillRect/>
          </a:stretch>
        </p:blipFill>
        <p:spPr>
          <a:xfrm>
            <a:off x="3296064" y="2664412"/>
            <a:ext cx="7108565" cy="4111574"/>
          </a:xfrm>
          <a:prstGeom prst="rect">
            <a:avLst/>
          </a:prstGeom>
        </p:spPr>
      </p:pic>
      <p:sp>
        <p:nvSpPr>
          <p:cNvPr id="4" name="Veiksmo mygtukas: tuščias 3">
            <a:hlinkClick r:id="rId4" action="ppaction://hlinksldjump" highlightClick="1"/>
            <a:extLst>
              <a:ext uri="{FF2B5EF4-FFF2-40B4-BE49-F238E27FC236}">
                <a16:creationId xmlns:a16="http://schemas.microsoft.com/office/drawing/2014/main" id="{41986487-35A2-4690-89AC-0E1B4C354EF6}"/>
              </a:ext>
            </a:extLst>
          </p:cNvPr>
          <p:cNvSpPr/>
          <p:nvPr/>
        </p:nvSpPr>
        <p:spPr>
          <a:xfrm>
            <a:off x="5037980" y="90297"/>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6" name="Veiksmo mygtukas: tuščias 5">
            <a:hlinkClick r:id="rId5" action="ppaction://hlinksldjump" highlightClick="1"/>
            <a:extLst>
              <a:ext uri="{FF2B5EF4-FFF2-40B4-BE49-F238E27FC236}">
                <a16:creationId xmlns:a16="http://schemas.microsoft.com/office/drawing/2014/main" id="{745325AA-6226-423F-8ABC-A64DE5671148}"/>
              </a:ext>
            </a:extLst>
          </p:cNvPr>
          <p:cNvSpPr/>
          <p:nvPr/>
        </p:nvSpPr>
        <p:spPr>
          <a:xfrm>
            <a:off x="10292658" y="90297"/>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7" name="Veiksmo mygtukas: tuščias 6">
            <a:hlinkClick r:id="rId6" action="ppaction://hlinksldjump" highlightClick="1"/>
            <a:extLst>
              <a:ext uri="{FF2B5EF4-FFF2-40B4-BE49-F238E27FC236}">
                <a16:creationId xmlns:a16="http://schemas.microsoft.com/office/drawing/2014/main" id="{27F26FD7-6BD6-43F3-A1AA-5C8535B178D6}"/>
              </a:ext>
            </a:extLst>
          </p:cNvPr>
          <p:cNvSpPr/>
          <p:nvPr/>
        </p:nvSpPr>
        <p:spPr>
          <a:xfrm>
            <a:off x="109105" y="90297"/>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1173244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162482-E6E4-4A4A-94A0-D2D4587EADF4}"/>
              </a:ext>
            </a:extLst>
          </p:cNvPr>
          <p:cNvSpPr txBox="1"/>
          <p:nvPr/>
        </p:nvSpPr>
        <p:spPr>
          <a:xfrm>
            <a:off x="158238" y="478951"/>
            <a:ext cx="11873948" cy="1420325"/>
          </a:xfrm>
          <a:prstGeom prst="rect">
            <a:avLst/>
          </a:prstGeom>
          <a:noFill/>
        </p:spPr>
        <p:txBody>
          <a:bodyPr wrap="square">
            <a:spAutoFit/>
          </a:bodyPr>
          <a:lstStyle/>
          <a:p>
            <a:pPr>
              <a:lnSpc>
                <a:spcPct val="150000"/>
              </a:lnSpc>
            </a:pPr>
            <a:r>
              <a:rPr lang="lt-LT" sz="2000" dirty="0">
                <a:effectLst/>
                <a:latin typeface="Arial" panose="020B0604020202020204" pitchFamily="34" charset="0"/>
                <a:ea typeface="Times New Roman" panose="02020603050405020304" pitchFamily="18" charset="0"/>
                <a:cs typeface="Arial" panose="020B0604020202020204" pitchFamily="34" charset="0"/>
              </a:rPr>
              <a:t>Nuo 2006 m. rugsėjo 1 d. Vidiškių vidurinė mokykla tapo gimnazija. Visi kurie baigė mokyklą 2007 m. ir vėliau yra laikomi baigę Vidiškių gimnaziją, o iki to – Vidiškių vidurinę mokyklą.</a:t>
            </a:r>
          </a:p>
          <a:p>
            <a:pPr>
              <a:lnSpc>
                <a:spcPct val="150000"/>
              </a:lnSpc>
            </a:pPr>
            <a:r>
              <a:rPr lang="lt-LT" sz="2000" dirty="0">
                <a:effectLst/>
                <a:latin typeface="Arial" panose="020B0604020202020204" pitchFamily="34" charset="0"/>
                <a:ea typeface="Times New Roman" panose="02020603050405020304" pitchFamily="18" charset="0"/>
                <a:cs typeface="Arial" panose="020B0604020202020204" pitchFamily="34" charset="0"/>
              </a:rPr>
              <a:t>Vidiškių vidurinę mokyklą yra baigę 147 mokiniai, o Vidiškių gimnaziją – 303 mokiniai.</a:t>
            </a:r>
          </a:p>
        </p:txBody>
      </p:sp>
      <p:pic>
        <p:nvPicPr>
          <p:cNvPr id="5" name="Paveikslėlis 4">
            <a:extLst>
              <a:ext uri="{FF2B5EF4-FFF2-40B4-BE49-F238E27FC236}">
                <a16:creationId xmlns:a16="http://schemas.microsoft.com/office/drawing/2014/main" id="{76DDB374-4637-414D-8AB7-9B5A2B6DDC6E}"/>
              </a:ext>
            </a:extLst>
          </p:cNvPr>
          <p:cNvPicPr>
            <a:picLocks noChangeAspect="1"/>
          </p:cNvPicPr>
          <p:nvPr/>
        </p:nvPicPr>
        <p:blipFill>
          <a:blip r:embed="rId3"/>
          <a:stretch>
            <a:fillRect/>
          </a:stretch>
        </p:blipFill>
        <p:spPr>
          <a:xfrm>
            <a:off x="2014331" y="1916668"/>
            <a:ext cx="8163337" cy="4777168"/>
          </a:xfrm>
          <a:prstGeom prst="rect">
            <a:avLst/>
          </a:prstGeom>
        </p:spPr>
      </p:pic>
      <p:sp>
        <p:nvSpPr>
          <p:cNvPr id="4" name="Veiksmo mygtukas: tuščias 3">
            <a:hlinkClick r:id="rId4" action="ppaction://hlinksldjump" highlightClick="1"/>
            <a:extLst>
              <a:ext uri="{FF2B5EF4-FFF2-40B4-BE49-F238E27FC236}">
                <a16:creationId xmlns:a16="http://schemas.microsoft.com/office/drawing/2014/main" id="{48888161-05FB-4A54-A491-21332AC065D9}"/>
              </a:ext>
            </a:extLst>
          </p:cNvPr>
          <p:cNvSpPr/>
          <p:nvPr/>
        </p:nvSpPr>
        <p:spPr>
          <a:xfrm>
            <a:off x="4720054" y="68149"/>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6" name="Veiksmo mygtukas: tuščias 5">
            <a:hlinkClick r:id="rId5" action="ppaction://hlinksldjump" highlightClick="1"/>
            <a:extLst>
              <a:ext uri="{FF2B5EF4-FFF2-40B4-BE49-F238E27FC236}">
                <a16:creationId xmlns:a16="http://schemas.microsoft.com/office/drawing/2014/main" id="{69E44B58-F767-43A7-BF9E-2D9EBC2DB7CA}"/>
              </a:ext>
            </a:extLst>
          </p:cNvPr>
          <p:cNvSpPr/>
          <p:nvPr/>
        </p:nvSpPr>
        <p:spPr>
          <a:xfrm>
            <a:off x="10269241" y="92765"/>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7" name="Veiksmo mygtukas: tuščias 6">
            <a:hlinkClick r:id="rId6" action="ppaction://hlinksldjump" highlightClick="1"/>
            <a:extLst>
              <a:ext uri="{FF2B5EF4-FFF2-40B4-BE49-F238E27FC236}">
                <a16:creationId xmlns:a16="http://schemas.microsoft.com/office/drawing/2014/main" id="{B1D9F668-9156-40FA-9E97-482C90455826}"/>
              </a:ext>
            </a:extLst>
          </p:cNvPr>
          <p:cNvSpPr/>
          <p:nvPr/>
        </p:nvSpPr>
        <p:spPr>
          <a:xfrm>
            <a:off x="130945" y="68149"/>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2501513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89C1C5-7552-43CB-B085-02A5DD766726}"/>
              </a:ext>
            </a:extLst>
          </p:cNvPr>
          <p:cNvSpPr txBox="1"/>
          <p:nvPr/>
        </p:nvSpPr>
        <p:spPr>
          <a:xfrm>
            <a:off x="130945" y="505584"/>
            <a:ext cx="11860695" cy="1015663"/>
          </a:xfrm>
          <a:prstGeom prst="rect">
            <a:avLst/>
          </a:prstGeom>
          <a:noFill/>
        </p:spPr>
        <p:txBody>
          <a:bodyPr wrap="square">
            <a:spAutoFit/>
          </a:bodyPr>
          <a:lstStyle/>
          <a:p>
            <a:r>
              <a:rPr lang="lt-LT" sz="2000" dirty="0">
                <a:effectLst/>
                <a:latin typeface="Arial" panose="020B0604020202020204" pitchFamily="34" charset="0"/>
                <a:ea typeface="Times New Roman" panose="02020603050405020304" pitchFamily="18" charset="0"/>
                <a:cs typeface="Arial" panose="020B0604020202020204" pitchFamily="34" charset="0"/>
              </a:rPr>
              <a:t>Tuometinę Vidiškių vidurinę mokyklą yra baigę 64 vaikinai ir 83 merginos, o Vidiškių gimnaziją – 143 vaikinai ir 303 merginos. </a:t>
            </a:r>
          </a:p>
          <a:p>
            <a:r>
              <a:rPr lang="lt-LT" sz="2000" dirty="0">
                <a:effectLst/>
                <a:latin typeface="Arial" panose="020B0604020202020204" pitchFamily="34" charset="0"/>
                <a:ea typeface="Times New Roman" panose="02020603050405020304" pitchFamily="18" charset="0"/>
                <a:cs typeface="Arial" panose="020B0604020202020204" pitchFamily="34" charset="0"/>
              </a:rPr>
              <a:t>Šie duomenys yra pavaizduoti stulpelinėje diagramoje.</a:t>
            </a:r>
          </a:p>
        </p:txBody>
      </p:sp>
      <p:pic>
        <p:nvPicPr>
          <p:cNvPr id="5" name="Paveikslėlis 4">
            <a:extLst>
              <a:ext uri="{FF2B5EF4-FFF2-40B4-BE49-F238E27FC236}">
                <a16:creationId xmlns:a16="http://schemas.microsoft.com/office/drawing/2014/main" id="{6ECBBD99-05FA-4FBD-B4DC-0C457ACF9093}"/>
              </a:ext>
            </a:extLst>
          </p:cNvPr>
          <p:cNvPicPr>
            <a:picLocks noChangeAspect="1"/>
          </p:cNvPicPr>
          <p:nvPr/>
        </p:nvPicPr>
        <p:blipFill>
          <a:blip r:embed="rId3"/>
          <a:stretch>
            <a:fillRect/>
          </a:stretch>
        </p:blipFill>
        <p:spPr>
          <a:xfrm>
            <a:off x="2127698" y="1599129"/>
            <a:ext cx="7540085" cy="5166105"/>
          </a:xfrm>
          <a:prstGeom prst="rect">
            <a:avLst/>
          </a:prstGeom>
        </p:spPr>
      </p:pic>
      <p:sp>
        <p:nvSpPr>
          <p:cNvPr id="4" name="Veiksmo mygtukas: tuščias 3">
            <a:hlinkClick r:id="rId4" action="ppaction://hlinksldjump" highlightClick="1"/>
            <a:extLst>
              <a:ext uri="{FF2B5EF4-FFF2-40B4-BE49-F238E27FC236}">
                <a16:creationId xmlns:a16="http://schemas.microsoft.com/office/drawing/2014/main" id="{995EB28B-4A37-4D91-B051-674679500E27}"/>
              </a:ext>
            </a:extLst>
          </p:cNvPr>
          <p:cNvSpPr/>
          <p:nvPr/>
        </p:nvSpPr>
        <p:spPr>
          <a:xfrm>
            <a:off x="4817708" y="68149"/>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6" name="Veiksmo mygtukas: tuščias 5">
            <a:hlinkClick r:id="rId5" action="ppaction://hlinksldjump" highlightClick="1"/>
            <a:extLst>
              <a:ext uri="{FF2B5EF4-FFF2-40B4-BE49-F238E27FC236}">
                <a16:creationId xmlns:a16="http://schemas.microsoft.com/office/drawing/2014/main" id="{81C4240F-21B9-4547-9484-A915E1491145}"/>
              </a:ext>
            </a:extLst>
          </p:cNvPr>
          <p:cNvSpPr/>
          <p:nvPr/>
        </p:nvSpPr>
        <p:spPr>
          <a:xfrm>
            <a:off x="10270818" y="68149"/>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7" name="Veiksmo mygtukas: tuščias 6">
            <a:hlinkClick r:id="rId6" action="ppaction://hlinksldjump" highlightClick="1"/>
            <a:extLst>
              <a:ext uri="{FF2B5EF4-FFF2-40B4-BE49-F238E27FC236}">
                <a16:creationId xmlns:a16="http://schemas.microsoft.com/office/drawing/2014/main" id="{21A66D2F-002E-419A-ACE9-B0A945AE86EF}"/>
              </a:ext>
            </a:extLst>
          </p:cNvPr>
          <p:cNvSpPr/>
          <p:nvPr/>
        </p:nvSpPr>
        <p:spPr>
          <a:xfrm>
            <a:off x="130945" y="68149"/>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3805371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85E28A2-5F3A-450E-BD78-A66EA7E8337C}"/>
                  </a:ext>
                </a:extLst>
              </p:cNvPr>
              <p:cNvSpPr txBox="1"/>
              <p:nvPr/>
            </p:nvSpPr>
            <p:spPr>
              <a:xfrm>
                <a:off x="130945" y="490701"/>
                <a:ext cx="11873948" cy="4434997"/>
              </a:xfrm>
              <a:prstGeom prst="rect">
                <a:avLst/>
              </a:prstGeom>
              <a:noFill/>
            </p:spPr>
            <p:txBody>
              <a:bodyPr wrap="square">
                <a:spAutoFit/>
              </a:bodyPr>
              <a:lstStyle/>
              <a:p>
                <a:r>
                  <a:rPr lang="lt-LT" sz="3600" dirty="0">
                    <a:effectLst/>
                    <a:latin typeface="Arial" panose="020B0604020202020204" pitchFamily="34" charset="0"/>
                    <a:ea typeface="Times New Roman" panose="02020603050405020304" pitchFamily="18" charset="0"/>
                    <a:cs typeface="Arial" panose="020B0604020202020204" pitchFamily="34" charset="0"/>
                  </a:rPr>
                  <a:t>Vidurinė mokykla: </a:t>
                </a:r>
                <a14:m>
                  <m:oMath xmlns:m="http://schemas.openxmlformats.org/officeDocument/2006/math">
                    <m:f>
                      <m:fPr>
                        <m:ctrlPr>
                          <a:rPr lang="lt-LT"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lt-LT" sz="3600" i="1">
                            <a:effectLst/>
                            <a:latin typeface="Cambria Math" panose="02040503050406030204" pitchFamily="18" charset="0"/>
                            <a:ea typeface="Times New Roman" panose="02020603050405020304" pitchFamily="18" charset="0"/>
                            <a:cs typeface="Times New Roman" panose="02020603050405020304" pitchFamily="18" charset="0"/>
                          </a:rPr>
                          <m:t>147</m:t>
                        </m:r>
                      </m:num>
                      <m:den>
                        <m:r>
                          <a:rPr lang="lt-LT" sz="3600" i="1">
                            <a:effectLst/>
                            <a:latin typeface="Cambria Math" panose="02040503050406030204" pitchFamily="18" charset="0"/>
                            <a:ea typeface="Times New Roman" panose="02020603050405020304" pitchFamily="18" charset="0"/>
                            <a:cs typeface="Times New Roman" panose="02020603050405020304" pitchFamily="18" charset="0"/>
                          </a:rPr>
                          <m:t>450</m:t>
                        </m:r>
                      </m:den>
                    </m:f>
                    <m:r>
                      <a:rPr lang="lt-LT" sz="3600" i="1">
                        <a:effectLst/>
                        <a:latin typeface="Cambria Math" panose="02040503050406030204" pitchFamily="18" charset="0"/>
                        <a:ea typeface="Times New Roman" panose="02020603050405020304" pitchFamily="18" charset="0"/>
                        <a:cs typeface="Times New Roman" panose="02020603050405020304" pitchFamily="18" charset="0"/>
                      </a:rPr>
                      <m:t>≈0,33;0,33·100=33</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lt-LT" sz="3600" dirty="0">
                  <a:effectLst/>
                  <a:latin typeface="Arial" panose="020B0604020202020204" pitchFamily="34" charset="0"/>
                  <a:ea typeface="Times New Roman" panose="02020603050405020304" pitchFamily="18" charset="0"/>
                  <a:cs typeface="Arial" panose="020B0604020202020204" pitchFamily="34" charset="0"/>
                </a:endParaRPr>
              </a:p>
              <a:p>
                <a:r>
                  <a:rPr lang="lt-LT" sz="3600" dirty="0">
                    <a:effectLst/>
                    <a:latin typeface="Arial" panose="020B0604020202020204" pitchFamily="34" charset="0"/>
                    <a:ea typeface="Times New Roman" panose="02020603050405020304" pitchFamily="18" charset="0"/>
                    <a:cs typeface="Arial" panose="020B0604020202020204" pitchFamily="34" charset="0"/>
                  </a:rPr>
                  <a:t> </a:t>
                </a:r>
              </a:p>
              <a:p>
                <a:r>
                  <a:rPr lang="lt-LT" sz="3600" dirty="0">
                    <a:effectLst/>
                    <a:latin typeface="Arial" panose="020B0604020202020204" pitchFamily="34" charset="0"/>
                    <a:ea typeface="Times New Roman" panose="02020603050405020304" pitchFamily="18" charset="0"/>
                    <a:cs typeface="Arial" panose="020B0604020202020204" pitchFamily="34" charset="0"/>
                  </a:rPr>
                  <a:t>Gimnazija: </a:t>
                </a:r>
                <a14:m>
                  <m:oMath xmlns:m="http://schemas.openxmlformats.org/officeDocument/2006/math">
                    <m:f>
                      <m:fPr>
                        <m:ctrlPr>
                          <a:rPr lang="lt-LT"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lt-LT" sz="3600" i="1">
                            <a:effectLst/>
                            <a:latin typeface="Cambria Math" panose="02040503050406030204" pitchFamily="18" charset="0"/>
                            <a:ea typeface="Times New Roman" panose="02020603050405020304" pitchFamily="18" charset="0"/>
                            <a:cs typeface="Times New Roman" panose="02020603050405020304" pitchFamily="18" charset="0"/>
                          </a:rPr>
                          <m:t>303</m:t>
                        </m:r>
                      </m:num>
                      <m:den>
                        <m:r>
                          <a:rPr lang="lt-LT" sz="3600" i="1">
                            <a:effectLst/>
                            <a:latin typeface="Cambria Math" panose="02040503050406030204" pitchFamily="18" charset="0"/>
                            <a:ea typeface="Times New Roman" panose="02020603050405020304" pitchFamily="18" charset="0"/>
                            <a:cs typeface="Times New Roman" panose="02020603050405020304" pitchFamily="18" charset="0"/>
                          </a:rPr>
                          <m:t>450</m:t>
                        </m:r>
                      </m:den>
                    </m:f>
                    <m:r>
                      <a:rPr lang="lt-LT" sz="3600" i="1">
                        <a:effectLst/>
                        <a:latin typeface="Cambria Math" panose="02040503050406030204" pitchFamily="18" charset="0"/>
                        <a:ea typeface="Times New Roman" panose="02020603050405020304" pitchFamily="18" charset="0"/>
                        <a:cs typeface="Times New Roman" panose="02020603050405020304" pitchFamily="18" charset="0"/>
                      </a:rPr>
                      <m:t>≈0,67;0,67·100=67</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lt-LT" sz="3600" dirty="0">
                  <a:effectLst/>
                  <a:latin typeface="Arial" panose="020B0604020202020204" pitchFamily="34" charset="0"/>
                  <a:ea typeface="Times New Roman" panose="02020603050405020304" pitchFamily="18" charset="0"/>
                  <a:cs typeface="Arial" panose="020B0604020202020204" pitchFamily="34" charset="0"/>
                </a:endParaRPr>
              </a:p>
              <a:p>
                <a:r>
                  <a:rPr lang="lt-LT" sz="3600" dirty="0">
                    <a:effectLst/>
                    <a:latin typeface="Arial" panose="020B0604020202020204" pitchFamily="34" charset="0"/>
                    <a:ea typeface="Times New Roman" panose="02020603050405020304" pitchFamily="18" charset="0"/>
                    <a:cs typeface="Arial" panose="020B0604020202020204" pitchFamily="34" charset="0"/>
                  </a:rPr>
                  <a:t> </a:t>
                </a:r>
              </a:p>
              <a:p>
                <a:r>
                  <a:rPr lang="lt-LT" sz="3600" dirty="0">
                    <a:effectLst/>
                    <a:latin typeface="Arial" panose="020B0604020202020204" pitchFamily="34" charset="0"/>
                    <a:ea typeface="Times New Roman" panose="02020603050405020304" pitchFamily="18" charset="0"/>
                    <a:cs typeface="Arial" panose="020B0604020202020204" pitchFamily="34" charset="0"/>
                  </a:rPr>
                  <a:t>Iš pateiktų skaičiavimų matome, kad Vidiškių vidurinę mokyklą yra baigę 33 procentai abiturientų, o Vidiškių gimnaziją – 67 procentai abiturientų.</a:t>
                </a:r>
              </a:p>
            </p:txBody>
          </p:sp>
        </mc:Choice>
        <mc:Fallback xmlns="">
          <p:sp>
            <p:nvSpPr>
              <p:cNvPr id="3" name="TextBox 2">
                <a:extLst>
                  <a:ext uri="{FF2B5EF4-FFF2-40B4-BE49-F238E27FC236}">
                    <a16:creationId xmlns:a16="http://schemas.microsoft.com/office/drawing/2014/main" id="{085E28A2-5F3A-450E-BD78-A66EA7E8337C}"/>
                  </a:ext>
                </a:extLst>
              </p:cNvPr>
              <p:cNvSpPr txBox="1">
                <a:spLocks noRot="1" noChangeAspect="1" noMove="1" noResize="1" noEditPoints="1" noAdjustHandles="1" noChangeArrowheads="1" noChangeShapeType="1" noTextEdit="1"/>
              </p:cNvSpPr>
              <p:nvPr/>
            </p:nvSpPr>
            <p:spPr>
              <a:xfrm>
                <a:off x="130945" y="490701"/>
                <a:ext cx="11873948" cy="4434997"/>
              </a:xfrm>
              <a:prstGeom prst="rect">
                <a:avLst/>
              </a:prstGeom>
              <a:blipFill>
                <a:blip r:embed="rId3"/>
                <a:stretch>
                  <a:fillRect l="-1540" b="-4121"/>
                </a:stretch>
              </a:blipFill>
            </p:spPr>
            <p:txBody>
              <a:bodyPr/>
              <a:lstStyle/>
              <a:p>
                <a:r>
                  <a:rPr lang="lt-LT">
                    <a:noFill/>
                  </a:rPr>
                  <a:t> </a:t>
                </a:r>
              </a:p>
            </p:txBody>
          </p:sp>
        </mc:Fallback>
      </mc:AlternateContent>
      <p:sp>
        <p:nvSpPr>
          <p:cNvPr id="4" name="Veiksmo mygtukas: tuščias 3">
            <a:hlinkClick r:id="rId4" action="ppaction://hlinksldjump" highlightClick="1"/>
            <a:extLst>
              <a:ext uri="{FF2B5EF4-FFF2-40B4-BE49-F238E27FC236}">
                <a16:creationId xmlns:a16="http://schemas.microsoft.com/office/drawing/2014/main" id="{E3003CFF-5842-4763-949C-E48DBDF4CD11}"/>
              </a:ext>
            </a:extLst>
          </p:cNvPr>
          <p:cNvSpPr/>
          <p:nvPr/>
        </p:nvSpPr>
        <p:spPr>
          <a:xfrm>
            <a:off x="10269241" y="68149"/>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5" action="ppaction://hlinksldjump" highlightClick="1"/>
            <a:extLst>
              <a:ext uri="{FF2B5EF4-FFF2-40B4-BE49-F238E27FC236}">
                <a16:creationId xmlns:a16="http://schemas.microsoft.com/office/drawing/2014/main" id="{0721F2C7-7A0F-4A7B-BF46-822BD6406C9B}"/>
              </a:ext>
            </a:extLst>
          </p:cNvPr>
          <p:cNvSpPr/>
          <p:nvPr/>
        </p:nvSpPr>
        <p:spPr>
          <a:xfrm>
            <a:off x="130945" y="68149"/>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2255400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2485E84-9B41-41C2-B4EB-4627AE55266A}"/>
              </a:ext>
            </a:extLst>
          </p:cNvPr>
          <p:cNvSpPr>
            <a:spLocks noGrp="1"/>
          </p:cNvSpPr>
          <p:nvPr>
            <p:ph type="title"/>
          </p:nvPr>
        </p:nvSpPr>
        <p:spPr/>
        <p:txBody>
          <a:bodyPr/>
          <a:lstStyle/>
          <a:p>
            <a:pPr algn="ctr"/>
            <a:r>
              <a:rPr lang="lt-LT" dirty="0">
                <a:latin typeface="Segoe Print" panose="02000600000000000000" pitchFamily="2" charset="0"/>
              </a:rPr>
              <a:t>Mokinių laiškai mokyklai</a:t>
            </a:r>
          </a:p>
        </p:txBody>
      </p:sp>
      <p:sp>
        <p:nvSpPr>
          <p:cNvPr id="3" name="Veiksmo mygtukas: tuščias 2">
            <a:hlinkClick r:id="rId3" action="ppaction://hlinksldjump" highlightClick="1"/>
            <a:extLst>
              <a:ext uri="{FF2B5EF4-FFF2-40B4-BE49-F238E27FC236}">
                <a16:creationId xmlns:a16="http://schemas.microsoft.com/office/drawing/2014/main" id="{2C14BECF-2BDA-4D32-88C0-353DC5C331E0}"/>
              </a:ext>
            </a:extLst>
          </p:cNvPr>
          <p:cNvSpPr/>
          <p:nvPr/>
        </p:nvSpPr>
        <p:spPr>
          <a:xfrm>
            <a:off x="1570383" y="1615318"/>
            <a:ext cx="3061252" cy="967408"/>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Aistis Sabaliauskas</a:t>
            </a:r>
          </a:p>
        </p:txBody>
      </p:sp>
      <p:sp>
        <p:nvSpPr>
          <p:cNvPr id="4" name="Veiksmo mygtukas: tuščias 3">
            <a:hlinkClick r:id="rId4" action="ppaction://hlinksldjump" highlightClick="1"/>
            <a:extLst>
              <a:ext uri="{FF2B5EF4-FFF2-40B4-BE49-F238E27FC236}">
                <a16:creationId xmlns:a16="http://schemas.microsoft.com/office/drawing/2014/main" id="{864FDB96-E45F-4817-B341-FBF72B20A0F3}"/>
              </a:ext>
            </a:extLst>
          </p:cNvPr>
          <p:cNvSpPr/>
          <p:nvPr/>
        </p:nvSpPr>
        <p:spPr>
          <a:xfrm>
            <a:off x="7560365" y="1591918"/>
            <a:ext cx="3061252" cy="967408"/>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Aivaras Malinauskas</a:t>
            </a:r>
          </a:p>
        </p:txBody>
      </p:sp>
      <p:sp>
        <p:nvSpPr>
          <p:cNvPr id="5" name="Veiksmo mygtukas: tuščias 4">
            <a:hlinkClick r:id="rId5" action="ppaction://hlinksldjump" highlightClick="1"/>
            <a:extLst>
              <a:ext uri="{FF2B5EF4-FFF2-40B4-BE49-F238E27FC236}">
                <a16:creationId xmlns:a16="http://schemas.microsoft.com/office/drawing/2014/main" id="{40414889-5700-4765-A3F0-260775C94553}"/>
              </a:ext>
            </a:extLst>
          </p:cNvPr>
          <p:cNvSpPr/>
          <p:nvPr/>
        </p:nvSpPr>
        <p:spPr>
          <a:xfrm>
            <a:off x="7560365" y="4503980"/>
            <a:ext cx="3061252" cy="967408"/>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Gabrielė </a:t>
            </a:r>
            <a:r>
              <a:rPr lang="lt-LT" sz="2400" b="1" dirty="0" err="1"/>
              <a:t>Grinkevičiūtė</a:t>
            </a:r>
            <a:endParaRPr lang="lt-LT" sz="2400" b="1" dirty="0"/>
          </a:p>
        </p:txBody>
      </p:sp>
      <p:sp>
        <p:nvSpPr>
          <p:cNvPr id="6" name="Veiksmo mygtukas: tuščias 5">
            <a:hlinkClick r:id="rId6" action="ppaction://hlinksldjump" highlightClick="1"/>
            <a:extLst>
              <a:ext uri="{FF2B5EF4-FFF2-40B4-BE49-F238E27FC236}">
                <a16:creationId xmlns:a16="http://schemas.microsoft.com/office/drawing/2014/main" id="{506AAFD7-9E7B-42C3-B651-D6A2B2103460}"/>
              </a:ext>
            </a:extLst>
          </p:cNvPr>
          <p:cNvSpPr/>
          <p:nvPr/>
        </p:nvSpPr>
        <p:spPr>
          <a:xfrm>
            <a:off x="4565374" y="2940881"/>
            <a:ext cx="3061252" cy="967408"/>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Beatričė Meilutė</a:t>
            </a:r>
          </a:p>
        </p:txBody>
      </p:sp>
      <p:sp>
        <p:nvSpPr>
          <p:cNvPr id="7" name="Veiksmo mygtukas: tuščias 6">
            <a:hlinkClick r:id="rId7" action="ppaction://hlinksldjump" highlightClick="1"/>
            <a:extLst>
              <a:ext uri="{FF2B5EF4-FFF2-40B4-BE49-F238E27FC236}">
                <a16:creationId xmlns:a16="http://schemas.microsoft.com/office/drawing/2014/main" id="{909BC967-5EE0-4EB9-8815-A51EB0D43424}"/>
              </a:ext>
            </a:extLst>
          </p:cNvPr>
          <p:cNvSpPr/>
          <p:nvPr/>
        </p:nvSpPr>
        <p:spPr>
          <a:xfrm>
            <a:off x="1570383" y="4326524"/>
            <a:ext cx="3061252" cy="967408"/>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Rugilė </a:t>
            </a:r>
            <a:r>
              <a:rPr lang="lt-LT" sz="2400" b="1" dirty="0" err="1"/>
              <a:t>Mačėnaitė</a:t>
            </a:r>
            <a:endParaRPr lang="lt-LT" sz="2400" b="1" dirty="0"/>
          </a:p>
        </p:txBody>
      </p:sp>
    </p:spTree>
    <p:extLst>
      <p:ext uri="{BB962C8B-B14F-4D97-AF65-F5344CB8AC3E}">
        <p14:creationId xmlns:p14="http://schemas.microsoft.com/office/powerpoint/2010/main" val="1402904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3D2AF3-24ED-4989-BCCE-AF3D07BEFFAC}"/>
              </a:ext>
            </a:extLst>
          </p:cNvPr>
          <p:cNvSpPr txBox="1"/>
          <p:nvPr/>
        </p:nvSpPr>
        <p:spPr>
          <a:xfrm>
            <a:off x="379709" y="485776"/>
            <a:ext cx="11754678" cy="6091091"/>
          </a:xfrm>
          <a:prstGeom prst="rect">
            <a:avLst/>
          </a:prstGeom>
          <a:noFill/>
        </p:spPr>
        <p:txBody>
          <a:bodyPr wrap="square">
            <a:spAutoFit/>
          </a:bodyPr>
          <a:lstStyle/>
          <a:p>
            <a:pPr fontAlgn="base">
              <a:lnSpc>
                <a:spcPct val="150000"/>
              </a:lnSpc>
            </a:pPr>
            <a:r>
              <a:rPr lang="lt-LT" sz="2000" dirty="0">
                <a:effectLst/>
                <a:latin typeface="Arial" panose="020B0604020202020204" pitchFamily="34" charset="0"/>
                <a:ea typeface="Times New Roman" panose="02020603050405020304" pitchFamily="18" charset="0"/>
                <a:cs typeface="Arial" panose="020B0604020202020204" pitchFamily="34" charset="0"/>
              </a:rPr>
              <a:t>Mano mokykla,</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endParaRPr lang="lt-LT" sz="2000" dirty="0">
              <a:effectLst/>
              <a:latin typeface="Arial" panose="020B0604020202020204" pitchFamily="34" charset="0"/>
              <a:ea typeface="Times New Roman" panose="02020603050405020304" pitchFamily="18" charset="0"/>
              <a:cs typeface="Arial" panose="020B0604020202020204" pitchFamily="34" charset="0"/>
            </a:endParaRPr>
          </a:p>
          <a:p>
            <a:pPr fontAlgn="base">
              <a:lnSpc>
                <a:spcPct val="150000"/>
              </a:lnSpc>
            </a:pPr>
            <a:r>
              <a:rPr lang="lt-LT" sz="2000" dirty="0">
                <a:effectLst/>
                <a:latin typeface="Arial" panose="020B0604020202020204" pitchFamily="34" charset="0"/>
                <a:ea typeface="Times New Roman" panose="02020603050405020304" pitchFamily="18" charset="0"/>
                <a:cs typeface="Arial" panose="020B0604020202020204" pitchFamily="34" charset="0"/>
              </a:rPr>
              <a:t>tau jau 31 metai ir kaip jautiesi stovėdama tiek ilgai? Tu suteikei progą mums mokytis. Kai buvau mažas, man buvo keista, kas yra ta mokykla, kas ten tokio įdomaus ir linksmo. Bet dabar jau žinau! Mokykla yra išmokti naujų dalykų. Ar nors kartą pagalvojai, mokykla, kad vis didės mokinių skaičius. Mokykla, tu gal ir išsekini mūsų jėgas, bet nereiškia, kad turiu tam pasiduoti. Aš atėjau į mokyklą siekti tikslų! Man buvo sunkių pamokų, kurias buvo sunku suprasti, bet stengiausi suprasti.  Tada ir atėjo karantinas, jis viską pasunkino. Buvo labai liūdna, kad nepamatysiu draugų. Labai aš džiaugiuosi, kad galiu mokytis šitoje mokykloje. Kad tu išsivaizduotum, kiek aš nuotykių, juoko, ašarų, nervų, esu patyręs. Žinoma, kad labai sunku keltis ryte, bet yra, kaip yra. Dar turiu laiko siekti savo tikslų ir prižadu, kad tikrai nepaliksiu tavęs, mokykla, iki 12 klasės, tada jau žengsiu naują gyvenimo etapą po 12 klasių. Tai tiek ir norėjau išsipasakoti. Labai ačiū už akimirkas, mūsų mokykla. </a:t>
            </a:r>
            <a:r>
              <a:rPr lang="en-US" sz="2400" dirty="0">
                <a:effectLst/>
                <a:latin typeface="Arial" panose="020B0604020202020204" pitchFamily="34" charset="0"/>
                <a:ea typeface="Times New Roman" panose="02020603050405020304" pitchFamily="18" charset="0"/>
                <a:cs typeface="Arial" panose="020B0604020202020204" pitchFamily="34" charset="0"/>
              </a:rPr>
              <a:t> </a:t>
            </a:r>
            <a:endParaRPr lang="lt-LT" sz="2400" dirty="0">
              <a:effectLst/>
              <a:latin typeface="Arial" panose="020B0604020202020204" pitchFamily="34" charset="0"/>
              <a:ea typeface="Times New Roman" panose="02020603050405020304" pitchFamily="18" charset="0"/>
              <a:cs typeface="Arial" panose="020B0604020202020204" pitchFamily="34" charset="0"/>
            </a:endParaRPr>
          </a:p>
          <a:p>
            <a:pPr algn="r">
              <a:lnSpc>
                <a:spcPct val="107000"/>
              </a:lnSpc>
              <a:spcAft>
                <a:spcPts val="800"/>
              </a:spcAft>
            </a:pPr>
            <a:r>
              <a:rPr lang="en-US" sz="2000" dirty="0" err="1">
                <a:effectLst/>
                <a:latin typeface="Arial" panose="020B0604020202020204" pitchFamily="34" charset="0"/>
                <a:ea typeface="Calibri" panose="020F0502020204030204" pitchFamily="34" charset="0"/>
                <a:cs typeface="Arial" panose="020B0604020202020204" pitchFamily="34" charset="0"/>
              </a:rPr>
              <a:t>Aistis</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Sabaliauskas</a:t>
            </a:r>
            <a:r>
              <a:rPr lang="en-US" sz="2000" dirty="0">
                <a:effectLst/>
                <a:latin typeface="Arial" panose="020B0604020202020204" pitchFamily="34" charset="0"/>
                <a:ea typeface="Calibri" panose="020F0502020204030204" pitchFamily="34" charset="0"/>
                <a:cs typeface="Arial" panose="020B0604020202020204" pitchFamily="34" charset="0"/>
              </a:rPr>
              <a:t> 7 </a:t>
            </a:r>
            <a:r>
              <a:rPr lang="en-US" sz="2000" dirty="0" err="1">
                <a:effectLst/>
                <a:latin typeface="Arial" panose="020B0604020202020204" pitchFamily="34" charset="0"/>
                <a:ea typeface="Calibri" panose="020F0502020204030204" pitchFamily="34" charset="0"/>
                <a:cs typeface="Arial" panose="020B0604020202020204" pitchFamily="34" charset="0"/>
              </a:rPr>
              <a:t>klasė</a:t>
            </a:r>
            <a:endParaRPr lang="lt-LT"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9C862BFF-AB52-4AFE-81CA-881162CA7A0E}"/>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0224FE6E-F3FA-45A1-8922-C4E0A88B921B}"/>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422123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155E9A-296E-4497-A576-6817D4183A3A}"/>
              </a:ext>
            </a:extLst>
          </p:cNvPr>
          <p:cNvSpPr txBox="1"/>
          <p:nvPr/>
        </p:nvSpPr>
        <p:spPr>
          <a:xfrm>
            <a:off x="198783" y="212034"/>
            <a:ext cx="11781182" cy="6247864"/>
          </a:xfrm>
          <a:prstGeom prst="rect">
            <a:avLst/>
          </a:prstGeom>
          <a:noFill/>
        </p:spPr>
        <p:txBody>
          <a:bodyPr wrap="square">
            <a:spAutoFit/>
          </a:bodyPr>
          <a:lstStyle/>
          <a:p>
            <a:pPr algn="ctr" fontAlgn="base"/>
            <a:r>
              <a:rPr lang="lt-LT" sz="2800" dirty="0">
                <a:effectLst/>
                <a:latin typeface="Arial" panose="020B0604020202020204" pitchFamily="34" charset="0"/>
                <a:ea typeface="Times New Roman" panose="02020603050405020304" pitchFamily="18" charset="0"/>
                <a:cs typeface="Arial" panose="020B0604020202020204" pitchFamily="34" charset="0"/>
              </a:rPr>
              <a:t>Mano mokykla</a:t>
            </a:r>
          </a:p>
          <a:p>
            <a:pPr algn="ctr" fontAlgn="base"/>
            <a:r>
              <a:rPr lang="en-US" sz="2800" dirty="0">
                <a:effectLst/>
                <a:latin typeface="Arial" panose="020B0604020202020204" pitchFamily="34" charset="0"/>
                <a:ea typeface="Times New Roman" panose="02020603050405020304" pitchFamily="18" charset="0"/>
                <a:cs typeface="Arial" panose="020B0604020202020204" pitchFamily="34" charset="0"/>
              </a:rPr>
              <a:t> </a:t>
            </a:r>
            <a:endParaRPr lang="lt-LT" sz="2800" dirty="0">
              <a:effectLst/>
              <a:latin typeface="Arial" panose="020B0604020202020204" pitchFamily="34" charset="0"/>
              <a:ea typeface="Times New Roman" panose="02020603050405020304" pitchFamily="18" charset="0"/>
              <a:cs typeface="Arial" panose="020B0604020202020204" pitchFamily="34" charset="0"/>
            </a:endParaRPr>
          </a:p>
          <a:p>
            <a:pPr algn="just" fontAlgn="base">
              <a:lnSpc>
                <a:spcPct val="150000"/>
              </a:lnSpc>
            </a:pPr>
            <a:r>
              <a:rPr lang="lt-LT" sz="2400" dirty="0">
                <a:effectLst/>
                <a:latin typeface="Arial" panose="020B0604020202020204" pitchFamily="34" charset="0"/>
                <a:ea typeface="Times New Roman" panose="02020603050405020304" pitchFamily="18" charset="0"/>
                <a:cs typeface="Arial" panose="020B0604020202020204" pitchFamily="34" charset="0"/>
              </a:rPr>
              <a:t>Aš noriu jums labai papasakoti apie mokyklą, kurioje  mokausi – Vidiškių gimnaziją.</a:t>
            </a:r>
          </a:p>
          <a:p>
            <a:pPr algn="just" fontAlgn="base">
              <a:lnSpc>
                <a:spcPct val="150000"/>
              </a:lnSpc>
            </a:pPr>
            <a:r>
              <a:rPr lang="lt-LT" sz="2400" dirty="0">
                <a:effectLst/>
                <a:latin typeface="Arial" panose="020B0604020202020204" pitchFamily="34" charset="0"/>
                <a:ea typeface="Times New Roman" panose="02020603050405020304" pitchFamily="18" charset="0"/>
                <a:cs typeface="Arial" panose="020B0604020202020204" pitchFamily="34" charset="0"/>
              </a:rPr>
              <a:t>Man mokykla labai patinka. </a:t>
            </a:r>
            <a:r>
              <a:rPr lang="lt-LT" sz="2400" dirty="0">
                <a:latin typeface="Arial" panose="020B0604020202020204" pitchFamily="34" charset="0"/>
                <a:ea typeface="Times New Roman" panose="02020603050405020304" pitchFamily="18" charset="0"/>
                <a:cs typeface="Arial" panose="020B0604020202020204" pitchFamily="34" charset="0"/>
              </a:rPr>
              <a:t>J</a:t>
            </a:r>
            <a:r>
              <a:rPr lang="lt-LT" sz="2400" dirty="0">
                <a:effectLst/>
                <a:latin typeface="Arial" panose="020B0604020202020204" pitchFamily="34" charset="0"/>
                <a:ea typeface="Times New Roman" panose="02020603050405020304" pitchFamily="18" charset="0"/>
                <a:cs typeface="Arial" panose="020B0604020202020204" pitchFamily="34" charset="0"/>
              </a:rPr>
              <a:t>i didele, graži, renovuota. Šioje mokykloje aš mokausi jau 9 metus ir nesigailiu, kad pasirinkau šitą mokyklą. Čia labai geri ir draugiški mokytojai, visada padės, jeigu kažko nesuprasi. Mokykloje yra valgykla, ten labai skanus maistas. Prie mokyklos yra labai gražus kiemas, ten pilna medžiu yra supynės ir stovas daryti prisitraukimams. Šiais metais mūsų mokykloje renovavo sporto salę, dabar ji labai graži. Taip pat renovavo krepšinio aikštelę, kuri yra už mokyklos. Aš labai myliu savo mokyklą ir nenorėčiau jos pakeisti.</a:t>
            </a:r>
          </a:p>
          <a:p>
            <a:pPr algn="r" fontAlgn="base"/>
            <a:endParaRPr lang="lt-LT" sz="2800" dirty="0">
              <a:effectLst/>
              <a:latin typeface="Arial" panose="020B0604020202020204" pitchFamily="34" charset="0"/>
              <a:ea typeface="Times New Roman" panose="02020603050405020304" pitchFamily="18" charset="0"/>
              <a:cs typeface="Arial" panose="020B0604020202020204" pitchFamily="34" charset="0"/>
            </a:endParaRPr>
          </a:p>
          <a:p>
            <a:pPr algn="r" fontAlgn="base"/>
            <a:r>
              <a:rPr lang="lt-LT" sz="2400" dirty="0">
                <a:effectLst/>
                <a:latin typeface="Arial" panose="020B0604020202020204" pitchFamily="34" charset="0"/>
                <a:ea typeface="Times New Roman" panose="02020603050405020304" pitchFamily="18" charset="0"/>
                <a:cs typeface="Arial" panose="020B0604020202020204" pitchFamily="34" charset="0"/>
              </a:rPr>
              <a:t>Aivaras Malinauskas  I klasė</a:t>
            </a:r>
          </a:p>
        </p:txBody>
      </p:sp>
      <p:sp>
        <p:nvSpPr>
          <p:cNvPr id="4" name="Veiksmo mygtukas: tuščias 3">
            <a:hlinkClick r:id="rId3" action="ppaction://hlinksldjump" highlightClick="1"/>
            <a:extLst>
              <a:ext uri="{FF2B5EF4-FFF2-40B4-BE49-F238E27FC236}">
                <a16:creationId xmlns:a16="http://schemas.microsoft.com/office/drawing/2014/main" id="{B0A7953D-1774-428F-ADD2-4595A6215E47}"/>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459728A2-3999-4AE7-BF85-981E76ED6B09}"/>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746890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EA5ABF-66B3-4F01-B2D1-2214B2541D5B}"/>
              </a:ext>
            </a:extLst>
          </p:cNvPr>
          <p:cNvSpPr txBox="1"/>
          <p:nvPr/>
        </p:nvSpPr>
        <p:spPr>
          <a:xfrm>
            <a:off x="300196" y="484304"/>
            <a:ext cx="11834191" cy="6291146"/>
          </a:xfrm>
          <a:prstGeom prst="rect">
            <a:avLst/>
          </a:prstGeom>
          <a:noFill/>
        </p:spPr>
        <p:txBody>
          <a:bodyPr wrap="square">
            <a:spAutoFit/>
          </a:bodyPr>
          <a:lstStyle/>
          <a:p>
            <a:pPr>
              <a:lnSpc>
                <a:spcPct val="150000"/>
              </a:lnSpc>
              <a:spcAft>
                <a:spcPts val="800"/>
              </a:spcAft>
            </a:pPr>
            <a:r>
              <a:rPr lang="lt-LT" sz="2400" dirty="0">
                <a:effectLst/>
                <a:latin typeface="Arial" panose="020B0604020202020204" pitchFamily="34" charset="0"/>
                <a:ea typeface="Times New Roman" panose="02020603050405020304" pitchFamily="18" charset="0"/>
                <a:cs typeface="Arial" panose="020B0604020202020204" pitchFamily="34" charset="0"/>
              </a:rPr>
              <a:t>Mokykla,</a:t>
            </a:r>
            <a:br>
              <a:rPr lang="lt-LT" sz="2400" dirty="0">
                <a:effectLst/>
                <a:latin typeface="Arial" panose="020B0604020202020204" pitchFamily="34" charset="0"/>
                <a:ea typeface="Times New Roman" panose="02020603050405020304" pitchFamily="18" charset="0"/>
                <a:cs typeface="Arial" panose="020B0604020202020204" pitchFamily="34" charset="0"/>
              </a:rPr>
            </a:br>
            <a:r>
              <a:rPr lang="lt-LT" sz="2400" dirty="0">
                <a:effectLst/>
                <a:latin typeface="Arial" panose="020B0604020202020204" pitchFamily="34" charset="0"/>
                <a:ea typeface="Times New Roman" panose="02020603050405020304" pitchFamily="18" charset="0"/>
                <a:cs typeface="Arial" panose="020B0604020202020204" pitchFamily="34" charset="0"/>
              </a:rPr>
              <a:t>mes, mokiniai, visada buvome truputį vaikiški. Kartais net vaikiškai užsispirdavome nelankyti tavęs, bet visada giliai širdyje tave mylėdavome. Kartais į mokyklą ateidavome su noru, kartais su ašaromis. Ar prieš porą metų būtumėte pagalvoję, kad reiks mokytis nuotoliniu būdu?-nes aš ne. Manau, kad Jums buvo sunkių, bet ir gerų metų, manau, kad mums visiems taip būna. Galbūt dabar nepastebime, kad mums tavęs reikia, bet aš  tau labai dėkoju už išmokyta abėcėlę, už angliškus ar rusiškus žodžius, už žmogaus anatomiją, už informacines technologijas, už muzikos pamokas, už dailės pamokas, kurios leido atsikvėpti. AČIŪ.</a:t>
            </a:r>
            <a:br>
              <a:rPr lang="lt-LT" sz="2800" dirty="0">
                <a:effectLst/>
                <a:latin typeface="Arial" panose="020B0604020202020204" pitchFamily="34" charset="0"/>
                <a:ea typeface="Times New Roman" panose="02020603050405020304" pitchFamily="18" charset="0"/>
                <a:cs typeface="Arial" panose="020B0604020202020204" pitchFamily="34" charset="0"/>
              </a:rPr>
            </a:br>
            <a:br>
              <a:rPr lang="lt-LT" sz="2800" dirty="0">
                <a:effectLst/>
                <a:latin typeface="Arial" panose="020B0604020202020204" pitchFamily="34" charset="0"/>
                <a:ea typeface="Times New Roman" panose="02020603050405020304" pitchFamily="18" charset="0"/>
                <a:cs typeface="Arial" panose="020B0604020202020204" pitchFamily="34" charset="0"/>
              </a:rPr>
            </a:br>
            <a:r>
              <a:rPr lang="lt-LT" sz="2800" dirty="0">
                <a:effectLst/>
                <a:latin typeface="Arial" panose="020B0604020202020204" pitchFamily="34" charset="0"/>
                <a:ea typeface="Times New Roman" panose="02020603050405020304" pitchFamily="18" charset="0"/>
                <a:cs typeface="Arial" panose="020B0604020202020204" pitchFamily="34" charset="0"/>
              </a:rPr>
              <a:t>                                                                 		</a:t>
            </a:r>
            <a:r>
              <a:rPr lang="lt-LT" sz="2400" dirty="0">
                <a:effectLst/>
                <a:latin typeface="Arial" panose="020B0604020202020204" pitchFamily="34" charset="0"/>
                <a:ea typeface="Times New Roman" panose="02020603050405020304" pitchFamily="18" charset="0"/>
                <a:cs typeface="Arial" panose="020B0604020202020204" pitchFamily="34" charset="0"/>
              </a:rPr>
              <a:t>Gabrielė </a:t>
            </a:r>
            <a:r>
              <a:rPr lang="lt-LT" sz="2400" dirty="0" err="1">
                <a:effectLst/>
                <a:latin typeface="Arial" panose="020B0604020202020204" pitchFamily="34" charset="0"/>
                <a:ea typeface="Times New Roman" panose="02020603050405020304" pitchFamily="18" charset="0"/>
                <a:cs typeface="Arial" panose="020B0604020202020204" pitchFamily="34" charset="0"/>
              </a:rPr>
              <a:t>Grinkevičiūtė</a:t>
            </a:r>
            <a:r>
              <a:rPr lang="lt-LT" sz="2400" dirty="0">
                <a:effectLst/>
                <a:latin typeface="Arial" panose="020B0604020202020204" pitchFamily="34" charset="0"/>
                <a:ea typeface="Times New Roman" panose="02020603050405020304" pitchFamily="18" charset="0"/>
                <a:cs typeface="Arial" panose="020B0604020202020204" pitchFamily="34" charset="0"/>
              </a:rPr>
              <a:t> 7 klasė</a:t>
            </a:r>
            <a:endParaRPr lang="lt-LT"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C95227E4-388B-4B9E-ABF6-BF538FD87163}"/>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7715E9FD-E84C-4608-90EC-7A4247D30F79}"/>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30188623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pic>
        <p:nvPicPr>
          <p:cNvPr id="3" name="Paveikslėlis 2">
            <a:extLst>
              <a:ext uri="{FF2B5EF4-FFF2-40B4-BE49-F238E27FC236}">
                <a16:creationId xmlns:a16="http://schemas.microsoft.com/office/drawing/2014/main" id="{C8B5775B-3141-4C14-8027-D2D575B25FF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70840" y="271448"/>
            <a:ext cx="11489856" cy="4419822"/>
          </a:xfrm>
          <a:prstGeom prst="rect">
            <a:avLst/>
          </a:prstGeom>
          <a:noFill/>
          <a:ln>
            <a:noFill/>
          </a:ln>
        </p:spPr>
      </p:pic>
      <p:pic>
        <p:nvPicPr>
          <p:cNvPr id="7" name="Paveikslėlis 6">
            <a:extLst>
              <a:ext uri="{FF2B5EF4-FFF2-40B4-BE49-F238E27FC236}">
                <a16:creationId xmlns:a16="http://schemas.microsoft.com/office/drawing/2014/main" id="{EBBFCE08-5DEE-4821-ADC5-04575573E9F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745780" y="4691270"/>
            <a:ext cx="2549911" cy="390829"/>
          </a:xfrm>
          <a:prstGeom prst="rect">
            <a:avLst/>
          </a:prstGeom>
          <a:noFill/>
          <a:ln>
            <a:noFill/>
          </a:ln>
        </p:spPr>
      </p:pic>
      <p:sp>
        <p:nvSpPr>
          <p:cNvPr id="9" name="TextBox 8">
            <a:extLst>
              <a:ext uri="{FF2B5EF4-FFF2-40B4-BE49-F238E27FC236}">
                <a16:creationId xmlns:a16="http://schemas.microsoft.com/office/drawing/2014/main" id="{C7205412-9E0E-4880-A1AF-FDA4C33366BE}"/>
              </a:ext>
            </a:extLst>
          </p:cNvPr>
          <p:cNvSpPr txBox="1"/>
          <p:nvPr/>
        </p:nvSpPr>
        <p:spPr>
          <a:xfrm>
            <a:off x="1278835" y="4691270"/>
            <a:ext cx="6096000" cy="1971374"/>
          </a:xfrm>
          <a:prstGeom prst="rect">
            <a:avLst/>
          </a:prstGeom>
          <a:noFill/>
        </p:spPr>
        <p:txBody>
          <a:bodyPr wrap="square">
            <a:spAutoFit/>
          </a:bodyPr>
          <a:lstStyle/>
          <a:p>
            <a:pPr algn="ctr">
              <a:lnSpc>
                <a:spcPct val="107000"/>
              </a:lnSpc>
              <a:spcAft>
                <a:spcPts val="800"/>
              </a:spcAft>
            </a:pPr>
            <a:r>
              <a:rPr lang="lt-LT" sz="1800" dirty="0">
                <a:effectLst/>
                <a:latin typeface="Arial" panose="020B0604020202020204" pitchFamily="34" charset="0"/>
                <a:ea typeface="Calibri" panose="020F0502020204030204" pitchFamily="34" charset="0"/>
                <a:cs typeface="Arial" panose="020B0604020202020204" pitchFamily="34" charset="0"/>
              </a:rPr>
              <a:t>Vidiškių gimnazijos geografinės koordinatės </a:t>
            </a:r>
          </a:p>
          <a:p>
            <a:pPr algn="ctr">
              <a:lnSpc>
                <a:spcPct val="107000"/>
              </a:lnSpc>
              <a:spcAft>
                <a:spcPts val="800"/>
              </a:spcAft>
            </a:pPr>
            <a:r>
              <a:rPr lang="lt-LT" sz="1800" dirty="0">
                <a:effectLst/>
                <a:latin typeface="Arial" panose="020B0604020202020204" pitchFamily="34" charset="0"/>
                <a:ea typeface="Calibri" panose="020F0502020204030204" pitchFamily="34" charset="0"/>
                <a:cs typeface="Arial" panose="020B0604020202020204" pitchFamily="34" charset="0"/>
              </a:rPr>
              <a:t>Mokinių skaičius </a:t>
            </a:r>
            <a:r>
              <a:rPr lang="lt-LT" sz="1800" b="1" dirty="0">
                <a:effectLst/>
                <a:latin typeface="Arial" panose="020B0604020202020204" pitchFamily="34" charset="0"/>
                <a:ea typeface="Calibri" panose="020F0502020204030204" pitchFamily="34" charset="0"/>
                <a:cs typeface="Arial" panose="020B0604020202020204" pitchFamily="34" charset="0"/>
              </a:rPr>
              <a:t>197</a:t>
            </a:r>
          </a:p>
          <a:p>
            <a:pPr algn="ctr">
              <a:lnSpc>
                <a:spcPct val="107000"/>
              </a:lnSpc>
              <a:spcAft>
                <a:spcPts val="800"/>
              </a:spcAft>
            </a:pPr>
            <a:r>
              <a:rPr lang="lt-LT" sz="1800" dirty="0">
                <a:effectLst/>
                <a:latin typeface="Arial" panose="020B0604020202020204" pitchFamily="34" charset="0"/>
                <a:ea typeface="Calibri" panose="020F0502020204030204" pitchFamily="34" charset="0"/>
                <a:cs typeface="Arial" panose="020B0604020202020204" pitchFamily="34" charset="0"/>
              </a:rPr>
              <a:t>Mokytojų skaičius </a:t>
            </a:r>
            <a:r>
              <a:rPr lang="lt-LT" sz="1800" b="1" dirty="0">
                <a:effectLst/>
                <a:latin typeface="Arial" panose="020B0604020202020204" pitchFamily="34" charset="0"/>
                <a:ea typeface="Calibri" panose="020F0502020204030204" pitchFamily="34" charset="0"/>
                <a:cs typeface="Arial" panose="020B0604020202020204" pitchFamily="34" charset="0"/>
              </a:rPr>
              <a:t>33</a:t>
            </a:r>
          </a:p>
          <a:p>
            <a:pPr algn="ctr">
              <a:lnSpc>
                <a:spcPct val="107000"/>
              </a:lnSpc>
              <a:spcAft>
                <a:spcPts val="800"/>
              </a:spcAft>
            </a:pPr>
            <a:r>
              <a:rPr lang="lt-LT" sz="1800" dirty="0">
                <a:effectLst/>
                <a:latin typeface="Arial" panose="020B0604020202020204" pitchFamily="34" charset="0"/>
                <a:ea typeface="Calibri" panose="020F0502020204030204" pitchFamily="34" charset="0"/>
                <a:cs typeface="Arial" panose="020B0604020202020204" pitchFamily="34" charset="0"/>
              </a:rPr>
              <a:t>Techninio personalo skaičius </a:t>
            </a:r>
            <a:r>
              <a:rPr lang="lt-LT" sz="1800" b="1" dirty="0">
                <a:effectLst/>
                <a:latin typeface="Arial" panose="020B0604020202020204" pitchFamily="34" charset="0"/>
                <a:ea typeface="Calibri" panose="020F0502020204030204" pitchFamily="34" charset="0"/>
                <a:cs typeface="Arial" panose="020B0604020202020204" pitchFamily="34" charset="0"/>
              </a:rPr>
              <a:t>11</a:t>
            </a:r>
          </a:p>
          <a:p>
            <a:pPr algn="ctr">
              <a:lnSpc>
                <a:spcPct val="107000"/>
              </a:lnSpc>
              <a:spcAft>
                <a:spcPts val="800"/>
              </a:spcAft>
            </a:pPr>
            <a:r>
              <a:rPr lang="lt-LT" sz="1800" dirty="0">
                <a:effectLst/>
                <a:latin typeface="Arial" panose="020B0604020202020204" pitchFamily="34" charset="0"/>
                <a:ea typeface="Calibri" panose="020F0502020204030204" pitchFamily="34" charset="0"/>
                <a:cs typeface="Arial" panose="020B0604020202020204" pitchFamily="34" charset="0"/>
              </a:rPr>
              <a:t>Gimnazijos direktorė </a:t>
            </a:r>
            <a:r>
              <a:rPr lang="lt-LT" sz="1800" b="1" dirty="0">
                <a:effectLst/>
                <a:latin typeface="Arial" panose="020B0604020202020204" pitchFamily="34" charset="0"/>
                <a:ea typeface="Calibri" panose="020F0502020204030204" pitchFamily="34" charset="0"/>
                <a:cs typeface="Arial" panose="020B0604020202020204" pitchFamily="34" charset="0"/>
              </a:rPr>
              <a:t>Jūratė Sveikauskienė</a:t>
            </a:r>
          </a:p>
        </p:txBody>
      </p:sp>
      <p:sp>
        <p:nvSpPr>
          <p:cNvPr id="8" name="TextBox 7">
            <a:extLst>
              <a:ext uri="{FF2B5EF4-FFF2-40B4-BE49-F238E27FC236}">
                <a16:creationId xmlns:a16="http://schemas.microsoft.com/office/drawing/2014/main" id="{4C6D885B-68B1-4C94-945D-F7185350580B}"/>
              </a:ext>
            </a:extLst>
          </p:cNvPr>
          <p:cNvSpPr txBox="1"/>
          <p:nvPr/>
        </p:nvSpPr>
        <p:spPr>
          <a:xfrm>
            <a:off x="7156174" y="5393635"/>
            <a:ext cx="4426226" cy="707886"/>
          </a:xfrm>
          <a:prstGeom prst="rect">
            <a:avLst/>
          </a:prstGeom>
          <a:noFill/>
        </p:spPr>
        <p:txBody>
          <a:bodyPr wrap="square" rtlCol="0">
            <a:spAutoFit/>
          </a:bodyPr>
          <a:lstStyle/>
          <a:p>
            <a:r>
              <a:rPr lang="lt-LT" sz="2000" dirty="0">
                <a:latin typeface="Arial" panose="020B0604020202020204" pitchFamily="34" charset="0"/>
                <a:cs typeface="Arial" panose="020B0604020202020204" pitchFamily="34" charset="0"/>
              </a:rPr>
              <a:t>Interneto svetainė </a:t>
            </a:r>
            <a:r>
              <a:rPr lang="lt-LT" sz="2000" dirty="0">
                <a:latin typeface="Arial" panose="020B0604020202020204" pitchFamily="34" charset="0"/>
                <a:cs typeface="Arial" panose="020B0604020202020204" pitchFamily="34" charset="0"/>
                <a:hlinkClick r:id="rId5"/>
              </a:rPr>
              <a:t>www.vidiskiugimnazija.lt</a:t>
            </a:r>
            <a:r>
              <a:rPr lang="lt-LT" sz="2000" dirty="0">
                <a:latin typeface="Arial" panose="020B0604020202020204" pitchFamily="34" charset="0"/>
                <a:cs typeface="Arial" panose="020B0604020202020204" pitchFamily="34" charset="0"/>
              </a:rPr>
              <a:t> </a:t>
            </a:r>
          </a:p>
        </p:txBody>
      </p:sp>
      <p:sp>
        <p:nvSpPr>
          <p:cNvPr id="6" name="Veiksmo mygtukas: tuščias 5">
            <a:hlinkClick r:id="rId6" action="ppaction://hlinksldjump" highlightClick="1"/>
            <a:extLst>
              <a:ext uri="{FF2B5EF4-FFF2-40B4-BE49-F238E27FC236}">
                <a16:creationId xmlns:a16="http://schemas.microsoft.com/office/drawing/2014/main" id="{6C528217-1686-4A7E-B865-F59471999E15}"/>
              </a:ext>
            </a:extLst>
          </p:cNvPr>
          <p:cNvSpPr/>
          <p:nvPr/>
        </p:nvSpPr>
        <p:spPr>
          <a:xfrm>
            <a:off x="10235307" y="6375276"/>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10" name="Veiksmo mygtukas: tuščias 9">
            <a:hlinkClick r:id="rId7" action="ppaction://hlinksldjump" highlightClick="1"/>
            <a:extLst>
              <a:ext uri="{FF2B5EF4-FFF2-40B4-BE49-F238E27FC236}">
                <a16:creationId xmlns:a16="http://schemas.microsoft.com/office/drawing/2014/main" id="{123D00C1-7427-4EE0-8DA7-17C8782B154B}"/>
              </a:ext>
            </a:extLst>
          </p:cNvPr>
          <p:cNvSpPr/>
          <p:nvPr/>
        </p:nvSpPr>
        <p:spPr>
          <a:xfrm>
            <a:off x="166456" y="6361912"/>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596846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615441-D148-4F58-9B26-4AEB7AD49437}"/>
              </a:ext>
            </a:extLst>
          </p:cNvPr>
          <p:cNvSpPr txBox="1"/>
          <p:nvPr/>
        </p:nvSpPr>
        <p:spPr>
          <a:xfrm>
            <a:off x="106017" y="675861"/>
            <a:ext cx="12085983" cy="5028556"/>
          </a:xfrm>
          <a:prstGeom prst="rect">
            <a:avLst/>
          </a:prstGeom>
          <a:noFill/>
        </p:spPr>
        <p:txBody>
          <a:bodyPr wrap="square">
            <a:spAutoFit/>
          </a:bodyPr>
          <a:lstStyle/>
          <a:p>
            <a:pPr fontAlgn="base">
              <a:lnSpc>
                <a:spcPct val="150000"/>
              </a:lnSpc>
            </a:pPr>
            <a:r>
              <a:rPr lang="lt-LT" sz="1800" dirty="0">
                <a:effectLst/>
                <a:latin typeface="Arial" panose="020B0604020202020204" pitchFamily="34" charset="0"/>
                <a:ea typeface="Times New Roman" panose="02020603050405020304" pitchFamily="18" charset="0"/>
                <a:cs typeface="Arial" panose="020B0604020202020204" pitchFamily="34" charset="0"/>
              </a:rPr>
              <a:t>Gerb. Mokykla,</a:t>
            </a:r>
          </a:p>
          <a:p>
            <a:pPr fontAlgn="base">
              <a:lnSpc>
                <a:spcPct val="150000"/>
              </a:lnSpc>
            </a:pPr>
            <a:r>
              <a:rPr lang="lt-LT" sz="1800" dirty="0">
                <a:effectLst/>
                <a:latin typeface="Arial" panose="020B0604020202020204" pitchFamily="34" charset="0"/>
                <a:ea typeface="Times New Roman" panose="02020603050405020304" pitchFamily="18" charset="0"/>
                <a:cs typeface="Arial" panose="020B0604020202020204" pitchFamily="34" charset="0"/>
              </a:rPr>
              <a:t>Tau rašo laišką tavo 7 klasės mokinė, gyvenanti šiame Vidiškių miestelyje, kuriame Tu gyvuoji jau ilgą laiką. Mano 6 metai pas Tave prabėgo labai greit, net nepastebėjau kaip. Tik būdama 7- </a:t>
            </a:r>
            <a:r>
              <a:rPr lang="lt-LT" sz="1800" dirty="0" err="1">
                <a:effectLst/>
                <a:latin typeface="Arial" panose="020B0604020202020204" pitchFamily="34" charset="0"/>
                <a:ea typeface="Times New Roman" panose="02020603050405020304" pitchFamily="18" charset="0"/>
                <a:cs typeface="Arial" panose="020B0604020202020204" pitchFamily="34" charset="0"/>
              </a:rPr>
              <a:t>okė</a:t>
            </a:r>
            <a:r>
              <a:rPr lang="lt-LT" sz="1800" dirty="0">
                <a:effectLst/>
                <a:latin typeface="Arial" panose="020B0604020202020204" pitchFamily="34" charset="0"/>
                <a:ea typeface="Times New Roman" panose="02020603050405020304" pitchFamily="18" charset="0"/>
                <a:cs typeface="Arial" panose="020B0604020202020204" pitchFamily="34" charset="0"/>
              </a:rPr>
              <a:t> jau spėjau pasiilgti tavęs, nes susiklostė taip, kad šiuos 6 mėnesius reikėjo mokytis namuose. </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endParaRPr lang="lt-LT" sz="1800" dirty="0">
              <a:effectLst/>
              <a:latin typeface="Arial" panose="020B0604020202020204" pitchFamily="34" charset="0"/>
              <a:ea typeface="Times New Roman" panose="02020603050405020304" pitchFamily="18" charset="0"/>
              <a:cs typeface="Arial" panose="020B0604020202020204" pitchFamily="34" charset="0"/>
            </a:endParaRPr>
          </a:p>
          <a:p>
            <a:pPr fontAlgn="base">
              <a:lnSpc>
                <a:spcPct val="150000"/>
              </a:lnSpc>
            </a:pPr>
            <a:r>
              <a:rPr lang="lt-LT" sz="1800" dirty="0">
                <a:effectLst/>
                <a:latin typeface="Arial" panose="020B0604020202020204" pitchFamily="34" charset="0"/>
                <a:ea typeface="Times New Roman" panose="02020603050405020304" pitchFamily="18" charset="0"/>
                <a:cs typeface="Arial" panose="020B0604020202020204" pitchFamily="34" charset="0"/>
              </a:rPr>
              <a:t>Bet esu laiminga, nes tik tavo dėka jau esu 7- </a:t>
            </a:r>
            <a:r>
              <a:rPr lang="lt-LT" sz="1800" dirty="0" err="1">
                <a:effectLst/>
                <a:latin typeface="Arial" panose="020B0604020202020204" pitchFamily="34" charset="0"/>
                <a:ea typeface="Times New Roman" panose="02020603050405020304" pitchFamily="18" charset="0"/>
                <a:cs typeface="Arial" panose="020B0604020202020204" pitchFamily="34" charset="0"/>
              </a:rPr>
              <a:t>okė</a:t>
            </a:r>
            <a:r>
              <a:rPr lang="lt-LT" sz="1800" dirty="0">
                <a:effectLst/>
                <a:latin typeface="Arial" panose="020B0604020202020204" pitchFamily="34" charset="0"/>
                <a:ea typeface="Times New Roman" panose="02020603050405020304" pitchFamily="18" charset="0"/>
                <a:cs typeface="Arial" panose="020B0604020202020204" pitchFamily="34" charset="0"/>
              </a:rPr>
              <a:t>. Turtas, kurį man davei yra draugai. Pametėjai žmonių, kurie, būdami Tavo dalimi, mane išmokė daugiau, nė bet kokia knyga. Kalbu apie jų žmogiškumą. Jei atvirai, man Tu virtai pasiteisinimu daryti viena ar kita. Rečiau – kažko nedaryti. </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endParaRPr lang="lt-LT" sz="1800" dirty="0">
              <a:effectLst/>
              <a:latin typeface="Arial" panose="020B0604020202020204" pitchFamily="34" charset="0"/>
              <a:ea typeface="Times New Roman" panose="02020603050405020304" pitchFamily="18" charset="0"/>
              <a:cs typeface="Arial" panose="020B0604020202020204" pitchFamily="34" charset="0"/>
            </a:endParaRPr>
          </a:p>
          <a:p>
            <a:pPr fontAlgn="base">
              <a:lnSpc>
                <a:spcPct val="150000"/>
              </a:lnSpc>
            </a:pPr>
            <a:r>
              <a:rPr lang="lt-LT" sz="1800" dirty="0">
                <a:effectLst/>
                <a:latin typeface="Arial" panose="020B0604020202020204" pitchFamily="34" charset="0"/>
                <a:ea typeface="Times New Roman" panose="02020603050405020304" pitchFamily="18" charset="0"/>
                <a:cs typeface="Arial" panose="020B0604020202020204" pitchFamily="34" charset="0"/>
              </a:rPr>
              <a:t>Anksčiau į Tave žiūrėdavau, kaip į žaidimų aikštelę. Vaikiškai. Paprastai. Bet dabar Tu man esi, kaip antri namai, kuriuose jaučiuosi saugi. Tu man buvai, esi ir liksi labai brangi. Nes Tavyje praleistas laikas man suteikia pasitikėjimo savimi. Džiaugiuosi, kad dar Tave lankyti  galėsiu 5 metus.</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endParaRPr lang="lt-LT" sz="1800" dirty="0">
              <a:effectLst/>
              <a:latin typeface="Arial" panose="020B0604020202020204" pitchFamily="34" charset="0"/>
              <a:ea typeface="Times New Roman" panose="02020603050405020304" pitchFamily="18" charset="0"/>
              <a:cs typeface="Arial" panose="020B0604020202020204" pitchFamily="34" charset="0"/>
            </a:endParaRPr>
          </a:p>
          <a:p>
            <a:pPr fontAlgn="base">
              <a:lnSpc>
                <a:spcPct val="150000"/>
              </a:lnSpc>
            </a:pPr>
            <a:r>
              <a:rPr lang="lt-LT" sz="1800" dirty="0">
                <a:effectLst/>
                <a:latin typeface="Arial" panose="020B0604020202020204" pitchFamily="34" charset="0"/>
                <a:ea typeface="Times New Roman" panose="02020603050405020304" pitchFamily="18" charset="0"/>
                <a:cs typeface="Arial" panose="020B0604020202020204" pitchFamily="34" charset="0"/>
              </a:rPr>
              <a:t>Iki pasimatymo! </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endParaRPr lang="lt-LT" sz="1800" dirty="0">
              <a:effectLst/>
              <a:latin typeface="Arial" panose="020B0604020202020204" pitchFamily="34" charset="0"/>
              <a:ea typeface="Times New Roman" panose="02020603050405020304" pitchFamily="18" charset="0"/>
              <a:cs typeface="Arial" panose="020B0604020202020204" pitchFamily="34" charset="0"/>
            </a:endParaRPr>
          </a:p>
          <a:p>
            <a:pPr fontAlgn="base">
              <a:lnSpc>
                <a:spcPct val="150000"/>
              </a:lnSpc>
            </a:pPr>
            <a:r>
              <a:rPr lang="lt-LT" sz="1800" dirty="0">
                <a:effectLst/>
                <a:latin typeface="Arial" panose="020B0604020202020204" pitchFamily="34" charset="0"/>
                <a:ea typeface="Times New Roman" panose="02020603050405020304" pitchFamily="18" charset="0"/>
                <a:cs typeface="Arial" panose="020B0604020202020204" pitchFamily="34" charset="0"/>
              </a:rPr>
              <a:t>                                                                                                                			 Tavo mokinė – Beatričė. </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endParaRPr lang="lt-LT" sz="18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AFB4FEAD-6CC1-40B2-A885-71261D1D2A57}"/>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76DF8849-D42B-4C7F-811C-30052A09A49E}"/>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794395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A75B4A-27B1-4294-A8F2-94820F50F1E6}"/>
              </a:ext>
            </a:extLst>
          </p:cNvPr>
          <p:cNvSpPr txBox="1"/>
          <p:nvPr/>
        </p:nvSpPr>
        <p:spPr>
          <a:xfrm>
            <a:off x="392960" y="609600"/>
            <a:ext cx="11741427" cy="4926157"/>
          </a:xfrm>
          <a:prstGeom prst="rect">
            <a:avLst/>
          </a:prstGeom>
          <a:noFill/>
        </p:spPr>
        <p:txBody>
          <a:bodyPr wrap="square">
            <a:spAutoFit/>
          </a:bodyPr>
          <a:lstStyle/>
          <a:p>
            <a:pPr algn="just">
              <a:lnSpc>
                <a:spcPct val="150000"/>
              </a:lnSpc>
              <a:spcAft>
                <a:spcPts val="800"/>
              </a:spcAft>
            </a:pPr>
            <a:r>
              <a:rPr lang="lt-LT" sz="1800" dirty="0">
                <a:effectLst/>
                <a:latin typeface="Arial" panose="020B0604020202020204" pitchFamily="34" charset="0"/>
                <a:ea typeface="Calibri" panose="020F0502020204030204" pitchFamily="34" charset="0"/>
                <a:cs typeface="Arial" panose="020B0604020202020204" pitchFamily="34" charset="0"/>
              </a:rPr>
              <a:t>Miela Mokykla,</a:t>
            </a:r>
            <a:endParaRPr lang="lt-LT" sz="1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lt-LT" sz="1800" dirty="0">
                <a:effectLst/>
                <a:latin typeface="Arial" panose="020B0604020202020204" pitchFamily="34" charset="0"/>
                <a:ea typeface="Calibri" panose="020F0502020204030204" pitchFamily="34" charset="0"/>
                <a:cs typeface="Arial" panose="020B0604020202020204" pitchFamily="34" charset="0"/>
              </a:rPr>
              <a:t>Esu Rugilė </a:t>
            </a:r>
            <a:r>
              <a:rPr lang="lt-LT" sz="1800" dirty="0" err="1">
                <a:effectLst/>
                <a:latin typeface="Arial" panose="020B0604020202020204" pitchFamily="34" charset="0"/>
                <a:ea typeface="Calibri" panose="020F0502020204030204" pitchFamily="34" charset="0"/>
                <a:cs typeface="Arial" panose="020B0604020202020204" pitchFamily="34" charset="0"/>
              </a:rPr>
              <a:t>Mačėnaitė</a:t>
            </a:r>
            <a:r>
              <a:rPr lang="lt-LT" sz="1800" dirty="0">
                <a:effectLst/>
                <a:latin typeface="Arial" panose="020B0604020202020204" pitchFamily="34" charset="0"/>
                <a:ea typeface="Calibri" panose="020F0502020204030204" pitchFamily="34" charset="0"/>
                <a:cs typeface="Arial" panose="020B0604020202020204" pitchFamily="34" charset="0"/>
              </a:rPr>
              <a:t>, man trylika metų. Brangi Mokykla, rašau Tau šį laišką, nes noriu pasakyti, kokia svarbi ir reikalinga man esi. Tai patys gražiausi metai leidžiami drauge su tavimi. Leidi man suprast, kokia svarbi esi. Leidi man kurti ir auginti stipriąsias savybes-meilę knygoms, meilę rašymui, norą bendrauti ir domėtis. Dar daug metų praleisime kartu. Norisi dar tiek daug visko sužinoti, eiti gyvenimo keliu kartu su Tavimi. Noriu tikėti, kad išmokei ir mokai atsakomybės ir neapleisti Tavęs. Neapleisiu Tavęs, brangi Mokykla. Neapleisiu Mokytojų, neapleisiu draugų. Jūs ugdote mano bendravimo įgūdžius. Kartais galiu pamiršti ir nepadaryti man paskirtų užduočių, nes tik tada mokausi valdyti stresą ir suktis iš esamos padėties. Aš mokausi kartu su Tavimi.</a:t>
            </a:r>
            <a:endParaRPr lang="lt-LT" sz="1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lt-LT" sz="1800" dirty="0">
                <a:effectLst/>
                <a:latin typeface="Arial" panose="020B0604020202020204" pitchFamily="34" charset="0"/>
                <a:ea typeface="Calibri" panose="020F0502020204030204" pitchFamily="34" charset="0"/>
                <a:cs typeface="Arial" panose="020B0604020202020204" pitchFamily="34" charset="0"/>
              </a:rPr>
              <a:t>Aš esu tik mokinė, truputį vaikiška, galbūt neatsakinga. Kartais užsispiriu ir Tavęs nelankau, bet visada giliai širdyje Tave myliu.</a:t>
            </a:r>
            <a:endParaRPr lang="lt-LT" sz="1600" dirty="0">
              <a:effectLst/>
              <a:latin typeface="Arial" panose="020B0604020202020204" pitchFamily="34" charset="0"/>
              <a:ea typeface="Calibri" panose="020F0502020204030204" pitchFamily="34" charset="0"/>
              <a:cs typeface="Arial" panose="020B0604020202020204" pitchFamily="34" charset="0"/>
            </a:endParaRPr>
          </a:p>
          <a:p>
            <a:pPr algn="r">
              <a:lnSpc>
                <a:spcPct val="150000"/>
              </a:lnSpc>
              <a:spcAft>
                <a:spcPts val="800"/>
              </a:spcAft>
            </a:pPr>
            <a:r>
              <a:rPr lang="lt-LT" sz="1800" dirty="0">
                <a:effectLst/>
                <a:latin typeface="Arial" panose="020B0604020202020204" pitchFamily="34" charset="0"/>
                <a:ea typeface="Calibri" panose="020F0502020204030204" pitchFamily="34" charset="0"/>
                <a:cs typeface="Arial" panose="020B0604020202020204" pitchFamily="34" charset="0"/>
              </a:rPr>
              <a:t>Rugilė </a:t>
            </a:r>
            <a:r>
              <a:rPr lang="lt-LT" sz="1800" dirty="0" err="1">
                <a:effectLst/>
                <a:latin typeface="Arial" panose="020B0604020202020204" pitchFamily="34" charset="0"/>
                <a:ea typeface="Calibri" panose="020F0502020204030204" pitchFamily="34" charset="0"/>
                <a:cs typeface="Arial" panose="020B0604020202020204" pitchFamily="34" charset="0"/>
              </a:rPr>
              <a:t>Mačėnaitė</a:t>
            </a:r>
            <a:r>
              <a:rPr lang="lt-LT" sz="1800" dirty="0">
                <a:effectLst/>
                <a:latin typeface="Arial" panose="020B0604020202020204" pitchFamily="34" charset="0"/>
                <a:ea typeface="Calibri" panose="020F0502020204030204" pitchFamily="34" charset="0"/>
                <a:cs typeface="Arial" panose="020B0604020202020204" pitchFamily="34" charset="0"/>
              </a:rPr>
              <a:t> 7 klasė</a:t>
            </a:r>
            <a:endParaRPr lang="lt-LT"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7F3FF54F-CDAC-4172-89C8-ED5FE2B4B2DC}"/>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45233C1F-5573-4980-AC3A-B6AE4C227021}"/>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4171711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1EFB6B8-21CE-4C4B-B52E-21F41FE5874A}"/>
              </a:ext>
            </a:extLst>
          </p:cNvPr>
          <p:cNvSpPr>
            <a:spLocks noGrp="1"/>
          </p:cNvSpPr>
          <p:nvPr>
            <p:ph type="title"/>
          </p:nvPr>
        </p:nvSpPr>
        <p:spPr>
          <a:xfrm>
            <a:off x="1673087" y="232604"/>
            <a:ext cx="8438322" cy="602284"/>
          </a:xfrm>
        </p:spPr>
        <p:txBody>
          <a:bodyPr>
            <a:normAutofit fontScale="90000"/>
          </a:bodyPr>
          <a:lstStyle/>
          <a:p>
            <a:pPr algn="ctr"/>
            <a:r>
              <a:rPr lang="lt-LT" b="1" dirty="0">
                <a:effectLst/>
                <a:latin typeface="Segoe Print" panose="02000600000000000000" pitchFamily="2" charset="0"/>
                <a:ea typeface="Calibri" panose="020F0502020204030204" pitchFamily="34" charset="0"/>
                <a:cs typeface="Times New Roman" panose="02020603050405020304" pitchFamily="18" charset="0"/>
              </a:rPr>
              <a:t>Priešistorė</a:t>
            </a:r>
            <a:endParaRPr lang="lt-LT" sz="8800" dirty="0">
              <a:latin typeface="Segoe Print" panose="02000600000000000000" pitchFamily="2" charset="0"/>
            </a:endParaRPr>
          </a:p>
        </p:txBody>
      </p:sp>
      <p:sp>
        <p:nvSpPr>
          <p:cNvPr id="3" name="Turinio vietos rezervavimo ženklas 2">
            <a:extLst>
              <a:ext uri="{FF2B5EF4-FFF2-40B4-BE49-F238E27FC236}">
                <a16:creationId xmlns:a16="http://schemas.microsoft.com/office/drawing/2014/main" id="{FEB4B9B1-F3EF-40D2-B5D4-F9C0F791103D}"/>
              </a:ext>
            </a:extLst>
          </p:cNvPr>
          <p:cNvSpPr>
            <a:spLocks noGrp="1"/>
          </p:cNvSpPr>
          <p:nvPr>
            <p:ph idx="1"/>
          </p:nvPr>
        </p:nvSpPr>
        <p:spPr>
          <a:xfrm>
            <a:off x="238539" y="834888"/>
            <a:ext cx="11834191" cy="5897216"/>
          </a:xfrm>
        </p:spPr>
        <p:txBody>
          <a:bodyPr>
            <a:normAutofit fontScale="92500"/>
          </a:bodyPr>
          <a:lstStyle/>
          <a:p>
            <a:pPr marL="0" indent="0">
              <a:lnSpc>
                <a:spcPct val="150000"/>
              </a:lnSpc>
              <a:buNone/>
            </a:pPr>
            <a:r>
              <a:rPr lang="lt-LT" sz="2400" dirty="0">
                <a:effectLst/>
                <a:latin typeface="Arial" panose="020B0604020202020204" pitchFamily="34" charset="0"/>
                <a:ea typeface="Calibri" panose="020F0502020204030204" pitchFamily="34" charset="0"/>
                <a:cs typeface="Arial" panose="020B0604020202020204" pitchFamily="34" charset="0"/>
              </a:rPr>
              <a:t>Mokykla Vidiškėse pradėta statyti 1988 metais. Iš pradžių buvo nuspręsta, jog tai bus profesinė technikos mokykla. Mat Ignalinos rajonas anuo metu tokio profilio mokymo įstaigos dar neturėjo. Vidiškių gyvenvietės vaikai mokėsi Ignalinos I-</a:t>
            </a:r>
            <a:r>
              <a:rPr lang="lt-LT" sz="2400" dirty="0" err="1">
                <a:effectLst/>
                <a:latin typeface="Arial" panose="020B0604020202020204" pitchFamily="34" charset="0"/>
                <a:ea typeface="Calibri" panose="020F0502020204030204" pitchFamily="34" charset="0"/>
                <a:cs typeface="Arial" panose="020B0604020202020204" pitchFamily="34" charset="0"/>
              </a:rPr>
              <a:t>ojoje</a:t>
            </a:r>
            <a:r>
              <a:rPr lang="lt-LT" sz="2400" dirty="0">
                <a:effectLst/>
                <a:latin typeface="Arial" panose="020B0604020202020204" pitchFamily="34" charset="0"/>
                <a:ea typeface="Calibri" panose="020F0502020204030204" pitchFamily="34" charset="0"/>
                <a:cs typeface="Arial" panose="020B0604020202020204" pitchFamily="34" charset="0"/>
              </a:rPr>
              <a:t> vidurinėje mokykloje. Kiekvieną rytą melioracijos statybos – montavimo valdybos autobusai juos nuveždavo į mokyklą, o po pamokų atveždavo atgal. Tai sudarė nemažai problemų, o melioracijos įmonė turėjo išleisti daug lėšų mokinių vežiojimui. Atsižvelgiant į šias problemas ir </a:t>
            </a:r>
            <a:r>
              <a:rPr lang="lt-LT" sz="2400" dirty="0" err="1">
                <a:effectLst/>
                <a:latin typeface="Arial" panose="020B0604020202020204" pitchFamily="34" charset="0"/>
                <a:ea typeface="Calibri" panose="020F0502020204030204" pitchFamily="34" charset="0"/>
                <a:cs typeface="Arial" panose="020B0604020202020204" pitchFamily="34" charset="0"/>
              </a:rPr>
              <a:t>vidiškiečių</a:t>
            </a:r>
            <a:r>
              <a:rPr lang="lt-LT" sz="2400" dirty="0">
                <a:effectLst/>
                <a:latin typeface="Arial" panose="020B0604020202020204" pitchFamily="34" charset="0"/>
                <a:ea typeface="Calibri" panose="020F0502020204030204" pitchFamily="34" charset="0"/>
                <a:cs typeface="Arial" panose="020B0604020202020204" pitchFamily="34" charset="0"/>
              </a:rPr>
              <a:t> pageidavimus buvo nuspręsta atidaryti Vidiškėse devynmetę bendrojo lavinimo mokyklą, tikintis, jog, praėjus kažkuriam laikui, ji išaugs į vidurinę mokyklą. Dar tebevykstant mokyklos statybos darbams, 1991 m. jos direktoriumi buvo paskirtas Emanuelis </a:t>
            </a:r>
            <a:r>
              <a:rPr lang="lt-LT" sz="2400" dirty="0" err="1">
                <a:effectLst/>
                <a:latin typeface="Arial" panose="020B0604020202020204" pitchFamily="34" charset="0"/>
                <a:ea typeface="Calibri" panose="020F0502020204030204" pitchFamily="34" charset="0"/>
                <a:cs typeface="Arial" panose="020B0604020202020204" pitchFamily="34" charset="0"/>
              </a:rPr>
              <a:t>Leškevičius</a:t>
            </a:r>
            <a:r>
              <a:rPr lang="lt-LT" sz="2400" dirty="0">
                <a:effectLst/>
                <a:latin typeface="Arial" panose="020B0604020202020204" pitchFamily="34" charset="0"/>
                <a:ea typeface="Calibri" panose="020F0502020204030204" pitchFamily="34" charset="0"/>
                <a:cs typeface="Arial" panose="020B0604020202020204" pitchFamily="34" charset="0"/>
              </a:rPr>
              <a:t>. Tų pačių metų rugsėjo 1-ąją keliose klasėse jau buvo priglausti pradinukai, su jais dirbo mokytojos Danutė </a:t>
            </a:r>
            <a:r>
              <a:rPr lang="lt-LT" sz="2400" dirty="0" err="1">
                <a:effectLst/>
                <a:latin typeface="Arial" panose="020B0604020202020204" pitchFamily="34" charset="0"/>
                <a:ea typeface="Calibri" panose="020F0502020204030204" pitchFamily="34" charset="0"/>
                <a:cs typeface="Arial" panose="020B0604020202020204" pitchFamily="34" charset="0"/>
              </a:rPr>
              <a:t>Jackevičienė</a:t>
            </a:r>
            <a:r>
              <a:rPr lang="lt-LT" sz="2400" dirty="0">
                <a:effectLst/>
                <a:latin typeface="Arial" panose="020B0604020202020204" pitchFamily="34" charset="0"/>
                <a:ea typeface="Calibri" panose="020F0502020204030204" pitchFamily="34" charset="0"/>
                <a:cs typeface="Arial" panose="020B0604020202020204" pitchFamily="34" charset="0"/>
              </a:rPr>
              <a:t>, Antanas </a:t>
            </a:r>
            <a:r>
              <a:rPr lang="lt-LT" sz="2400" dirty="0" err="1">
                <a:effectLst/>
                <a:latin typeface="Arial" panose="020B0604020202020204" pitchFamily="34" charset="0"/>
                <a:ea typeface="Calibri" panose="020F0502020204030204" pitchFamily="34" charset="0"/>
                <a:cs typeface="Arial" panose="020B0604020202020204" pitchFamily="34" charset="0"/>
              </a:rPr>
              <a:t>Karmonas</a:t>
            </a:r>
            <a:r>
              <a:rPr lang="lt-LT" sz="2400" dirty="0">
                <a:effectLst/>
                <a:latin typeface="Arial" panose="020B0604020202020204" pitchFamily="34" charset="0"/>
                <a:ea typeface="Calibri" panose="020F0502020204030204" pitchFamily="34" charset="0"/>
                <a:cs typeface="Arial" panose="020B0604020202020204" pitchFamily="34" charset="0"/>
              </a:rPr>
              <a:t>, Filomena </a:t>
            </a:r>
            <a:r>
              <a:rPr lang="lt-LT" sz="2400" dirty="0" err="1">
                <a:effectLst/>
                <a:latin typeface="Arial" panose="020B0604020202020204" pitchFamily="34" charset="0"/>
                <a:ea typeface="Calibri" panose="020F0502020204030204" pitchFamily="34" charset="0"/>
                <a:cs typeface="Arial" panose="020B0604020202020204" pitchFamily="34" charset="0"/>
              </a:rPr>
              <a:t>Kolelienė</a:t>
            </a:r>
            <a:r>
              <a:rPr lang="lt-LT" sz="2400" dirty="0">
                <a:effectLst/>
                <a:latin typeface="Arial" panose="020B0604020202020204" pitchFamily="34" charset="0"/>
                <a:ea typeface="Calibri" panose="020F0502020204030204" pitchFamily="34" charset="0"/>
                <a:cs typeface="Arial" panose="020B0604020202020204" pitchFamily="34" charset="0"/>
              </a:rPr>
              <a:t> ir Rima </a:t>
            </a:r>
            <a:r>
              <a:rPr lang="lt-LT" sz="2400" dirty="0" err="1">
                <a:effectLst/>
                <a:latin typeface="Arial" panose="020B0604020202020204" pitchFamily="34" charset="0"/>
                <a:ea typeface="Calibri" panose="020F0502020204030204" pitchFamily="34" charset="0"/>
                <a:cs typeface="Arial" panose="020B0604020202020204" pitchFamily="34" charset="0"/>
              </a:rPr>
              <a:t>Lagunavičienė</a:t>
            </a:r>
            <a:r>
              <a:rPr lang="lt-LT" sz="2400" dirty="0">
                <a:effectLst/>
                <a:latin typeface="Arial" panose="020B0604020202020204" pitchFamily="34" charset="0"/>
                <a:ea typeface="Calibri" panose="020F0502020204030204" pitchFamily="34" charset="0"/>
                <a:cs typeface="Arial" panose="020B0604020202020204" pitchFamily="34" charset="0"/>
              </a:rPr>
              <a:t>.</a:t>
            </a:r>
          </a:p>
          <a:p>
            <a:endParaRPr lang="lt-LT" dirty="0"/>
          </a:p>
        </p:txBody>
      </p:sp>
      <p:sp>
        <p:nvSpPr>
          <p:cNvPr id="4" name="Veiksmo mygtukas: tuščias 3">
            <a:hlinkClick r:id="rId3" action="ppaction://hlinksldjump" highlightClick="1"/>
            <a:extLst>
              <a:ext uri="{FF2B5EF4-FFF2-40B4-BE49-F238E27FC236}">
                <a16:creationId xmlns:a16="http://schemas.microsoft.com/office/drawing/2014/main" id="{F0BFC9B8-C764-4EF1-8F42-0F028173A8BD}"/>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F40BC1F2-7E14-47FE-8E32-353475CC309F}"/>
              </a:ext>
            </a:extLst>
          </p:cNvPr>
          <p:cNvSpPr/>
          <p:nvPr/>
        </p:nvSpPr>
        <p:spPr>
          <a:xfrm>
            <a:off x="10282493" y="6372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Tree>
    <p:extLst>
      <p:ext uri="{BB962C8B-B14F-4D97-AF65-F5344CB8AC3E}">
        <p14:creationId xmlns:p14="http://schemas.microsoft.com/office/powerpoint/2010/main" val="104172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D32814A-BA47-4CD9-897C-8276E6DC404A}"/>
              </a:ext>
            </a:extLst>
          </p:cNvPr>
          <p:cNvSpPr>
            <a:spLocks noGrp="1"/>
          </p:cNvSpPr>
          <p:nvPr>
            <p:ph type="title"/>
          </p:nvPr>
        </p:nvSpPr>
        <p:spPr>
          <a:xfrm>
            <a:off x="838200" y="365125"/>
            <a:ext cx="9816548" cy="668545"/>
          </a:xfrm>
        </p:spPr>
        <p:txBody>
          <a:bodyPr>
            <a:normAutofit/>
          </a:bodyPr>
          <a:lstStyle/>
          <a:p>
            <a:pPr algn="ctr"/>
            <a:r>
              <a:rPr lang="lt-LT" sz="4000" dirty="0">
                <a:effectLst/>
                <a:latin typeface="Segoe Print" panose="02000600000000000000" pitchFamily="2" charset="0"/>
                <a:ea typeface="Calibri" panose="020F0502020204030204" pitchFamily="34" charset="0"/>
                <a:cs typeface="Times New Roman" panose="02020603050405020304" pitchFamily="18" charset="0"/>
              </a:rPr>
              <a:t> </a:t>
            </a:r>
            <a:r>
              <a:rPr lang="lt-LT" sz="4000" b="1" dirty="0">
                <a:effectLst/>
                <a:latin typeface="Segoe Print" panose="02000600000000000000" pitchFamily="2" charset="0"/>
                <a:ea typeface="Calibri" panose="020F0502020204030204" pitchFamily="34" charset="0"/>
                <a:cs typeface="Times New Roman" panose="02020603050405020304" pitchFamily="18" charset="0"/>
              </a:rPr>
              <a:t>1992 – 1993 m. m.</a:t>
            </a:r>
            <a:endParaRPr lang="lt-LT" sz="8000" dirty="0">
              <a:latin typeface="Segoe Print" panose="02000600000000000000" pitchFamily="2" charset="0"/>
            </a:endParaRPr>
          </a:p>
        </p:txBody>
      </p:sp>
      <p:sp>
        <p:nvSpPr>
          <p:cNvPr id="3" name="Turinio vietos rezervavimo ženklas 2">
            <a:extLst>
              <a:ext uri="{FF2B5EF4-FFF2-40B4-BE49-F238E27FC236}">
                <a16:creationId xmlns:a16="http://schemas.microsoft.com/office/drawing/2014/main" id="{C031C199-3DFB-4C8E-AD86-2ADDED2C0F76}"/>
              </a:ext>
            </a:extLst>
          </p:cNvPr>
          <p:cNvSpPr>
            <a:spLocks noGrp="1"/>
          </p:cNvSpPr>
          <p:nvPr>
            <p:ph idx="1"/>
          </p:nvPr>
        </p:nvSpPr>
        <p:spPr>
          <a:xfrm>
            <a:off x="251791" y="914400"/>
            <a:ext cx="11794435" cy="5943600"/>
          </a:xfrm>
        </p:spPr>
        <p:txBody>
          <a:bodyPr>
            <a:normAutofit/>
          </a:bodyPr>
          <a:lstStyle/>
          <a:p>
            <a:pPr marL="0" indent="0">
              <a:lnSpc>
                <a:spcPct val="150000"/>
              </a:lnSpc>
              <a:buNone/>
            </a:pPr>
            <a:r>
              <a:rPr lang="lt-LT" sz="2200" dirty="0">
                <a:effectLst/>
                <a:latin typeface="Arial" panose="020B0604020202020204" pitchFamily="34" charset="0"/>
                <a:ea typeface="Calibri" panose="020F0502020204030204" pitchFamily="34" charset="0"/>
                <a:cs typeface="Arial" panose="020B0604020202020204" pitchFamily="34" charset="0"/>
              </a:rPr>
              <a:t>Pradžia buvo nelengva, stokota daug ko, bet entuziazmas įveikė nepriteklius. Laukdami mokyklos atidarymo, mokytojai ėmėsi rūpintis kabinetų įranga. Rugsėjo 1-ąją mokinius skoningai įrengtas pasitiko buities darbų, </a:t>
            </a:r>
            <a:r>
              <a:rPr lang="lt-LT" sz="2200" dirty="0" err="1">
                <a:effectLst/>
                <a:latin typeface="Arial" panose="020B0604020202020204" pitchFamily="34" charset="0"/>
                <a:ea typeface="Calibri" panose="020F0502020204030204" pitchFamily="34" charset="0"/>
                <a:cs typeface="Arial" panose="020B0604020202020204" pitchFamily="34" charset="0"/>
              </a:rPr>
              <a:t>lingofoninis</a:t>
            </a:r>
            <a:r>
              <a:rPr lang="lt-LT" sz="2200" dirty="0">
                <a:effectLst/>
                <a:latin typeface="Arial" panose="020B0604020202020204" pitchFamily="34" charset="0"/>
                <a:ea typeface="Calibri" panose="020F0502020204030204" pitchFamily="34" charset="0"/>
                <a:cs typeface="Arial" panose="020B0604020202020204" pitchFamily="34" charset="0"/>
              </a:rPr>
              <a:t> kabinetas, buvo išpiešta laiptinės siena, antro aukšto koridoriaus niša. Daug rūpesčių turėjo ūkvedys Evaldas Gudonis, darbų mokytojas Raimondas </a:t>
            </a:r>
            <a:r>
              <a:rPr lang="lt-LT" sz="2200" dirty="0" err="1">
                <a:effectLst/>
                <a:latin typeface="Arial" panose="020B0604020202020204" pitchFamily="34" charset="0"/>
                <a:ea typeface="Calibri" panose="020F0502020204030204" pitchFamily="34" charset="0"/>
                <a:cs typeface="Arial" panose="020B0604020202020204" pitchFamily="34" charset="0"/>
              </a:rPr>
              <a:t>Skorka</a:t>
            </a:r>
            <a:r>
              <a:rPr lang="lt-LT" sz="2200" dirty="0">
                <a:effectLst/>
                <a:latin typeface="Arial" panose="020B0604020202020204" pitchFamily="34" charset="0"/>
                <a:ea typeface="Calibri" panose="020F0502020204030204" pitchFamily="34" charset="0"/>
                <a:cs typeface="Arial" panose="020B0604020202020204" pitchFamily="34" charset="0"/>
              </a:rPr>
              <a:t>.</a:t>
            </a:r>
          </a:p>
          <a:p>
            <a:pPr marL="0" indent="0">
              <a:lnSpc>
                <a:spcPct val="150000"/>
              </a:lnSpc>
              <a:buNone/>
            </a:pPr>
            <a:r>
              <a:rPr lang="lt-LT" sz="2200" dirty="0">
                <a:effectLst/>
                <a:latin typeface="Arial" panose="020B0604020202020204" pitchFamily="34" charset="0"/>
                <a:ea typeface="Calibri" panose="020F0502020204030204" pitchFamily="34" charset="0"/>
                <a:cs typeface="Arial" panose="020B0604020202020204" pitchFamily="34" charset="0"/>
              </a:rPr>
              <a:t>Mokyklos atidarymas įvyko 1992 m. rugsėjo 1 d. Dažais kvepiančioje mokykloje buvo suformuoti 9 klasių komplektai, kuriuose pradėjo mokytis 178 mokiniai ir dirbti 16 mokytojų. Pirmuosius mokslo metus baigė 16 devintokų</a:t>
            </a:r>
            <a:r>
              <a:rPr lang="lt-LT" sz="2200" dirty="0">
                <a:latin typeface="Arial" panose="020B0604020202020204" pitchFamily="34" charset="0"/>
                <a:ea typeface="Calibri" panose="020F0502020204030204" pitchFamily="34" charset="0"/>
                <a:cs typeface="Arial" panose="020B0604020202020204" pitchFamily="34" charset="0"/>
              </a:rPr>
              <a:t>.</a:t>
            </a:r>
            <a:endParaRPr lang="lt-LT" sz="2200" dirty="0">
              <a:latin typeface="Arial" panose="020B060402020202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1A23F81E-22A8-4A4B-9973-2185F9D845E4}"/>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ADB7F397-9239-49B8-90AD-8577780F9AE0}"/>
              </a:ext>
            </a:extLst>
          </p:cNvPr>
          <p:cNvSpPr/>
          <p:nvPr/>
        </p:nvSpPr>
        <p:spPr>
          <a:xfrm>
            <a:off x="10282493" y="6372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6" name="Veiksmo mygtukas: tuščias 5">
            <a:hlinkClick r:id="rId5" action="ppaction://hlinksldjump" highlightClick="1"/>
            <a:extLst>
              <a:ext uri="{FF2B5EF4-FFF2-40B4-BE49-F238E27FC236}">
                <a16:creationId xmlns:a16="http://schemas.microsoft.com/office/drawing/2014/main" id="{5C8C1014-6024-403F-9AB7-0EECCC69EF83}"/>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3370451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D32814A-BA47-4CD9-897C-8276E6DC404A}"/>
              </a:ext>
            </a:extLst>
          </p:cNvPr>
          <p:cNvSpPr>
            <a:spLocks noGrp="1"/>
          </p:cNvSpPr>
          <p:nvPr>
            <p:ph type="title"/>
          </p:nvPr>
        </p:nvSpPr>
        <p:spPr>
          <a:xfrm>
            <a:off x="838200" y="365125"/>
            <a:ext cx="9816548" cy="668545"/>
          </a:xfrm>
        </p:spPr>
        <p:txBody>
          <a:bodyPr>
            <a:normAutofit/>
          </a:bodyPr>
          <a:lstStyle/>
          <a:p>
            <a:pPr algn="ctr"/>
            <a:r>
              <a:rPr lang="lt-LT" sz="4000">
                <a:effectLst/>
                <a:latin typeface="Segoe Print" panose="02000600000000000000" pitchFamily="2" charset="0"/>
                <a:ea typeface="Calibri" panose="020F0502020204030204" pitchFamily="34" charset="0"/>
                <a:cs typeface="Times New Roman" panose="02020603050405020304" pitchFamily="18" charset="0"/>
              </a:rPr>
              <a:t> </a:t>
            </a:r>
            <a:r>
              <a:rPr lang="lt-LT" sz="4000" b="1">
                <a:effectLst/>
                <a:latin typeface="Segoe Print" panose="02000600000000000000" pitchFamily="2" charset="0"/>
                <a:ea typeface="Calibri" panose="020F0502020204030204" pitchFamily="34" charset="0"/>
                <a:cs typeface="Times New Roman" panose="02020603050405020304" pitchFamily="18" charset="0"/>
              </a:rPr>
              <a:t>1993 – 1994 m. m.</a:t>
            </a:r>
            <a:endParaRPr lang="lt-LT" sz="8000" dirty="0">
              <a:latin typeface="Segoe Print" panose="02000600000000000000" pitchFamily="2" charset="0"/>
            </a:endParaRPr>
          </a:p>
        </p:txBody>
      </p:sp>
      <p:sp>
        <p:nvSpPr>
          <p:cNvPr id="3" name="Turinio vietos rezervavimo ženklas 2">
            <a:extLst>
              <a:ext uri="{FF2B5EF4-FFF2-40B4-BE49-F238E27FC236}">
                <a16:creationId xmlns:a16="http://schemas.microsoft.com/office/drawing/2014/main" id="{C031C199-3DFB-4C8E-AD86-2ADDED2C0F76}"/>
              </a:ext>
            </a:extLst>
          </p:cNvPr>
          <p:cNvSpPr>
            <a:spLocks noGrp="1"/>
          </p:cNvSpPr>
          <p:nvPr>
            <p:ph idx="1"/>
          </p:nvPr>
        </p:nvSpPr>
        <p:spPr>
          <a:xfrm>
            <a:off x="728871" y="1789733"/>
            <a:ext cx="11251096" cy="3087757"/>
          </a:xfrm>
        </p:spPr>
        <p:txBody>
          <a:bodyPr>
            <a:normAutofit/>
          </a:bodyPr>
          <a:lstStyle/>
          <a:p>
            <a:pPr marL="0" indent="0">
              <a:lnSpc>
                <a:spcPct val="150000"/>
              </a:lnSpc>
              <a:buNone/>
            </a:pPr>
            <a:r>
              <a:rPr lang="lt-LT">
                <a:effectLst/>
                <a:latin typeface="Arial" panose="020B0604020202020204" pitchFamily="34" charset="0"/>
                <a:ea typeface="Calibri" panose="020F0502020204030204" pitchFamily="34" charset="0"/>
                <a:cs typeface="Arial" panose="020B0604020202020204" pitchFamily="34" charset="0"/>
              </a:rPr>
              <a:t>Išauga mokinių skaičius iki 200, suformuojama 10 klasė. Toliau įrenginėjami kabinetai: pradinių klasių, lietuvių, rusų kalbų, geografijos. Pradėtas leisti laikraštis ,,Vidiškietis“ (literatų būrelis ir mokytojas Petras Mikštas). Įsteigtas logopedo etatas.</a:t>
            </a:r>
            <a:endParaRPr lang="lt-LT" sz="3200" dirty="0">
              <a:latin typeface="Arial" panose="020B060402020202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040624AA-4A92-4646-A819-38A493792D34}"/>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0ABB8C8E-F31C-4ED2-87FD-8B5B5B17D020}"/>
              </a:ext>
            </a:extLst>
          </p:cNvPr>
          <p:cNvSpPr/>
          <p:nvPr/>
        </p:nvSpPr>
        <p:spPr>
          <a:xfrm>
            <a:off x="10282493" y="6372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6" name="Veiksmo mygtukas: tuščias 5">
            <a:hlinkClick r:id="rId5" action="ppaction://hlinksldjump" highlightClick="1"/>
            <a:extLst>
              <a:ext uri="{FF2B5EF4-FFF2-40B4-BE49-F238E27FC236}">
                <a16:creationId xmlns:a16="http://schemas.microsoft.com/office/drawing/2014/main" id="{B8150CAD-2E36-473A-A003-DD7A4387A773}"/>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329678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D32814A-BA47-4CD9-897C-8276E6DC404A}"/>
              </a:ext>
            </a:extLst>
          </p:cNvPr>
          <p:cNvSpPr>
            <a:spLocks noGrp="1"/>
          </p:cNvSpPr>
          <p:nvPr>
            <p:ph type="title"/>
          </p:nvPr>
        </p:nvSpPr>
        <p:spPr>
          <a:xfrm>
            <a:off x="838200" y="365125"/>
            <a:ext cx="9816548" cy="668545"/>
          </a:xfrm>
        </p:spPr>
        <p:txBody>
          <a:bodyPr>
            <a:normAutofit/>
          </a:bodyPr>
          <a:lstStyle/>
          <a:p>
            <a:pPr algn="ctr"/>
            <a:r>
              <a:rPr lang="lt-LT" sz="4000" dirty="0">
                <a:effectLst/>
                <a:latin typeface="Segoe Print" panose="02000600000000000000" pitchFamily="2" charset="0"/>
                <a:ea typeface="Calibri" panose="020F0502020204030204" pitchFamily="34" charset="0"/>
                <a:cs typeface="Times New Roman" panose="02020603050405020304" pitchFamily="18" charset="0"/>
              </a:rPr>
              <a:t> </a:t>
            </a:r>
            <a:r>
              <a:rPr lang="lt-LT" sz="4000" b="1" dirty="0">
                <a:effectLst/>
                <a:latin typeface="Segoe Print" panose="02000600000000000000" pitchFamily="2" charset="0"/>
                <a:ea typeface="Calibri" panose="020F0502020204030204" pitchFamily="34" charset="0"/>
                <a:cs typeface="Times New Roman" panose="02020603050405020304" pitchFamily="18" charset="0"/>
              </a:rPr>
              <a:t>1994 – 1995 m. m.</a:t>
            </a:r>
            <a:endParaRPr lang="lt-LT" sz="8000" dirty="0">
              <a:latin typeface="Segoe Print" panose="02000600000000000000" pitchFamily="2" charset="0"/>
            </a:endParaRPr>
          </a:p>
        </p:txBody>
      </p:sp>
      <p:sp>
        <p:nvSpPr>
          <p:cNvPr id="3" name="Turinio vietos rezervavimo ženklas 2">
            <a:extLst>
              <a:ext uri="{FF2B5EF4-FFF2-40B4-BE49-F238E27FC236}">
                <a16:creationId xmlns:a16="http://schemas.microsoft.com/office/drawing/2014/main" id="{C031C199-3DFB-4C8E-AD86-2ADDED2C0F76}"/>
              </a:ext>
            </a:extLst>
          </p:cNvPr>
          <p:cNvSpPr>
            <a:spLocks noGrp="1"/>
          </p:cNvSpPr>
          <p:nvPr>
            <p:ph idx="1"/>
          </p:nvPr>
        </p:nvSpPr>
        <p:spPr>
          <a:xfrm>
            <a:off x="185531" y="1590950"/>
            <a:ext cx="11290851" cy="3895450"/>
          </a:xfrm>
        </p:spPr>
        <p:txBody>
          <a:bodyPr>
            <a:normAutofit fontScale="85000" lnSpcReduction="10000"/>
          </a:bodyPr>
          <a:lstStyle/>
          <a:p>
            <a:pPr indent="0">
              <a:lnSpc>
                <a:spcPct val="170000"/>
              </a:lnSpc>
              <a:spcAft>
                <a:spcPts val="1000"/>
              </a:spcAft>
              <a:buNone/>
            </a:pPr>
            <a:r>
              <a:rPr lang="lt-LT" dirty="0">
                <a:effectLst/>
                <a:latin typeface="Arial" panose="020B0604020202020204" pitchFamily="34" charset="0"/>
                <a:ea typeface="Calibri" panose="020F0502020204030204" pitchFamily="34" charset="0"/>
                <a:cs typeface="Arial" panose="020B0604020202020204" pitchFamily="34" charset="0"/>
              </a:rPr>
              <a:t>Mokslo metus pradėjo 208 mokiniai, suformuojama 11 klasė. Toliau puoselėjamos tautos dvasinės vertybės. 10 – 11 klasių mokiniams suteiktos galimybės mokytis atskirų dalykų A ir B lygiais. Kuriama mokyklos televizija, įrenginėjami kabinetai. Randasi gyva, turininga mokyklos užklasinė veikla, mokinius, tėvus, mokytojus buria tradiciniais tampantys renginiai: Motinos diena, ,,Poezijos pavasarėlis“, naujametinis karnavalas. </a:t>
            </a:r>
          </a:p>
        </p:txBody>
      </p:sp>
      <p:sp>
        <p:nvSpPr>
          <p:cNvPr id="4" name="Veiksmo mygtukas: tuščias 3">
            <a:hlinkClick r:id="rId3" action="ppaction://hlinksldjump" highlightClick="1"/>
            <a:extLst>
              <a:ext uri="{FF2B5EF4-FFF2-40B4-BE49-F238E27FC236}">
                <a16:creationId xmlns:a16="http://schemas.microsoft.com/office/drawing/2014/main" id="{311A2F1F-EF7F-45D0-A537-A980FD3435E5}"/>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B4DB479A-5295-4A11-8462-0580F22FD379}"/>
              </a:ext>
            </a:extLst>
          </p:cNvPr>
          <p:cNvSpPr/>
          <p:nvPr/>
        </p:nvSpPr>
        <p:spPr>
          <a:xfrm>
            <a:off x="10282493" y="6372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6" name="Veiksmo mygtukas: tuščias 5">
            <a:hlinkClick r:id="rId5" action="ppaction://hlinksldjump" highlightClick="1"/>
            <a:extLst>
              <a:ext uri="{FF2B5EF4-FFF2-40B4-BE49-F238E27FC236}">
                <a16:creationId xmlns:a16="http://schemas.microsoft.com/office/drawing/2014/main" id="{E2822131-3EBB-4BFE-A360-D19CA438B6C6}"/>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2736425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D32814A-BA47-4CD9-897C-8276E6DC404A}"/>
              </a:ext>
            </a:extLst>
          </p:cNvPr>
          <p:cNvSpPr>
            <a:spLocks noGrp="1"/>
          </p:cNvSpPr>
          <p:nvPr>
            <p:ph type="title"/>
          </p:nvPr>
        </p:nvSpPr>
        <p:spPr>
          <a:xfrm>
            <a:off x="838200" y="365125"/>
            <a:ext cx="9816548" cy="668545"/>
          </a:xfrm>
        </p:spPr>
        <p:txBody>
          <a:bodyPr>
            <a:normAutofit/>
          </a:bodyPr>
          <a:lstStyle/>
          <a:p>
            <a:pPr algn="ctr"/>
            <a:r>
              <a:rPr lang="lt-LT" sz="4000" dirty="0">
                <a:effectLst/>
                <a:latin typeface="Segoe Print" panose="02000600000000000000" pitchFamily="2" charset="0"/>
                <a:ea typeface="Calibri" panose="020F0502020204030204" pitchFamily="34" charset="0"/>
                <a:cs typeface="Times New Roman" panose="02020603050405020304" pitchFamily="18" charset="0"/>
              </a:rPr>
              <a:t> </a:t>
            </a:r>
            <a:r>
              <a:rPr lang="lt-LT" sz="4000" b="1" dirty="0">
                <a:effectLst/>
                <a:latin typeface="Segoe Print" panose="02000600000000000000" pitchFamily="2" charset="0"/>
                <a:ea typeface="Calibri" panose="020F0502020204030204" pitchFamily="34" charset="0"/>
                <a:cs typeface="Times New Roman" panose="02020603050405020304" pitchFamily="18" charset="0"/>
              </a:rPr>
              <a:t>1995 – 1996 m. m.</a:t>
            </a:r>
            <a:endParaRPr lang="lt-LT" sz="8000" dirty="0">
              <a:latin typeface="Segoe Print" panose="02000600000000000000" pitchFamily="2" charset="0"/>
            </a:endParaRPr>
          </a:p>
        </p:txBody>
      </p:sp>
      <p:sp>
        <p:nvSpPr>
          <p:cNvPr id="3" name="Turinio vietos rezervavimo ženklas 2">
            <a:extLst>
              <a:ext uri="{FF2B5EF4-FFF2-40B4-BE49-F238E27FC236}">
                <a16:creationId xmlns:a16="http://schemas.microsoft.com/office/drawing/2014/main" id="{C031C199-3DFB-4C8E-AD86-2ADDED2C0F76}"/>
              </a:ext>
            </a:extLst>
          </p:cNvPr>
          <p:cNvSpPr>
            <a:spLocks noGrp="1"/>
          </p:cNvSpPr>
          <p:nvPr>
            <p:ph idx="1"/>
          </p:nvPr>
        </p:nvSpPr>
        <p:spPr>
          <a:xfrm>
            <a:off x="185531" y="1590949"/>
            <a:ext cx="12006469" cy="5048389"/>
          </a:xfrm>
        </p:spPr>
        <p:txBody>
          <a:bodyPr>
            <a:normAutofit/>
          </a:bodyPr>
          <a:lstStyle/>
          <a:p>
            <a:pPr indent="0">
              <a:lnSpc>
                <a:spcPct val="150000"/>
              </a:lnSpc>
              <a:spcAft>
                <a:spcPts val="1000"/>
              </a:spcAft>
              <a:buNone/>
            </a:pPr>
            <a:r>
              <a:rPr lang="lt-LT" sz="2400" dirty="0">
                <a:effectLst/>
                <a:latin typeface="Arial" panose="020B0604020202020204" pitchFamily="34" charset="0"/>
                <a:ea typeface="Calibri" panose="020F0502020204030204" pitchFamily="34" charset="0"/>
                <a:cs typeface="Arial" panose="020B0604020202020204" pitchFamily="34" charset="0"/>
              </a:rPr>
              <a:t>Mokinių skaičius toliau augo - mokėsi 228 mokiniai. Sukomplektuota 12 klasė - mokykla iš devynmetės tapo vidurine. Dirbo 25 mokytojai. Paskelbus Lietuvos pedagogų atestaciją, pirmiesiems prioritetine tvarka vyr. mokytojų vardai suteikti mokytojoms Rimai </a:t>
            </a:r>
            <a:r>
              <a:rPr lang="lt-LT" sz="2400" dirty="0" err="1">
                <a:effectLst/>
                <a:latin typeface="Arial" panose="020B0604020202020204" pitchFamily="34" charset="0"/>
                <a:ea typeface="Calibri" panose="020F0502020204030204" pitchFamily="34" charset="0"/>
                <a:cs typeface="Arial" panose="020B0604020202020204" pitchFamily="34" charset="0"/>
              </a:rPr>
              <a:t>Lagunavičienei</a:t>
            </a:r>
            <a:r>
              <a:rPr lang="lt-LT" sz="2400" dirty="0">
                <a:effectLst/>
                <a:latin typeface="Arial" panose="020B0604020202020204" pitchFamily="34" charset="0"/>
                <a:ea typeface="Calibri" panose="020F0502020204030204" pitchFamily="34" charset="0"/>
                <a:cs typeface="Arial" panose="020B0604020202020204" pitchFamily="34" charset="0"/>
              </a:rPr>
              <a:t>, Marytei </a:t>
            </a:r>
            <a:r>
              <a:rPr lang="lt-LT" sz="2400" dirty="0" err="1">
                <a:effectLst/>
                <a:latin typeface="Arial" panose="020B0604020202020204" pitchFamily="34" charset="0"/>
                <a:ea typeface="Calibri" panose="020F0502020204030204" pitchFamily="34" charset="0"/>
                <a:cs typeface="Arial" panose="020B0604020202020204" pitchFamily="34" charset="0"/>
              </a:rPr>
              <a:t>Leškevičienei</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Zinovėjai</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Luneckienei</a:t>
            </a:r>
            <a:r>
              <a:rPr lang="lt-LT" sz="2400" dirty="0">
                <a:effectLst/>
                <a:latin typeface="Arial" panose="020B0604020202020204" pitchFamily="34" charset="0"/>
                <a:ea typeface="Calibri" panose="020F0502020204030204" pitchFamily="34" charset="0"/>
                <a:cs typeface="Arial" panose="020B0604020202020204" pitchFamily="34" charset="0"/>
              </a:rPr>
              <a:t>, mokytojų metodininkų – Vytautui Čepuliui, Petrui Mikštui. Pirmoji vadybos kategorija suteikta mokyklos direktoriui Emanueliui </a:t>
            </a:r>
            <a:r>
              <a:rPr lang="lt-LT" sz="2400" dirty="0" err="1">
                <a:effectLst/>
                <a:latin typeface="Arial" panose="020B0604020202020204" pitchFamily="34" charset="0"/>
                <a:ea typeface="Calibri" panose="020F0502020204030204" pitchFamily="34" charset="0"/>
                <a:cs typeface="Arial" panose="020B0604020202020204" pitchFamily="34" charset="0"/>
              </a:rPr>
              <a:t>Leškevičiui</a:t>
            </a:r>
            <a:r>
              <a:rPr lang="lt-LT" sz="2400" dirty="0">
                <a:effectLst/>
                <a:latin typeface="Arial" panose="020B0604020202020204" pitchFamily="34" charset="0"/>
                <a:ea typeface="Calibri" panose="020F0502020204030204" pitchFamily="34" charset="0"/>
                <a:cs typeface="Arial" panose="020B0604020202020204" pitchFamily="34" charset="0"/>
              </a:rPr>
              <a:t> ir pavaduotojai ugdymui </a:t>
            </a:r>
            <a:r>
              <a:rPr lang="lt-LT" sz="2400" dirty="0" err="1">
                <a:effectLst/>
                <a:latin typeface="Arial" panose="020B0604020202020204" pitchFamily="34" charset="0"/>
                <a:ea typeface="Calibri" panose="020F0502020204030204" pitchFamily="34" charset="0"/>
                <a:cs typeface="Arial" panose="020B0604020202020204" pitchFamily="34" charset="0"/>
              </a:rPr>
              <a:t>Zinovėjai</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Luneckienei</a:t>
            </a:r>
            <a:r>
              <a:rPr lang="lt-LT" sz="2400" dirty="0">
                <a:effectLst/>
                <a:latin typeface="Arial" panose="020B0604020202020204" pitchFamily="34" charset="0"/>
                <a:ea typeface="Calibri" panose="020F0502020204030204" pitchFamily="34" charset="0"/>
                <a:cs typeface="Arial" panose="020B0604020202020204" pitchFamily="34" charset="0"/>
              </a:rPr>
              <a:t>. 1996 m. pavasarį mokykla išleido pirmąją abiturientų laidą, atestatus gavo 7 abiturientai: Daiva </a:t>
            </a:r>
            <a:r>
              <a:rPr lang="lt-LT" sz="2400" dirty="0" err="1">
                <a:effectLst/>
                <a:latin typeface="Arial" panose="020B0604020202020204" pitchFamily="34" charset="0"/>
                <a:ea typeface="Calibri" panose="020F0502020204030204" pitchFamily="34" charset="0"/>
                <a:cs typeface="Arial" panose="020B0604020202020204" pitchFamily="34" charset="0"/>
              </a:rPr>
              <a:t>Braziulytė</a:t>
            </a:r>
            <a:r>
              <a:rPr lang="lt-LT" sz="2400" dirty="0">
                <a:effectLst/>
                <a:latin typeface="Arial" panose="020B0604020202020204" pitchFamily="34" charset="0"/>
                <a:ea typeface="Calibri" panose="020F0502020204030204" pitchFamily="34" charset="0"/>
                <a:cs typeface="Arial" panose="020B0604020202020204" pitchFamily="34" charset="0"/>
              </a:rPr>
              <a:t>, Virginija </a:t>
            </a:r>
            <a:r>
              <a:rPr lang="lt-LT" sz="2400" dirty="0" err="1">
                <a:effectLst/>
                <a:latin typeface="Arial" panose="020B0604020202020204" pitchFamily="34" charset="0"/>
                <a:ea typeface="Calibri" panose="020F0502020204030204" pitchFamily="34" charset="0"/>
                <a:cs typeface="Arial" panose="020B0604020202020204" pitchFamily="34" charset="0"/>
              </a:rPr>
              <a:t>Brukštaitė</a:t>
            </a:r>
            <a:r>
              <a:rPr lang="lt-LT" sz="2400" dirty="0">
                <a:effectLst/>
                <a:latin typeface="Arial" panose="020B0604020202020204" pitchFamily="34" charset="0"/>
                <a:ea typeface="Calibri" panose="020F0502020204030204" pitchFamily="34" charset="0"/>
                <a:cs typeface="Arial" panose="020B0604020202020204" pitchFamily="34" charset="0"/>
              </a:rPr>
              <a:t>, Jūratė </a:t>
            </a:r>
            <a:r>
              <a:rPr lang="lt-LT" sz="2400" dirty="0" err="1">
                <a:effectLst/>
                <a:latin typeface="Arial" panose="020B0604020202020204" pitchFamily="34" charset="0"/>
                <a:ea typeface="Calibri" panose="020F0502020204030204" pitchFamily="34" charset="0"/>
                <a:cs typeface="Arial" panose="020B0604020202020204" pitchFamily="34" charset="0"/>
              </a:rPr>
              <a:t>Čiapaitė</a:t>
            </a:r>
            <a:r>
              <a:rPr lang="lt-LT" sz="2400" dirty="0">
                <a:effectLst/>
                <a:latin typeface="Arial" panose="020B0604020202020204" pitchFamily="34" charset="0"/>
                <a:ea typeface="Calibri" panose="020F0502020204030204" pitchFamily="34" charset="0"/>
                <a:cs typeface="Arial" panose="020B0604020202020204" pitchFamily="34" charset="0"/>
              </a:rPr>
              <a:t>, Violeta </a:t>
            </a:r>
            <a:r>
              <a:rPr lang="lt-LT" sz="2400" dirty="0" err="1">
                <a:effectLst/>
                <a:latin typeface="Arial" panose="020B0604020202020204" pitchFamily="34" charset="0"/>
                <a:ea typeface="Calibri" panose="020F0502020204030204" pitchFamily="34" charset="0"/>
                <a:cs typeface="Arial" panose="020B0604020202020204" pitchFamily="34" charset="0"/>
              </a:rPr>
              <a:t>Girdžiušaitė</a:t>
            </a:r>
            <a:r>
              <a:rPr lang="lt-LT" sz="2400" dirty="0">
                <a:effectLst/>
                <a:latin typeface="Arial" panose="020B0604020202020204" pitchFamily="34" charset="0"/>
                <a:ea typeface="Calibri" panose="020F0502020204030204" pitchFamily="34" charset="0"/>
                <a:cs typeface="Arial" panose="020B0604020202020204" pitchFamily="34" charset="0"/>
              </a:rPr>
              <a:t>, Laura </a:t>
            </a:r>
            <a:r>
              <a:rPr lang="lt-LT" sz="2400" dirty="0" err="1">
                <a:effectLst/>
                <a:latin typeface="Arial" panose="020B0604020202020204" pitchFamily="34" charset="0"/>
                <a:ea typeface="Calibri" panose="020F0502020204030204" pitchFamily="34" charset="0"/>
                <a:cs typeface="Arial" panose="020B0604020202020204" pitchFamily="34" charset="0"/>
              </a:rPr>
              <a:t>Mažvilaitė</a:t>
            </a:r>
            <a:r>
              <a:rPr lang="lt-LT" sz="2400" dirty="0">
                <a:effectLst/>
                <a:latin typeface="Arial" panose="020B0604020202020204" pitchFamily="34" charset="0"/>
                <a:ea typeface="Calibri" panose="020F0502020204030204" pitchFamily="34" charset="0"/>
                <a:cs typeface="Arial" panose="020B0604020202020204" pitchFamily="34" charset="0"/>
              </a:rPr>
              <a:t>, Darius Paukštė, Tomas Šimonis.</a:t>
            </a:r>
            <a:endParaRPr lang="lt-LT"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22CC714F-13E6-4C70-B222-080C07AE1503}"/>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092211E8-B720-4E6B-A77C-893B25AE00DC}"/>
              </a:ext>
            </a:extLst>
          </p:cNvPr>
          <p:cNvSpPr/>
          <p:nvPr/>
        </p:nvSpPr>
        <p:spPr>
          <a:xfrm>
            <a:off x="10282493" y="6372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6" name="Veiksmo mygtukas: tuščias 5">
            <a:hlinkClick r:id="rId5" action="ppaction://hlinksldjump" highlightClick="1"/>
            <a:extLst>
              <a:ext uri="{FF2B5EF4-FFF2-40B4-BE49-F238E27FC236}">
                <a16:creationId xmlns:a16="http://schemas.microsoft.com/office/drawing/2014/main" id="{F9E87FEC-16D5-4EDC-BC33-D7CF74EF7654}"/>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4177889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D32814A-BA47-4CD9-897C-8276E6DC404A}"/>
              </a:ext>
            </a:extLst>
          </p:cNvPr>
          <p:cNvSpPr>
            <a:spLocks noGrp="1"/>
          </p:cNvSpPr>
          <p:nvPr>
            <p:ph type="title"/>
          </p:nvPr>
        </p:nvSpPr>
        <p:spPr>
          <a:xfrm>
            <a:off x="838200" y="365125"/>
            <a:ext cx="9816548" cy="668545"/>
          </a:xfrm>
        </p:spPr>
        <p:txBody>
          <a:bodyPr>
            <a:normAutofit/>
          </a:bodyPr>
          <a:lstStyle/>
          <a:p>
            <a:pPr algn="ctr"/>
            <a:r>
              <a:rPr lang="lt-LT" sz="4000" dirty="0">
                <a:effectLst/>
                <a:latin typeface="Segoe Print" panose="02000600000000000000" pitchFamily="2" charset="0"/>
                <a:ea typeface="Calibri" panose="020F0502020204030204" pitchFamily="34" charset="0"/>
                <a:cs typeface="Times New Roman" panose="02020603050405020304" pitchFamily="18" charset="0"/>
              </a:rPr>
              <a:t> </a:t>
            </a:r>
            <a:r>
              <a:rPr lang="lt-LT" sz="4000" b="1" dirty="0">
                <a:effectLst/>
                <a:latin typeface="Segoe Print" panose="02000600000000000000" pitchFamily="2" charset="0"/>
                <a:ea typeface="Calibri" panose="020F0502020204030204" pitchFamily="34" charset="0"/>
                <a:cs typeface="Times New Roman" panose="02020603050405020304" pitchFamily="18" charset="0"/>
              </a:rPr>
              <a:t>1996 – 1997 m. m.</a:t>
            </a:r>
            <a:endParaRPr lang="lt-LT" sz="8000" dirty="0">
              <a:latin typeface="Segoe Print" panose="02000600000000000000" pitchFamily="2" charset="0"/>
            </a:endParaRPr>
          </a:p>
        </p:txBody>
      </p:sp>
      <p:sp>
        <p:nvSpPr>
          <p:cNvPr id="3" name="Turinio vietos rezervavimo ženklas 2">
            <a:extLst>
              <a:ext uri="{FF2B5EF4-FFF2-40B4-BE49-F238E27FC236}">
                <a16:creationId xmlns:a16="http://schemas.microsoft.com/office/drawing/2014/main" id="{C031C199-3DFB-4C8E-AD86-2ADDED2C0F76}"/>
              </a:ext>
            </a:extLst>
          </p:cNvPr>
          <p:cNvSpPr>
            <a:spLocks noGrp="1"/>
          </p:cNvSpPr>
          <p:nvPr>
            <p:ph idx="1"/>
          </p:nvPr>
        </p:nvSpPr>
        <p:spPr>
          <a:xfrm>
            <a:off x="185531" y="1590949"/>
            <a:ext cx="12006469" cy="5048389"/>
          </a:xfrm>
        </p:spPr>
        <p:txBody>
          <a:bodyPr>
            <a:normAutofit/>
          </a:bodyPr>
          <a:lstStyle/>
          <a:p>
            <a:pPr indent="0" algn="just">
              <a:lnSpc>
                <a:spcPct val="150000"/>
              </a:lnSpc>
              <a:spcAft>
                <a:spcPts val="1000"/>
              </a:spcAft>
              <a:buNone/>
            </a:pPr>
            <a:r>
              <a:rPr lang="lt-LT" sz="3600" dirty="0">
                <a:effectLst/>
                <a:latin typeface="Arial" panose="020B0604020202020204" pitchFamily="34" charset="0"/>
                <a:ea typeface="Calibri" panose="020F0502020204030204" pitchFamily="34" charset="0"/>
                <a:cs typeface="Arial" panose="020B0604020202020204" pitchFamily="34" charset="0"/>
              </a:rPr>
              <a:t>Mokslo metus pradėjo 230 mokinių, dirbo 41 darbuotojas, tarp jų 19 mokytojų. Baigiantis mokslo metams pasikeitė direktoriaus pavaduotojas ugdymui – išėjusią dirbti į Ignalinos I-</a:t>
            </a:r>
            <a:r>
              <a:rPr lang="lt-LT" sz="3600" dirty="0" err="1">
                <a:effectLst/>
                <a:latin typeface="Arial" panose="020B0604020202020204" pitchFamily="34" charset="0"/>
                <a:ea typeface="Calibri" panose="020F0502020204030204" pitchFamily="34" charset="0"/>
                <a:cs typeface="Arial" panose="020B0604020202020204" pitchFamily="34" charset="0"/>
              </a:rPr>
              <a:t>ąją</a:t>
            </a:r>
            <a:r>
              <a:rPr lang="lt-LT" sz="3600" dirty="0">
                <a:effectLst/>
                <a:latin typeface="Arial" panose="020B0604020202020204" pitchFamily="34" charset="0"/>
                <a:ea typeface="Calibri" panose="020F0502020204030204" pitchFamily="34" charset="0"/>
                <a:cs typeface="Arial" panose="020B0604020202020204" pitchFamily="34" charset="0"/>
              </a:rPr>
              <a:t> vidurinę mokyklą </a:t>
            </a:r>
            <a:r>
              <a:rPr lang="lt-LT" sz="3600" dirty="0" err="1">
                <a:effectLst/>
                <a:latin typeface="Arial" panose="020B0604020202020204" pitchFamily="34" charset="0"/>
                <a:ea typeface="Calibri" panose="020F0502020204030204" pitchFamily="34" charset="0"/>
                <a:cs typeface="Arial" panose="020B0604020202020204" pitchFamily="34" charset="0"/>
              </a:rPr>
              <a:t>Zinovėją</a:t>
            </a:r>
            <a:r>
              <a:rPr lang="lt-LT" sz="3600" dirty="0">
                <a:effectLst/>
                <a:latin typeface="Arial" panose="020B0604020202020204" pitchFamily="34" charset="0"/>
                <a:ea typeface="Calibri" panose="020F0502020204030204" pitchFamily="34" charset="0"/>
                <a:cs typeface="Arial" panose="020B0604020202020204" pitchFamily="34" charset="0"/>
              </a:rPr>
              <a:t> </a:t>
            </a:r>
            <a:r>
              <a:rPr lang="lt-LT" sz="3600" dirty="0" err="1">
                <a:effectLst/>
                <a:latin typeface="Arial" panose="020B0604020202020204" pitchFamily="34" charset="0"/>
                <a:ea typeface="Calibri" panose="020F0502020204030204" pitchFamily="34" charset="0"/>
                <a:cs typeface="Arial" panose="020B0604020202020204" pitchFamily="34" charset="0"/>
              </a:rPr>
              <a:t>Luneckienę</a:t>
            </a:r>
            <a:r>
              <a:rPr lang="lt-LT" sz="3600" dirty="0">
                <a:effectLst/>
                <a:latin typeface="Arial" panose="020B0604020202020204" pitchFamily="34" charset="0"/>
                <a:ea typeface="Calibri" panose="020F0502020204030204" pitchFamily="34" charset="0"/>
                <a:cs typeface="Arial" panose="020B0604020202020204" pitchFamily="34" charset="0"/>
              </a:rPr>
              <a:t> pakeitė Petras Mikštas</a:t>
            </a:r>
          </a:p>
        </p:txBody>
      </p:sp>
      <p:sp>
        <p:nvSpPr>
          <p:cNvPr id="4" name="Veiksmo mygtukas: tuščias 3">
            <a:hlinkClick r:id="rId3" action="ppaction://hlinksldjump" highlightClick="1"/>
            <a:extLst>
              <a:ext uri="{FF2B5EF4-FFF2-40B4-BE49-F238E27FC236}">
                <a16:creationId xmlns:a16="http://schemas.microsoft.com/office/drawing/2014/main" id="{F1B217A5-E3C9-4A6B-8AA0-7710F94A8CF1}"/>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757BDD85-49F5-4DF6-9EAE-9D800422EE02}"/>
              </a:ext>
            </a:extLst>
          </p:cNvPr>
          <p:cNvSpPr/>
          <p:nvPr/>
        </p:nvSpPr>
        <p:spPr>
          <a:xfrm>
            <a:off x="10282493" y="6372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6" name="Veiksmo mygtukas: tuščias 5">
            <a:hlinkClick r:id="rId5" action="ppaction://hlinksldjump" highlightClick="1"/>
            <a:extLst>
              <a:ext uri="{FF2B5EF4-FFF2-40B4-BE49-F238E27FC236}">
                <a16:creationId xmlns:a16="http://schemas.microsoft.com/office/drawing/2014/main" id="{AB311B7F-4D5D-404A-9036-7A94790BED86}"/>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219631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D32814A-BA47-4CD9-897C-8276E6DC404A}"/>
              </a:ext>
            </a:extLst>
          </p:cNvPr>
          <p:cNvSpPr>
            <a:spLocks noGrp="1"/>
          </p:cNvSpPr>
          <p:nvPr>
            <p:ph type="title"/>
          </p:nvPr>
        </p:nvSpPr>
        <p:spPr>
          <a:xfrm>
            <a:off x="838200" y="365125"/>
            <a:ext cx="9816548" cy="668545"/>
          </a:xfrm>
        </p:spPr>
        <p:txBody>
          <a:bodyPr>
            <a:normAutofit/>
          </a:bodyPr>
          <a:lstStyle/>
          <a:p>
            <a:pPr algn="ctr"/>
            <a:r>
              <a:rPr lang="lt-LT" sz="4000" dirty="0">
                <a:effectLst/>
                <a:latin typeface="Segoe Print" panose="02000600000000000000" pitchFamily="2" charset="0"/>
                <a:ea typeface="Calibri" panose="020F0502020204030204" pitchFamily="34" charset="0"/>
                <a:cs typeface="Times New Roman" panose="02020603050405020304" pitchFamily="18" charset="0"/>
              </a:rPr>
              <a:t> </a:t>
            </a:r>
            <a:r>
              <a:rPr lang="lt-LT" sz="4000" b="1" dirty="0">
                <a:effectLst/>
                <a:latin typeface="Segoe Print" panose="02000600000000000000" pitchFamily="2" charset="0"/>
                <a:ea typeface="Calibri" panose="020F0502020204030204" pitchFamily="34" charset="0"/>
                <a:cs typeface="Times New Roman" panose="02020603050405020304" pitchFamily="18" charset="0"/>
              </a:rPr>
              <a:t>1997 – 1998 m. m.</a:t>
            </a:r>
            <a:endParaRPr lang="lt-LT" sz="8000" dirty="0">
              <a:latin typeface="Segoe Print" panose="02000600000000000000" pitchFamily="2" charset="0"/>
            </a:endParaRPr>
          </a:p>
        </p:txBody>
      </p:sp>
      <p:sp>
        <p:nvSpPr>
          <p:cNvPr id="3" name="Turinio vietos rezervavimo ženklas 2">
            <a:extLst>
              <a:ext uri="{FF2B5EF4-FFF2-40B4-BE49-F238E27FC236}">
                <a16:creationId xmlns:a16="http://schemas.microsoft.com/office/drawing/2014/main" id="{C031C199-3DFB-4C8E-AD86-2ADDED2C0F76}"/>
              </a:ext>
            </a:extLst>
          </p:cNvPr>
          <p:cNvSpPr>
            <a:spLocks noGrp="1"/>
          </p:cNvSpPr>
          <p:nvPr>
            <p:ph idx="1"/>
          </p:nvPr>
        </p:nvSpPr>
        <p:spPr>
          <a:xfrm>
            <a:off x="185531" y="1590949"/>
            <a:ext cx="12006469" cy="5048389"/>
          </a:xfrm>
        </p:spPr>
        <p:txBody>
          <a:bodyPr>
            <a:normAutofit/>
          </a:bodyPr>
          <a:lstStyle/>
          <a:p>
            <a:pPr indent="0" algn="just">
              <a:lnSpc>
                <a:spcPct val="150000"/>
              </a:lnSpc>
              <a:spcAft>
                <a:spcPts val="1000"/>
              </a:spcAft>
              <a:buNone/>
            </a:pPr>
            <a:r>
              <a:rPr lang="lt-LT" sz="4400" dirty="0">
                <a:effectLst/>
                <a:latin typeface="Arial" panose="020B0604020202020204" pitchFamily="34" charset="0"/>
                <a:ea typeface="Calibri" panose="020F0502020204030204" pitchFamily="34" charset="0"/>
                <a:cs typeface="Arial" panose="020B0604020202020204" pitchFamily="34" charset="0"/>
              </a:rPr>
              <a:t>Dirbo 34 darbuotojai, tarp jų 25 mokytojai, mokėsi 233 mokiniai. Mokykloje pradėta dėstyti anglų kalba.</a:t>
            </a:r>
          </a:p>
        </p:txBody>
      </p:sp>
      <p:sp>
        <p:nvSpPr>
          <p:cNvPr id="4" name="Veiksmo mygtukas: tuščias 3">
            <a:hlinkClick r:id="rId3" action="ppaction://hlinksldjump" highlightClick="1"/>
            <a:extLst>
              <a:ext uri="{FF2B5EF4-FFF2-40B4-BE49-F238E27FC236}">
                <a16:creationId xmlns:a16="http://schemas.microsoft.com/office/drawing/2014/main" id="{EF017A4B-6BBD-4315-AC96-44DC8E18B241}"/>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D15D24B5-37CD-42D0-BD0D-207E3A1D5BBA}"/>
              </a:ext>
            </a:extLst>
          </p:cNvPr>
          <p:cNvSpPr/>
          <p:nvPr/>
        </p:nvSpPr>
        <p:spPr>
          <a:xfrm>
            <a:off x="10282493" y="6372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6" name="Veiksmo mygtukas: tuščias 5">
            <a:hlinkClick r:id="rId5" action="ppaction://hlinksldjump" highlightClick="1"/>
            <a:extLst>
              <a:ext uri="{FF2B5EF4-FFF2-40B4-BE49-F238E27FC236}">
                <a16:creationId xmlns:a16="http://schemas.microsoft.com/office/drawing/2014/main" id="{936F992B-BC78-4E1F-BA0C-FEAA4D297F4F}"/>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2658602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D32814A-BA47-4CD9-897C-8276E6DC404A}"/>
              </a:ext>
            </a:extLst>
          </p:cNvPr>
          <p:cNvSpPr>
            <a:spLocks noGrp="1"/>
          </p:cNvSpPr>
          <p:nvPr>
            <p:ph type="title"/>
          </p:nvPr>
        </p:nvSpPr>
        <p:spPr>
          <a:xfrm>
            <a:off x="838200" y="365125"/>
            <a:ext cx="9816548" cy="668545"/>
          </a:xfrm>
        </p:spPr>
        <p:txBody>
          <a:bodyPr>
            <a:normAutofit/>
          </a:bodyPr>
          <a:lstStyle/>
          <a:p>
            <a:pPr algn="ctr"/>
            <a:r>
              <a:rPr lang="lt-LT" sz="4000" dirty="0">
                <a:effectLst/>
                <a:latin typeface="Segoe Print" panose="02000600000000000000" pitchFamily="2" charset="0"/>
                <a:ea typeface="Calibri" panose="020F0502020204030204" pitchFamily="34" charset="0"/>
                <a:cs typeface="Times New Roman" panose="02020603050405020304" pitchFamily="18" charset="0"/>
              </a:rPr>
              <a:t> </a:t>
            </a:r>
            <a:r>
              <a:rPr lang="lt-LT" sz="4000" b="1" dirty="0">
                <a:effectLst/>
                <a:latin typeface="Segoe Print" panose="02000600000000000000" pitchFamily="2" charset="0"/>
                <a:ea typeface="Calibri" panose="020F0502020204030204" pitchFamily="34" charset="0"/>
                <a:cs typeface="Times New Roman" panose="02020603050405020304" pitchFamily="18" charset="0"/>
              </a:rPr>
              <a:t>1998 – 1999 m. m.</a:t>
            </a:r>
            <a:endParaRPr lang="lt-LT" sz="8000" dirty="0">
              <a:latin typeface="Segoe Print" panose="02000600000000000000" pitchFamily="2" charset="0"/>
            </a:endParaRPr>
          </a:p>
        </p:txBody>
      </p:sp>
      <p:sp>
        <p:nvSpPr>
          <p:cNvPr id="3" name="Turinio vietos rezervavimo ženklas 2">
            <a:extLst>
              <a:ext uri="{FF2B5EF4-FFF2-40B4-BE49-F238E27FC236}">
                <a16:creationId xmlns:a16="http://schemas.microsoft.com/office/drawing/2014/main" id="{C031C199-3DFB-4C8E-AD86-2ADDED2C0F76}"/>
              </a:ext>
            </a:extLst>
          </p:cNvPr>
          <p:cNvSpPr>
            <a:spLocks noGrp="1"/>
          </p:cNvSpPr>
          <p:nvPr>
            <p:ph idx="1"/>
          </p:nvPr>
        </p:nvSpPr>
        <p:spPr>
          <a:xfrm>
            <a:off x="185531" y="1590949"/>
            <a:ext cx="12006469" cy="5048389"/>
          </a:xfrm>
        </p:spPr>
        <p:txBody>
          <a:bodyPr>
            <a:normAutofit/>
          </a:bodyPr>
          <a:lstStyle/>
          <a:p>
            <a:pPr indent="0" algn="just">
              <a:lnSpc>
                <a:spcPct val="150000"/>
              </a:lnSpc>
              <a:spcAft>
                <a:spcPts val="1000"/>
              </a:spcAft>
              <a:buNone/>
            </a:pPr>
            <a:r>
              <a:rPr lang="lt-LT" sz="3600" dirty="0">
                <a:effectLst/>
                <a:latin typeface="Arial" panose="020B0604020202020204" pitchFamily="34" charset="0"/>
                <a:ea typeface="Calibri" panose="020F0502020204030204" pitchFamily="34" charset="0"/>
                <a:cs typeface="Arial" panose="020B0604020202020204" pitchFamily="34" charset="0"/>
              </a:rPr>
              <a:t>Mokykloje dirbo 49 darbuotojai, tarp jų 25 mokytojai rūpinosi į mokyklą atėjusiu 231 mokiniu. Daug dėmesio skirta nacionalinės kultūros pažinimui ir puoselėjimui. Tuo tikslu užrašinėta ir kaupta kraštotyrinė medžiaga, sukurtas videofilmas apie Vidiškių seniūniją. </a:t>
            </a:r>
          </a:p>
        </p:txBody>
      </p:sp>
      <p:sp>
        <p:nvSpPr>
          <p:cNvPr id="4" name="Veiksmo mygtukas: tuščias 3">
            <a:hlinkClick r:id="rId3" action="ppaction://hlinksldjump" highlightClick="1"/>
            <a:extLst>
              <a:ext uri="{FF2B5EF4-FFF2-40B4-BE49-F238E27FC236}">
                <a16:creationId xmlns:a16="http://schemas.microsoft.com/office/drawing/2014/main" id="{87A80107-CB05-4162-A6A2-92DD69B88C52}"/>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D24CDEC0-E142-47B3-A5FE-31C18C0434F0}"/>
              </a:ext>
            </a:extLst>
          </p:cNvPr>
          <p:cNvSpPr/>
          <p:nvPr/>
        </p:nvSpPr>
        <p:spPr>
          <a:xfrm>
            <a:off x="10282493" y="6372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6" name="Veiksmo mygtukas: tuščias 5">
            <a:hlinkClick r:id="rId5" action="ppaction://hlinksldjump" highlightClick="1"/>
            <a:extLst>
              <a:ext uri="{FF2B5EF4-FFF2-40B4-BE49-F238E27FC236}">
                <a16:creationId xmlns:a16="http://schemas.microsoft.com/office/drawing/2014/main" id="{9DBEF3C4-371E-47ED-9287-23ED414D10E5}"/>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3097210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5" name="Veiksmo mygtukas: tuščias 4">
            <a:hlinkClick r:id="rId3" action="ppaction://hlinksldjump" highlightClick="1"/>
            <a:extLst>
              <a:ext uri="{FF2B5EF4-FFF2-40B4-BE49-F238E27FC236}">
                <a16:creationId xmlns:a16="http://schemas.microsoft.com/office/drawing/2014/main" id="{B4133BC4-1872-48BC-96A1-0E59F3832435}"/>
              </a:ext>
            </a:extLst>
          </p:cNvPr>
          <p:cNvSpPr/>
          <p:nvPr/>
        </p:nvSpPr>
        <p:spPr>
          <a:xfrm>
            <a:off x="477078" y="238540"/>
            <a:ext cx="3061252" cy="967408"/>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Gimnazijos istorija</a:t>
            </a:r>
          </a:p>
        </p:txBody>
      </p:sp>
      <p:sp>
        <p:nvSpPr>
          <p:cNvPr id="7" name="Veiksmo mygtukas: tuščias 6">
            <a:hlinkClick r:id="rId4" action="ppaction://hlinksldjump" highlightClick="1"/>
            <a:extLst>
              <a:ext uri="{FF2B5EF4-FFF2-40B4-BE49-F238E27FC236}">
                <a16:creationId xmlns:a16="http://schemas.microsoft.com/office/drawing/2014/main" id="{D1AF0998-33D5-4AA7-BDE8-B6482AF98771}"/>
              </a:ext>
            </a:extLst>
          </p:cNvPr>
          <p:cNvSpPr/>
          <p:nvPr/>
        </p:nvSpPr>
        <p:spPr>
          <a:xfrm>
            <a:off x="4565374" y="238540"/>
            <a:ext cx="3061252" cy="967408"/>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Interviu su gimnazijos direktore</a:t>
            </a:r>
          </a:p>
        </p:txBody>
      </p:sp>
      <p:sp>
        <p:nvSpPr>
          <p:cNvPr id="10" name="Veiksmo mygtukas: tuščias 9">
            <a:hlinkClick r:id="rId5" action="ppaction://hlinksldjump" highlightClick="1"/>
            <a:extLst>
              <a:ext uri="{FF2B5EF4-FFF2-40B4-BE49-F238E27FC236}">
                <a16:creationId xmlns:a16="http://schemas.microsoft.com/office/drawing/2014/main" id="{12F0B98D-C692-4D3C-A9D2-E021A773FE7F}"/>
              </a:ext>
            </a:extLst>
          </p:cNvPr>
          <p:cNvSpPr/>
          <p:nvPr/>
        </p:nvSpPr>
        <p:spPr>
          <a:xfrm>
            <a:off x="8653670" y="238540"/>
            <a:ext cx="3061252" cy="967408"/>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Sportininkai</a:t>
            </a:r>
          </a:p>
        </p:txBody>
      </p:sp>
      <p:sp>
        <p:nvSpPr>
          <p:cNvPr id="11" name="Veiksmo mygtukas: tuščias 10">
            <a:hlinkClick r:id="rId6" action="ppaction://hlinksldjump" highlightClick="1"/>
            <a:extLst>
              <a:ext uri="{FF2B5EF4-FFF2-40B4-BE49-F238E27FC236}">
                <a16:creationId xmlns:a16="http://schemas.microsoft.com/office/drawing/2014/main" id="{5A756111-9120-4A42-9416-0FEA28D37834}"/>
              </a:ext>
            </a:extLst>
          </p:cNvPr>
          <p:cNvSpPr/>
          <p:nvPr/>
        </p:nvSpPr>
        <p:spPr>
          <a:xfrm>
            <a:off x="477078" y="1519652"/>
            <a:ext cx="3061252" cy="967408"/>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Augalai</a:t>
            </a:r>
          </a:p>
        </p:txBody>
      </p:sp>
      <p:sp>
        <p:nvSpPr>
          <p:cNvPr id="13" name="Veiksmo mygtukas: tuščias 12">
            <a:hlinkClick r:id="rId7" action="ppaction://hlinksldjump" highlightClick="1"/>
            <a:extLst>
              <a:ext uri="{FF2B5EF4-FFF2-40B4-BE49-F238E27FC236}">
                <a16:creationId xmlns:a16="http://schemas.microsoft.com/office/drawing/2014/main" id="{F6CD2BEA-DA66-4ADC-B9BE-0C69F55A507F}"/>
              </a:ext>
            </a:extLst>
          </p:cNvPr>
          <p:cNvSpPr/>
          <p:nvPr/>
        </p:nvSpPr>
        <p:spPr>
          <a:xfrm>
            <a:off x="4565374" y="1519652"/>
            <a:ext cx="3061252" cy="967408"/>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Mokinių prisiminimai</a:t>
            </a:r>
          </a:p>
        </p:txBody>
      </p:sp>
      <p:sp>
        <p:nvSpPr>
          <p:cNvPr id="14" name="Veiksmo mygtukas: tuščias 13">
            <a:hlinkClick r:id="rId8" action="ppaction://hlinksldjump" highlightClick="1"/>
            <a:extLst>
              <a:ext uri="{FF2B5EF4-FFF2-40B4-BE49-F238E27FC236}">
                <a16:creationId xmlns:a16="http://schemas.microsoft.com/office/drawing/2014/main" id="{F04E3831-E1D2-45F2-A2FD-A26525792609}"/>
              </a:ext>
            </a:extLst>
          </p:cNvPr>
          <p:cNvSpPr/>
          <p:nvPr/>
        </p:nvSpPr>
        <p:spPr>
          <a:xfrm>
            <a:off x="8653670" y="1519652"/>
            <a:ext cx="3061252" cy="967408"/>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Mokinių laiškai mokyklai</a:t>
            </a:r>
          </a:p>
        </p:txBody>
      </p:sp>
      <p:sp>
        <p:nvSpPr>
          <p:cNvPr id="15" name="Veiksmo mygtukas: tuščias 14">
            <a:hlinkClick r:id="rId9" action="ppaction://hlinksldjump" highlightClick="1"/>
            <a:extLst>
              <a:ext uri="{FF2B5EF4-FFF2-40B4-BE49-F238E27FC236}">
                <a16:creationId xmlns:a16="http://schemas.microsoft.com/office/drawing/2014/main" id="{0E2883C4-C3D0-4044-8E72-4A14D12EA6AA}"/>
              </a:ext>
            </a:extLst>
          </p:cNvPr>
          <p:cNvSpPr/>
          <p:nvPr/>
        </p:nvSpPr>
        <p:spPr>
          <a:xfrm>
            <a:off x="477078" y="2800764"/>
            <a:ext cx="3061252" cy="967408"/>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Abiturientų laidos</a:t>
            </a:r>
          </a:p>
        </p:txBody>
      </p:sp>
      <p:sp>
        <p:nvSpPr>
          <p:cNvPr id="18" name="Veiksmo mygtukas: tuščias 17">
            <a:hlinkClick r:id="rId10" action="ppaction://hlinksldjump" highlightClick="1"/>
            <a:extLst>
              <a:ext uri="{FF2B5EF4-FFF2-40B4-BE49-F238E27FC236}">
                <a16:creationId xmlns:a16="http://schemas.microsoft.com/office/drawing/2014/main" id="{54978B0C-E5F7-48D4-85E5-6A7D9E95CE0D}"/>
              </a:ext>
            </a:extLst>
          </p:cNvPr>
          <p:cNvSpPr/>
          <p:nvPr/>
        </p:nvSpPr>
        <p:spPr>
          <a:xfrm>
            <a:off x="4565374" y="2800764"/>
            <a:ext cx="3061252" cy="967408"/>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Pedagoginiai darbuotojai 2020-2021 m. m.</a:t>
            </a:r>
          </a:p>
        </p:txBody>
      </p:sp>
      <p:sp>
        <p:nvSpPr>
          <p:cNvPr id="20" name="Veiksmo mygtukas: tuščias 19">
            <a:hlinkClick r:id="rId11" action="ppaction://hlinksldjump" highlightClick="1"/>
            <a:extLst>
              <a:ext uri="{FF2B5EF4-FFF2-40B4-BE49-F238E27FC236}">
                <a16:creationId xmlns:a16="http://schemas.microsoft.com/office/drawing/2014/main" id="{EB9DA32C-D2AE-4649-ADC4-BC0C291DF110}"/>
              </a:ext>
            </a:extLst>
          </p:cNvPr>
          <p:cNvSpPr/>
          <p:nvPr/>
        </p:nvSpPr>
        <p:spPr>
          <a:xfrm>
            <a:off x="4565374" y="4081876"/>
            <a:ext cx="3061252" cy="967408"/>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In</a:t>
            </a:r>
            <a:r>
              <a:rPr lang="lt-LT" sz="2400" b="1" dirty="0"/>
              <a:t> English</a:t>
            </a:r>
          </a:p>
        </p:txBody>
      </p:sp>
      <p:sp>
        <p:nvSpPr>
          <p:cNvPr id="12" name="Veiksmo mygtukas: tuščias 11">
            <a:hlinkClick r:id="rId12" action="ppaction://hlinksldjump" highlightClick="1"/>
            <a:extLst>
              <a:ext uri="{FF2B5EF4-FFF2-40B4-BE49-F238E27FC236}">
                <a16:creationId xmlns:a16="http://schemas.microsoft.com/office/drawing/2014/main" id="{E85A8885-2537-42AC-9137-CCD461F48AC6}"/>
              </a:ext>
            </a:extLst>
          </p:cNvPr>
          <p:cNvSpPr/>
          <p:nvPr/>
        </p:nvSpPr>
        <p:spPr>
          <a:xfrm>
            <a:off x="8653670" y="2800764"/>
            <a:ext cx="3061252" cy="967408"/>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Nuotraukos</a:t>
            </a:r>
          </a:p>
        </p:txBody>
      </p:sp>
    </p:spTree>
    <p:extLst>
      <p:ext uri="{BB962C8B-B14F-4D97-AF65-F5344CB8AC3E}">
        <p14:creationId xmlns:p14="http://schemas.microsoft.com/office/powerpoint/2010/main" val="3045251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D32814A-BA47-4CD9-897C-8276E6DC404A}"/>
              </a:ext>
            </a:extLst>
          </p:cNvPr>
          <p:cNvSpPr>
            <a:spLocks noGrp="1"/>
          </p:cNvSpPr>
          <p:nvPr>
            <p:ph type="title"/>
          </p:nvPr>
        </p:nvSpPr>
        <p:spPr>
          <a:xfrm>
            <a:off x="838200" y="365125"/>
            <a:ext cx="9816548" cy="668545"/>
          </a:xfrm>
        </p:spPr>
        <p:txBody>
          <a:bodyPr>
            <a:normAutofit/>
          </a:bodyPr>
          <a:lstStyle/>
          <a:p>
            <a:pPr algn="ctr"/>
            <a:r>
              <a:rPr lang="lt-LT" sz="4000" dirty="0">
                <a:effectLst/>
                <a:latin typeface="Segoe Print" panose="02000600000000000000" pitchFamily="2" charset="0"/>
                <a:ea typeface="Calibri" panose="020F0502020204030204" pitchFamily="34" charset="0"/>
                <a:cs typeface="Times New Roman" panose="02020603050405020304" pitchFamily="18" charset="0"/>
              </a:rPr>
              <a:t> </a:t>
            </a:r>
            <a:r>
              <a:rPr lang="lt-LT" sz="4000" b="1" dirty="0">
                <a:effectLst/>
                <a:latin typeface="Segoe Print" panose="02000600000000000000" pitchFamily="2" charset="0"/>
                <a:ea typeface="Calibri" panose="020F0502020204030204" pitchFamily="34" charset="0"/>
                <a:cs typeface="Times New Roman" panose="02020603050405020304" pitchFamily="18" charset="0"/>
              </a:rPr>
              <a:t>1999 – 2000 m. m.</a:t>
            </a:r>
            <a:endParaRPr lang="lt-LT" sz="8000" dirty="0">
              <a:latin typeface="Segoe Print" panose="02000600000000000000" pitchFamily="2" charset="0"/>
            </a:endParaRPr>
          </a:p>
        </p:txBody>
      </p:sp>
      <p:sp>
        <p:nvSpPr>
          <p:cNvPr id="3" name="Turinio vietos rezervavimo ženklas 2">
            <a:extLst>
              <a:ext uri="{FF2B5EF4-FFF2-40B4-BE49-F238E27FC236}">
                <a16:creationId xmlns:a16="http://schemas.microsoft.com/office/drawing/2014/main" id="{C031C199-3DFB-4C8E-AD86-2ADDED2C0F76}"/>
              </a:ext>
            </a:extLst>
          </p:cNvPr>
          <p:cNvSpPr>
            <a:spLocks noGrp="1"/>
          </p:cNvSpPr>
          <p:nvPr>
            <p:ph idx="1"/>
          </p:nvPr>
        </p:nvSpPr>
        <p:spPr>
          <a:xfrm>
            <a:off x="185531" y="1590949"/>
            <a:ext cx="12006469" cy="5048389"/>
          </a:xfrm>
        </p:spPr>
        <p:txBody>
          <a:bodyPr>
            <a:normAutofit/>
          </a:bodyPr>
          <a:lstStyle/>
          <a:p>
            <a:pPr indent="0" algn="just">
              <a:lnSpc>
                <a:spcPct val="150000"/>
              </a:lnSpc>
              <a:spcAft>
                <a:spcPts val="1000"/>
              </a:spcAft>
              <a:buNone/>
            </a:pPr>
            <a:r>
              <a:rPr lang="lt-LT" sz="3600" dirty="0">
                <a:effectLst/>
                <a:latin typeface="Arial" panose="020B0604020202020204" pitchFamily="34" charset="0"/>
                <a:ea typeface="Calibri" panose="020F0502020204030204" pitchFamily="34" charset="0"/>
                <a:cs typeface="Arial" panose="020B0604020202020204" pitchFamily="34" charset="0"/>
              </a:rPr>
              <a:t>Mokslo metais dirbo 51 darbuotojas (26 mokytojai), mokėsi </a:t>
            </a:r>
            <a:r>
              <a:rPr lang="en-US" sz="3600" dirty="0">
                <a:effectLst/>
                <a:latin typeface="Arial" panose="020B0604020202020204" pitchFamily="34" charset="0"/>
                <a:ea typeface="Calibri" panose="020F0502020204030204" pitchFamily="34" charset="0"/>
                <a:cs typeface="Arial" panose="020B0604020202020204" pitchFamily="34" charset="0"/>
              </a:rPr>
              <a:t>250 </a:t>
            </a:r>
            <a:r>
              <a:rPr lang="lt-LT" sz="3600" dirty="0">
                <a:effectLst/>
                <a:latin typeface="Arial" panose="020B0604020202020204" pitchFamily="34" charset="0"/>
                <a:ea typeface="Calibri" panose="020F0502020204030204" pitchFamily="34" charset="0"/>
                <a:cs typeface="Arial" panose="020B0604020202020204" pitchFamily="34" charset="0"/>
              </a:rPr>
              <a:t>mokinių. Mokykloje vyko rinkimai į mokinių seimą, diskusijų klubas organizavo priešrinkiminius debatus. Socialiai remtiniems vaikams įsteigtas vaikų dienos centras (auklėtoja Jurgita </a:t>
            </a:r>
            <a:r>
              <a:rPr lang="lt-LT" sz="3600" dirty="0" err="1">
                <a:effectLst/>
                <a:latin typeface="Arial" panose="020B0604020202020204" pitchFamily="34" charset="0"/>
                <a:ea typeface="Calibri" panose="020F0502020204030204" pitchFamily="34" charset="0"/>
                <a:cs typeface="Arial" panose="020B0604020202020204" pitchFamily="34" charset="0"/>
              </a:rPr>
              <a:t>Rėkašienė</a:t>
            </a:r>
            <a:r>
              <a:rPr lang="lt-LT" sz="3600" dirty="0">
                <a:effectLst/>
                <a:latin typeface="Arial" panose="020B0604020202020204" pitchFamily="34" charset="0"/>
                <a:ea typeface="Calibri" panose="020F0502020204030204" pitchFamily="34" charset="0"/>
                <a:cs typeface="Arial" panose="020B0604020202020204" pitchFamily="34" charset="0"/>
              </a:rPr>
              <a:t>).</a:t>
            </a:r>
            <a:endParaRPr lang="lt-LT" sz="6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195194E2-61DB-4434-8524-2F7724E7CDD9}"/>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EA2DD245-9931-48BC-8794-A5C10D0C6C54}"/>
              </a:ext>
            </a:extLst>
          </p:cNvPr>
          <p:cNvSpPr/>
          <p:nvPr/>
        </p:nvSpPr>
        <p:spPr>
          <a:xfrm>
            <a:off x="10282493" y="6372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6" name="Veiksmo mygtukas: tuščias 5">
            <a:hlinkClick r:id="rId5" action="ppaction://hlinksldjump" highlightClick="1"/>
            <a:extLst>
              <a:ext uri="{FF2B5EF4-FFF2-40B4-BE49-F238E27FC236}">
                <a16:creationId xmlns:a16="http://schemas.microsoft.com/office/drawing/2014/main" id="{45D6B039-5B5F-4B08-93C1-AD9F58BEF527}"/>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3735627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D32814A-BA47-4CD9-897C-8276E6DC404A}"/>
              </a:ext>
            </a:extLst>
          </p:cNvPr>
          <p:cNvSpPr>
            <a:spLocks noGrp="1"/>
          </p:cNvSpPr>
          <p:nvPr>
            <p:ph type="title"/>
          </p:nvPr>
        </p:nvSpPr>
        <p:spPr>
          <a:xfrm>
            <a:off x="838200" y="365125"/>
            <a:ext cx="9816548" cy="668545"/>
          </a:xfrm>
        </p:spPr>
        <p:txBody>
          <a:bodyPr>
            <a:normAutofit/>
          </a:bodyPr>
          <a:lstStyle/>
          <a:p>
            <a:pPr algn="ctr"/>
            <a:r>
              <a:rPr lang="lt-LT" sz="4000" dirty="0">
                <a:effectLst/>
                <a:latin typeface="Segoe Print" panose="02000600000000000000" pitchFamily="2" charset="0"/>
                <a:ea typeface="Calibri" panose="020F0502020204030204" pitchFamily="34" charset="0"/>
                <a:cs typeface="Times New Roman" panose="02020603050405020304" pitchFamily="18" charset="0"/>
              </a:rPr>
              <a:t> </a:t>
            </a:r>
            <a:r>
              <a:rPr lang="lt-LT" sz="4000" b="1" dirty="0">
                <a:effectLst/>
                <a:latin typeface="Segoe Print" panose="02000600000000000000" pitchFamily="2" charset="0"/>
                <a:ea typeface="Calibri" panose="020F0502020204030204" pitchFamily="34" charset="0"/>
                <a:cs typeface="Times New Roman" panose="02020603050405020304" pitchFamily="18" charset="0"/>
              </a:rPr>
              <a:t>2000 – 2001 m. m.</a:t>
            </a:r>
            <a:endParaRPr lang="lt-LT" sz="8000" dirty="0">
              <a:latin typeface="Segoe Print" panose="02000600000000000000" pitchFamily="2" charset="0"/>
            </a:endParaRPr>
          </a:p>
        </p:txBody>
      </p:sp>
      <p:sp>
        <p:nvSpPr>
          <p:cNvPr id="3" name="Turinio vietos rezervavimo ženklas 2">
            <a:extLst>
              <a:ext uri="{FF2B5EF4-FFF2-40B4-BE49-F238E27FC236}">
                <a16:creationId xmlns:a16="http://schemas.microsoft.com/office/drawing/2014/main" id="{C031C199-3DFB-4C8E-AD86-2ADDED2C0F76}"/>
              </a:ext>
            </a:extLst>
          </p:cNvPr>
          <p:cNvSpPr>
            <a:spLocks noGrp="1"/>
          </p:cNvSpPr>
          <p:nvPr>
            <p:ph idx="1"/>
          </p:nvPr>
        </p:nvSpPr>
        <p:spPr>
          <a:xfrm>
            <a:off x="185531" y="1590949"/>
            <a:ext cx="12006469" cy="5048389"/>
          </a:xfrm>
        </p:spPr>
        <p:txBody>
          <a:bodyPr>
            <a:normAutofit/>
          </a:bodyPr>
          <a:lstStyle/>
          <a:p>
            <a:pPr indent="0" algn="just">
              <a:lnSpc>
                <a:spcPct val="150000"/>
              </a:lnSpc>
              <a:spcAft>
                <a:spcPts val="1000"/>
              </a:spcAft>
              <a:buNone/>
            </a:pPr>
            <a:r>
              <a:rPr lang="lt-LT" sz="4000" dirty="0">
                <a:effectLst/>
                <a:latin typeface="Arial" panose="020B0604020202020204" pitchFamily="34" charset="0"/>
                <a:ea typeface="Calibri" panose="020F0502020204030204" pitchFamily="34" charset="0"/>
                <a:cs typeface="Arial" panose="020B0604020202020204" pitchFamily="34" charset="0"/>
              </a:rPr>
              <a:t>Di</a:t>
            </a:r>
            <a:r>
              <a:rPr lang="lt-LT" sz="3600" dirty="0">
                <a:effectLst/>
                <a:latin typeface="Arial" panose="020B0604020202020204" pitchFamily="34" charset="0"/>
                <a:ea typeface="Calibri" panose="020F0502020204030204" pitchFamily="34" charset="0"/>
                <a:cs typeface="Arial" panose="020B0604020202020204" pitchFamily="34" charset="0"/>
              </a:rPr>
              <a:t>rbo 27 mokytojai (iš viso 53 darbuotojai), mokėsi 257 mokiniai. Įvestas ankstyvasis užsienio kalbos mokymas 2 klasėje. Etninė kultūra puoselėjama audimo būrelyje (mokytoja Zita </a:t>
            </a:r>
            <a:r>
              <a:rPr lang="lt-LT" sz="3600" dirty="0" err="1">
                <a:effectLst/>
                <a:latin typeface="Arial" panose="020B0604020202020204" pitchFamily="34" charset="0"/>
                <a:ea typeface="Calibri" panose="020F0502020204030204" pitchFamily="34" charset="0"/>
                <a:cs typeface="Arial" panose="020B0604020202020204" pitchFamily="34" charset="0"/>
              </a:rPr>
              <a:t>Butavičienė</a:t>
            </a:r>
            <a:r>
              <a:rPr lang="lt-LT" sz="3600" dirty="0">
                <a:effectLst/>
                <a:latin typeface="Arial" panose="020B0604020202020204" pitchFamily="34" charset="0"/>
                <a:ea typeface="Calibri" panose="020F0502020204030204" pitchFamily="34" charset="0"/>
                <a:cs typeface="Arial" panose="020B0604020202020204" pitchFamily="34" charset="0"/>
              </a:rPr>
              <a:t>), išausti suvenyriniai ir rankšluosčiai su tautine simbolika. Į gyvenimą išleista 13 abiturientų.</a:t>
            </a:r>
            <a:endParaRPr lang="lt-LT" sz="96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46D1E730-3B8C-4821-B173-AC2F95C1B5AE}"/>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628DB52F-5E37-4D90-A1D3-3A20AFBF3610}"/>
              </a:ext>
            </a:extLst>
          </p:cNvPr>
          <p:cNvSpPr/>
          <p:nvPr/>
        </p:nvSpPr>
        <p:spPr>
          <a:xfrm>
            <a:off x="10282493" y="6372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6" name="Veiksmo mygtukas: tuščias 5">
            <a:hlinkClick r:id="rId5" action="ppaction://hlinksldjump" highlightClick="1"/>
            <a:extLst>
              <a:ext uri="{FF2B5EF4-FFF2-40B4-BE49-F238E27FC236}">
                <a16:creationId xmlns:a16="http://schemas.microsoft.com/office/drawing/2014/main" id="{7905A51D-D4F8-4F20-9AF1-6620F7CFAEEA}"/>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2392570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D32814A-BA47-4CD9-897C-8276E6DC404A}"/>
              </a:ext>
            </a:extLst>
          </p:cNvPr>
          <p:cNvSpPr>
            <a:spLocks noGrp="1"/>
          </p:cNvSpPr>
          <p:nvPr>
            <p:ph type="title"/>
          </p:nvPr>
        </p:nvSpPr>
        <p:spPr>
          <a:xfrm>
            <a:off x="838200" y="365125"/>
            <a:ext cx="9816548" cy="668545"/>
          </a:xfrm>
        </p:spPr>
        <p:txBody>
          <a:bodyPr>
            <a:normAutofit/>
          </a:bodyPr>
          <a:lstStyle/>
          <a:p>
            <a:pPr algn="ctr"/>
            <a:r>
              <a:rPr lang="lt-LT" sz="4000" dirty="0">
                <a:effectLst/>
                <a:latin typeface="Segoe Print" panose="02000600000000000000" pitchFamily="2" charset="0"/>
                <a:ea typeface="Calibri" panose="020F0502020204030204" pitchFamily="34" charset="0"/>
                <a:cs typeface="Times New Roman" panose="02020603050405020304" pitchFamily="18" charset="0"/>
              </a:rPr>
              <a:t> </a:t>
            </a:r>
            <a:r>
              <a:rPr lang="lt-LT" sz="4000" b="1" dirty="0">
                <a:effectLst/>
                <a:latin typeface="Segoe Print" panose="02000600000000000000" pitchFamily="2" charset="0"/>
                <a:ea typeface="Calibri" panose="020F0502020204030204" pitchFamily="34" charset="0"/>
                <a:cs typeface="Times New Roman" panose="02020603050405020304" pitchFamily="18" charset="0"/>
              </a:rPr>
              <a:t>2001 – 2002 m. m.</a:t>
            </a:r>
            <a:endParaRPr lang="lt-LT" sz="8000" dirty="0">
              <a:latin typeface="Segoe Print" panose="02000600000000000000" pitchFamily="2" charset="0"/>
            </a:endParaRPr>
          </a:p>
        </p:txBody>
      </p:sp>
      <p:sp>
        <p:nvSpPr>
          <p:cNvPr id="3" name="Turinio vietos rezervavimo ženklas 2">
            <a:extLst>
              <a:ext uri="{FF2B5EF4-FFF2-40B4-BE49-F238E27FC236}">
                <a16:creationId xmlns:a16="http://schemas.microsoft.com/office/drawing/2014/main" id="{C031C199-3DFB-4C8E-AD86-2ADDED2C0F76}"/>
              </a:ext>
            </a:extLst>
          </p:cNvPr>
          <p:cNvSpPr>
            <a:spLocks noGrp="1"/>
          </p:cNvSpPr>
          <p:nvPr>
            <p:ph idx="1"/>
          </p:nvPr>
        </p:nvSpPr>
        <p:spPr>
          <a:xfrm>
            <a:off x="185531" y="1590949"/>
            <a:ext cx="12006469" cy="5048389"/>
          </a:xfrm>
        </p:spPr>
        <p:txBody>
          <a:bodyPr>
            <a:normAutofit lnSpcReduction="10000"/>
          </a:bodyPr>
          <a:lstStyle/>
          <a:p>
            <a:pPr indent="0" algn="just">
              <a:lnSpc>
                <a:spcPct val="150000"/>
              </a:lnSpc>
              <a:spcAft>
                <a:spcPts val="1000"/>
              </a:spcAft>
              <a:buNone/>
            </a:pPr>
            <a:r>
              <a:rPr lang="lt-LT" sz="3200" dirty="0">
                <a:effectLst/>
                <a:latin typeface="Arial" panose="020B0604020202020204" pitchFamily="34" charset="0"/>
                <a:ea typeface="Calibri" panose="020F0502020204030204" pitchFamily="34" charset="0"/>
                <a:cs typeface="Arial" panose="020B0604020202020204" pitchFamily="34" charset="0"/>
              </a:rPr>
              <a:t>Mokslo metus pradėjo 276 mokiniai, 52 darbuotojai, tarp jų 31 pedagoginis darbuotojas. Mokykloje įgyvendinamas profilinis mokymas. Mokiniai, padedami mokytojų, pirmą kartą rašė ir mokslo metų pabaigoje pristatė projektus. Popamokinę veiklą paįvairino atsiradęs akmens apdirbimo būrelis, jį lankę mokiniai akmenyje iškalė  mokyklos ir Vidiškių pavadinimą (mokytojas Vaclovas Pelenis)</a:t>
            </a:r>
            <a:endParaRPr lang="lt-LT" sz="199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BB8B92C5-9FC9-4E15-B1CD-FA9E2B91F3AE}"/>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9628EE36-638F-4DB2-B11B-D7BDFA4E9034}"/>
              </a:ext>
            </a:extLst>
          </p:cNvPr>
          <p:cNvSpPr/>
          <p:nvPr/>
        </p:nvSpPr>
        <p:spPr>
          <a:xfrm>
            <a:off x="10282493" y="6372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6" name="Veiksmo mygtukas: tuščias 5">
            <a:hlinkClick r:id="rId5" action="ppaction://hlinksldjump" highlightClick="1"/>
            <a:extLst>
              <a:ext uri="{FF2B5EF4-FFF2-40B4-BE49-F238E27FC236}">
                <a16:creationId xmlns:a16="http://schemas.microsoft.com/office/drawing/2014/main" id="{25473DE4-63E3-4638-9D2F-54D56D0E6717}"/>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3580133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D32814A-BA47-4CD9-897C-8276E6DC404A}"/>
              </a:ext>
            </a:extLst>
          </p:cNvPr>
          <p:cNvSpPr>
            <a:spLocks noGrp="1"/>
          </p:cNvSpPr>
          <p:nvPr>
            <p:ph type="title"/>
          </p:nvPr>
        </p:nvSpPr>
        <p:spPr>
          <a:xfrm>
            <a:off x="838200" y="365125"/>
            <a:ext cx="9816548" cy="668545"/>
          </a:xfrm>
        </p:spPr>
        <p:txBody>
          <a:bodyPr>
            <a:normAutofit/>
          </a:bodyPr>
          <a:lstStyle/>
          <a:p>
            <a:pPr algn="ctr"/>
            <a:r>
              <a:rPr lang="lt-LT" sz="4000" dirty="0">
                <a:effectLst/>
                <a:latin typeface="Segoe Print" panose="02000600000000000000" pitchFamily="2" charset="0"/>
                <a:ea typeface="Calibri" panose="020F0502020204030204" pitchFamily="34" charset="0"/>
                <a:cs typeface="Times New Roman" panose="02020603050405020304" pitchFamily="18" charset="0"/>
              </a:rPr>
              <a:t> </a:t>
            </a:r>
            <a:r>
              <a:rPr lang="lt-LT" sz="4000" b="1" dirty="0">
                <a:effectLst/>
                <a:latin typeface="Segoe Print" panose="02000600000000000000" pitchFamily="2" charset="0"/>
                <a:ea typeface="Calibri" panose="020F0502020204030204" pitchFamily="34" charset="0"/>
                <a:cs typeface="Times New Roman" panose="02020603050405020304" pitchFamily="18" charset="0"/>
              </a:rPr>
              <a:t>2002 – 2003 m. m.</a:t>
            </a:r>
            <a:endParaRPr lang="lt-LT" sz="8000" dirty="0">
              <a:latin typeface="Segoe Print" panose="02000600000000000000" pitchFamily="2" charset="0"/>
            </a:endParaRPr>
          </a:p>
        </p:txBody>
      </p:sp>
      <p:sp>
        <p:nvSpPr>
          <p:cNvPr id="3" name="Turinio vietos rezervavimo ženklas 2">
            <a:extLst>
              <a:ext uri="{FF2B5EF4-FFF2-40B4-BE49-F238E27FC236}">
                <a16:creationId xmlns:a16="http://schemas.microsoft.com/office/drawing/2014/main" id="{C031C199-3DFB-4C8E-AD86-2ADDED2C0F76}"/>
              </a:ext>
            </a:extLst>
          </p:cNvPr>
          <p:cNvSpPr>
            <a:spLocks noGrp="1"/>
          </p:cNvSpPr>
          <p:nvPr>
            <p:ph idx="1"/>
          </p:nvPr>
        </p:nvSpPr>
        <p:spPr>
          <a:xfrm>
            <a:off x="185531" y="1590949"/>
            <a:ext cx="12006469" cy="5048389"/>
          </a:xfrm>
        </p:spPr>
        <p:txBody>
          <a:bodyPr>
            <a:normAutofit/>
          </a:bodyPr>
          <a:lstStyle/>
          <a:p>
            <a:pPr indent="0">
              <a:lnSpc>
                <a:spcPct val="150000"/>
              </a:lnSpc>
              <a:spcAft>
                <a:spcPts val="1000"/>
              </a:spcAft>
              <a:buNone/>
            </a:pPr>
            <a:r>
              <a:rPr lang="lt-LT" sz="4000" dirty="0">
                <a:effectLst/>
                <a:latin typeface="Arial" panose="020B0604020202020204" pitchFamily="34" charset="0"/>
                <a:ea typeface="Calibri" panose="020F0502020204030204" pitchFamily="34" charset="0"/>
                <a:cs typeface="Arial" panose="020B0604020202020204" pitchFamily="34" charset="0"/>
              </a:rPr>
              <a:t>Mokėsi 273 mokiniai, dirbo 53 darbuotojai, tarp jų 32 pedagoginiai darbuotojai. Pradėjo dirbti socialinis pedagogas. Mokyklą baigė 15 abiturientų.</a:t>
            </a:r>
            <a:endParaRPr lang="lt-LT" sz="595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D5B312E1-D112-442A-9AE9-924448633F01}"/>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FDAC8C2E-D930-46D2-AFAA-37B79D4991CE}"/>
              </a:ext>
            </a:extLst>
          </p:cNvPr>
          <p:cNvSpPr/>
          <p:nvPr/>
        </p:nvSpPr>
        <p:spPr>
          <a:xfrm>
            <a:off x="10282493" y="6372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6" name="Veiksmo mygtukas: tuščias 5">
            <a:hlinkClick r:id="rId5" action="ppaction://hlinksldjump" highlightClick="1"/>
            <a:extLst>
              <a:ext uri="{FF2B5EF4-FFF2-40B4-BE49-F238E27FC236}">
                <a16:creationId xmlns:a16="http://schemas.microsoft.com/office/drawing/2014/main" id="{F804A0BA-3FCB-4D2C-AD8E-F403D60535EB}"/>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4155138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D32814A-BA47-4CD9-897C-8276E6DC404A}"/>
              </a:ext>
            </a:extLst>
          </p:cNvPr>
          <p:cNvSpPr>
            <a:spLocks noGrp="1"/>
          </p:cNvSpPr>
          <p:nvPr>
            <p:ph type="title"/>
          </p:nvPr>
        </p:nvSpPr>
        <p:spPr>
          <a:xfrm>
            <a:off x="838200" y="365125"/>
            <a:ext cx="9816548" cy="668545"/>
          </a:xfrm>
        </p:spPr>
        <p:txBody>
          <a:bodyPr>
            <a:normAutofit/>
          </a:bodyPr>
          <a:lstStyle/>
          <a:p>
            <a:pPr algn="ctr"/>
            <a:r>
              <a:rPr lang="lt-LT" sz="4000" dirty="0">
                <a:effectLst/>
                <a:latin typeface="Segoe Print" panose="02000600000000000000" pitchFamily="2" charset="0"/>
                <a:ea typeface="Calibri" panose="020F0502020204030204" pitchFamily="34" charset="0"/>
                <a:cs typeface="Times New Roman" panose="02020603050405020304" pitchFamily="18" charset="0"/>
              </a:rPr>
              <a:t> </a:t>
            </a:r>
            <a:r>
              <a:rPr lang="lt-LT" sz="4000" b="1" dirty="0">
                <a:effectLst/>
                <a:latin typeface="Segoe Print" panose="02000600000000000000" pitchFamily="2" charset="0"/>
                <a:ea typeface="Calibri" panose="020F0502020204030204" pitchFamily="34" charset="0"/>
                <a:cs typeface="Times New Roman" panose="02020603050405020304" pitchFamily="18" charset="0"/>
              </a:rPr>
              <a:t>2003 – 2004 m. m.</a:t>
            </a:r>
            <a:endParaRPr lang="lt-LT" sz="8000" dirty="0">
              <a:latin typeface="Segoe Print" panose="02000600000000000000" pitchFamily="2" charset="0"/>
            </a:endParaRPr>
          </a:p>
        </p:txBody>
      </p:sp>
      <p:sp>
        <p:nvSpPr>
          <p:cNvPr id="3" name="Turinio vietos rezervavimo ženklas 2">
            <a:extLst>
              <a:ext uri="{FF2B5EF4-FFF2-40B4-BE49-F238E27FC236}">
                <a16:creationId xmlns:a16="http://schemas.microsoft.com/office/drawing/2014/main" id="{C031C199-3DFB-4C8E-AD86-2ADDED2C0F76}"/>
              </a:ext>
            </a:extLst>
          </p:cNvPr>
          <p:cNvSpPr>
            <a:spLocks noGrp="1"/>
          </p:cNvSpPr>
          <p:nvPr>
            <p:ph idx="1"/>
          </p:nvPr>
        </p:nvSpPr>
        <p:spPr>
          <a:xfrm>
            <a:off x="185531" y="1590949"/>
            <a:ext cx="12006469" cy="5048389"/>
          </a:xfrm>
        </p:spPr>
        <p:txBody>
          <a:bodyPr>
            <a:normAutofit lnSpcReduction="10000"/>
          </a:bodyPr>
          <a:lstStyle/>
          <a:p>
            <a:pPr indent="0">
              <a:lnSpc>
                <a:spcPct val="150000"/>
              </a:lnSpc>
              <a:spcAft>
                <a:spcPts val="1000"/>
              </a:spcAft>
              <a:buNone/>
            </a:pPr>
            <a:r>
              <a:rPr lang="lt-LT" sz="3200" dirty="0">
                <a:effectLst/>
                <a:latin typeface="Arial" panose="020B0604020202020204" pitchFamily="34" charset="0"/>
                <a:ea typeface="Calibri" panose="020F0502020204030204" pitchFamily="34" charset="0"/>
                <a:cs typeface="Arial" panose="020B0604020202020204" pitchFamily="34" charset="0"/>
              </a:rPr>
              <a:t>Į mokyklą atėjo 278 mokiniai, tai didžiausias mokinių skaičius per dešimtmetį. Dirbo 52 darbuotojai (30 pedagoginių darbuotojų). Visų dalykų mokė mokytojai specialistai. Mokykloje vaikų sveikatinimu pradėjo rūpintis vaikų slaugytoja. Pasikeitė direktoriaus pavaduotojas ugdymui – į Ignalinos rajono gimnaziją išėjusį Petrą Mikštą pakeitė Rima </a:t>
            </a:r>
            <a:r>
              <a:rPr lang="lt-LT" sz="3200" dirty="0" err="1">
                <a:effectLst/>
                <a:latin typeface="Arial" panose="020B0604020202020204" pitchFamily="34" charset="0"/>
                <a:ea typeface="Calibri" panose="020F0502020204030204" pitchFamily="34" charset="0"/>
                <a:cs typeface="Arial" panose="020B0604020202020204" pitchFamily="34" charset="0"/>
              </a:rPr>
              <a:t>Lagunavičienė</a:t>
            </a:r>
            <a:r>
              <a:rPr lang="lt-LT" sz="3200" dirty="0">
                <a:effectLst/>
                <a:latin typeface="Arial" panose="020B0604020202020204" pitchFamily="34" charset="0"/>
                <a:ea typeface="Calibri" panose="020F0502020204030204" pitchFamily="34" charset="0"/>
                <a:cs typeface="Arial" panose="020B0604020202020204" pitchFamily="34" charset="0"/>
              </a:rPr>
              <a:t>.  Mokyklą baigė 26 abiturientai</a:t>
            </a:r>
            <a:endParaRPr lang="lt-LT" sz="1234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EC9D4AE9-6CA1-4ECC-849A-09139B363932}"/>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95E6EF73-9D22-4F72-9060-915E65DED313}"/>
              </a:ext>
            </a:extLst>
          </p:cNvPr>
          <p:cNvSpPr/>
          <p:nvPr/>
        </p:nvSpPr>
        <p:spPr>
          <a:xfrm>
            <a:off x="10282493" y="6372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6" name="Veiksmo mygtukas: tuščias 5">
            <a:hlinkClick r:id="rId5" action="ppaction://hlinksldjump" highlightClick="1"/>
            <a:extLst>
              <a:ext uri="{FF2B5EF4-FFF2-40B4-BE49-F238E27FC236}">
                <a16:creationId xmlns:a16="http://schemas.microsoft.com/office/drawing/2014/main" id="{749BA736-A1F6-467F-9E65-18EC0B3E650D}"/>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2110228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D32814A-BA47-4CD9-897C-8276E6DC404A}"/>
              </a:ext>
            </a:extLst>
          </p:cNvPr>
          <p:cNvSpPr>
            <a:spLocks noGrp="1"/>
          </p:cNvSpPr>
          <p:nvPr>
            <p:ph type="title"/>
          </p:nvPr>
        </p:nvSpPr>
        <p:spPr>
          <a:xfrm>
            <a:off x="838200" y="365125"/>
            <a:ext cx="9816548" cy="668545"/>
          </a:xfrm>
        </p:spPr>
        <p:txBody>
          <a:bodyPr>
            <a:normAutofit/>
          </a:bodyPr>
          <a:lstStyle/>
          <a:p>
            <a:pPr algn="ctr"/>
            <a:r>
              <a:rPr lang="lt-LT" sz="4000" dirty="0">
                <a:effectLst/>
                <a:latin typeface="Segoe Print" panose="02000600000000000000" pitchFamily="2" charset="0"/>
                <a:ea typeface="Calibri" panose="020F0502020204030204" pitchFamily="34" charset="0"/>
                <a:cs typeface="Times New Roman" panose="02020603050405020304" pitchFamily="18" charset="0"/>
              </a:rPr>
              <a:t> </a:t>
            </a:r>
            <a:r>
              <a:rPr lang="lt-LT" sz="4000" b="1" dirty="0">
                <a:effectLst/>
                <a:latin typeface="Segoe Print" panose="02000600000000000000" pitchFamily="2" charset="0"/>
                <a:ea typeface="Calibri" panose="020F0502020204030204" pitchFamily="34" charset="0"/>
                <a:cs typeface="Times New Roman" panose="02020603050405020304" pitchFamily="18" charset="0"/>
              </a:rPr>
              <a:t>2004 – 2005 m. m.</a:t>
            </a:r>
            <a:endParaRPr lang="lt-LT" sz="8000" dirty="0">
              <a:latin typeface="Segoe Print" panose="02000600000000000000" pitchFamily="2" charset="0"/>
            </a:endParaRPr>
          </a:p>
        </p:txBody>
      </p:sp>
      <p:sp>
        <p:nvSpPr>
          <p:cNvPr id="3" name="Turinio vietos rezervavimo ženklas 2">
            <a:extLst>
              <a:ext uri="{FF2B5EF4-FFF2-40B4-BE49-F238E27FC236}">
                <a16:creationId xmlns:a16="http://schemas.microsoft.com/office/drawing/2014/main" id="{C031C199-3DFB-4C8E-AD86-2ADDED2C0F76}"/>
              </a:ext>
            </a:extLst>
          </p:cNvPr>
          <p:cNvSpPr>
            <a:spLocks noGrp="1"/>
          </p:cNvSpPr>
          <p:nvPr>
            <p:ph idx="1"/>
          </p:nvPr>
        </p:nvSpPr>
        <p:spPr>
          <a:xfrm>
            <a:off x="185531" y="1590949"/>
            <a:ext cx="12006469" cy="5048389"/>
          </a:xfrm>
        </p:spPr>
        <p:txBody>
          <a:bodyPr>
            <a:normAutofit fontScale="92500" lnSpcReduction="10000"/>
          </a:bodyPr>
          <a:lstStyle/>
          <a:p>
            <a:pPr indent="0">
              <a:lnSpc>
                <a:spcPct val="150000"/>
              </a:lnSpc>
              <a:spcAft>
                <a:spcPts val="1000"/>
              </a:spcAft>
              <a:buNone/>
            </a:pPr>
            <a:r>
              <a:rPr lang="lt-LT" sz="3600" dirty="0">
                <a:effectLst/>
                <a:latin typeface="Arial" panose="020B0604020202020204" pitchFamily="34" charset="0"/>
                <a:ea typeface="Calibri" panose="020F0502020204030204" pitchFamily="34" charset="0"/>
                <a:cs typeface="Arial" panose="020B0604020202020204" pitchFamily="34" charset="0"/>
              </a:rPr>
              <a:t>Konkursą Aukštaitijos nacionalinio parko direktoriaus pareigoms užimti laimėjo ir iš pareigų pasitraukė ilgametis mokyklos direktorius Emanuelis </a:t>
            </a:r>
            <a:r>
              <a:rPr lang="lt-LT" sz="3600" dirty="0" err="1">
                <a:effectLst/>
                <a:latin typeface="Arial" panose="020B0604020202020204" pitchFamily="34" charset="0"/>
                <a:ea typeface="Calibri" panose="020F0502020204030204" pitchFamily="34" charset="0"/>
                <a:cs typeface="Arial" panose="020B0604020202020204" pitchFamily="34" charset="0"/>
              </a:rPr>
              <a:t>Leškevičius</a:t>
            </a:r>
            <a:r>
              <a:rPr lang="lt-LT" sz="3600" dirty="0">
                <a:effectLst/>
                <a:latin typeface="Arial" panose="020B0604020202020204" pitchFamily="34" charset="0"/>
                <a:ea typeface="Calibri" panose="020F0502020204030204" pitchFamily="34" charset="0"/>
                <a:cs typeface="Arial" panose="020B0604020202020204" pitchFamily="34" charset="0"/>
              </a:rPr>
              <a:t>. Laikinai jo pareigas ėjo pavaduotoja ugdymui Rima </a:t>
            </a:r>
            <a:r>
              <a:rPr lang="lt-LT" sz="3600" dirty="0" err="1">
                <a:effectLst/>
                <a:latin typeface="Arial" panose="020B0604020202020204" pitchFamily="34" charset="0"/>
                <a:ea typeface="Calibri" panose="020F0502020204030204" pitchFamily="34" charset="0"/>
                <a:cs typeface="Arial" panose="020B0604020202020204" pitchFamily="34" charset="0"/>
              </a:rPr>
              <a:t>Lagunavičienė</a:t>
            </a:r>
            <a:r>
              <a:rPr lang="lt-LT" sz="3600" dirty="0">
                <a:effectLst/>
                <a:latin typeface="Arial" panose="020B0604020202020204" pitchFamily="34" charset="0"/>
                <a:ea typeface="Calibri" panose="020F0502020204030204" pitchFamily="34" charset="0"/>
                <a:cs typeface="Arial" panose="020B0604020202020204" pitchFamily="34" charset="0"/>
              </a:rPr>
              <a:t>. Dirbo 26 pedagoginiai darbuotojai, mokyklą lankė 261. Mokyklą pabaigia 18 abiturientų. Klasės auklėtoja Genovaitė </a:t>
            </a:r>
            <a:r>
              <a:rPr lang="lt-LT" sz="3600" dirty="0" err="1">
                <a:effectLst/>
                <a:latin typeface="Arial" panose="020B0604020202020204" pitchFamily="34" charset="0"/>
                <a:ea typeface="Calibri" panose="020F0502020204030204" pitchFamily="34" charset="0"/>
                <a:cs typeface="Arial" panose="020B0604020202020204" pitchFamily="34" charset="0"/>
              </a:rPr>
              <a:t>Ratkevičienė</a:t>
            </a:r>
            <a:r>
              <a:rPr lang="lt-LT" sz="3600" dirty="0">
                <a:effectLst/>
                <a:latin typeface="Arial" panose="020B0604020202020204" pitchFamily="34" charset="0"/>
                <a:ea typeface="Calibri" panose="020F0502020204030204" pitchFamily="34" charset="0"/>
                <a:cs typeface="Arial" panose="020B0604020202020204" pitchFamily="34" charset="0"/>
              </a:rPr>
              <a:t>.</a:t>
            </a:r>
            <a:endParaRPr lang="lt-LT" sz="307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2A39E829-604E-4C63-A2A4-CC3D703CA2A1}"/>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4BEF6460-F4DC-4806-B95E-839969982211}"/>
              </a:ext>
            </a:extLst>
          </p:cNvPr>
          <p:cNvSpPr/>
          <p:nvPr/>
        </p:nvSpPr>
        <p:spPr>
          <a:xfrm>
            <a:off x="10282493" y="6372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6" name="Veiksmo mygtukas: tuščias 5">
            <a:hlinkClick r:id="rId5" action="ppaction://hlinksldjump" highlightClick="1"/>
            <a:extLst>
              <a:ext uri="{FF2B5EF4-FFF2-40B4-BE49-F238E27FC236}">
                <a16:creationId xmlns:a16="http://schemas.microsoft.com/office/drawing/2014/main" id="{9E33B261-B263-4EE2-AAE1-47ECE2E1D7FB}"/>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4020359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D32814A-BA47-4CD9-897C-8276E6DC404A}"/>
              </a:ext>
            </a:extLst>
          </p:cNvPr>
          <p:cNvSpPr>
            <a:spLocks noGrp="1"/>
          </p:cNvSpPr>
          <p:nvPr>
            <p:ph type="title"/>
          </p:nvPr>
        </p:nvSpPr>
        <p:spPr>
          <a:xfrm>
            <a:off x="838200" y="365125"/>
            <a:ext cx="9816548" cy="668545"/>
          </a:xfrm>
        </p:spPr>
        <p:txBody>
          <a:bodyPr>
            <a:normAutofit/>
          </a:bodyPr>
          <a:lstStyle/>
          <a:p>
            <a:pPr algn="ctr"/>
            <a:r>
              <a:rPr lang="lt-LT" sz="4000" dirty="0">
                <a:effectLst/>
                <a:latin typeface="Segoe Print" panose="02000600000000000000" pitchFamily="2" charset="0"/>
                <a:ea typeface="Calibri" panose="020F0502020204030204" pitchFamily="34" charset="0"/>
                <a:cs typeface="Times New Roman" panose="02020603050405020304" pitchFamily="18" charset="0"/>
              </a:rPr>
              <a:t> </a:t>
            </a:r>
            <a:r>
              <a:rPr lang="lt-LT" sz="4000" b="1" dirty="0">
                <a:effectLst/>
                <a:latin typeface="Segoe Print" panose="02000600000000000000" pitchFamily="2" charset="0"/>
                <a:ea typeface="Calibri" panose="020F0502020204030204" pitchFamily="34" charset="0"/>
                <a:cs typeface="Times New Roman" panose="02020603050405020304" pitchFamily="18" charset="0"/>
              </a:rPr>
              <a:t>2005 – 2006 m. m.</a:t>
            </a:r>
            <a:endParaRPr lang="lt-LT" sz="8000" dirty="0">
              <a:latin typeface="Segoe Print" panose="02000600000000000000" pitchFamily="2" charset="0"/>
            </a:endParaRPr>
          </a:p>
        </p:txBody>
      </p:sp>
      <p:sp>
        <p:nvSpPr>
          <p:cNvPr id="3" name="Turinio vietos rezervavimo ženklas 2">
            <a:extLst>
              <a:ext uri="{FF2B5EF4-FFF2-40B4-BE49-F238E27FC236}">
                <a16:creationId xmlns:a16="http://schemas.microsoft.com/office/drawing/2014/main" id="{C031C199-3DFB-4C8E-AD86-2ADDED2C0F76}"/>
              </a:ext>
            </a:extLst>
          </p:cNvPr>
          <p:cNvSpPr>
            <a:spLocks noGrp="1"/>
          </p:cNvSpPr>
          <p:nvPr>
            <p:ph idx="1"/>
          </p:nvPr>
        </p:nvSpPr>
        <p:spPr>
          <a:xfrm>
            <a:off x="185531" y="1590949"/>
            <a:ext cx="12006469" cy="5048389"/>
          </a:xfrm>
        </p:spPr>
        <p:txBody>
          <a:bodyPr>
            <a:normAutofit fontScale="85000" lnSpcReduction="10000"/>
          </a:bodyPr>
          <a:lstStyle/>
          <a:p>
            <a:pPr indent="0">
              <a:lnSpc>
                <a:spcPct val="150000"/>
              </a:lnSpc>
              <a:spcAft>
                <a:spcPts val="1000"/>
              </a:spcAft>
              <a:buNone/>
            </a:pPr>
            <a:r>
              <a:rPr lang="lt-LT" sz="2400" dirty="0">
                <a:effectLst/>
                <a:latin typeface="Arial" panose="020B0604020202020204" pitchFamily="34" charset="0"/>
                <a:ea typeface="Calibri" panose="020F0502020204030204" pitchFamily="34" charset="0"/>
                <a:cs typeface="Arial" panose="020B0604020202020204" pitchFamily="34" charset="0"/>
              </a:rPr>
              <a:t>Mokslo metus pradėjo 266 mokiniai. Mokykloje dirbo 28 mokytojai, socialinis pedagogas, specialusis pedagogas-logopedas, vaikų slaugytoja. Pasikeitė mokyklos direktorius – į ANP išėjusį </a:t>
            </a:r>
            <a:r>
              <a:rPr lang="lt-LT" sz="2400" dirty="0" err="1">
                <a:effectLst/>
                <a:latin typeface="Arial" panose="020B0604020202020204" pitchFamily="34" charset="0"/>
                <a:ea typeface="Calibri" panose="020F0502020204030204" pitchFamily="34" charset="0"/>
                <a:cs typeface="Arial" panose="020B0604020202020204" pitchFamily="34" charset="0"/>
              </a:rPr>
              <a:t>Eminuelį</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Leškevičių</a:t>
            </a:r>
            <a:r>
              <a:rPr lang="lt-LT" sz="2400" dirty="0">
                <a:effectLst/>
                <a:latin typeface="Arial" panose="020B0604020202020204" pitchFamily="34" charset="0"/>
                <a:ea typeface="Calibri" panose="020F0502020204030204" pitchFamily="34" charset="0"/>
                <a:cs typeface="Arial" panose="020B0604020202020204" pitchFamily="34" charset="0"/>
              </a:rPr>
              <a:t> pakeitė konkursą laimėjusi Jūratė Sveikauskienė</a:t>
            </a:r>
            <a:endParaRPr lang="lt-LT" sz="2400" dirty="0">
              <a:latin typeface="Arial" panose="020B0604020202020204" pitchFamily="34" charset="0"/>
              <a:ea typeface="Calibri" panose="020F0502020204030204" pitchFamily="34" charset="0"/>
              <a:cs typeface="Arial" panose="020B0604020202020204" pitchFamily="34" charset="0"/>
            </a:endParaRPr>
          </a:p>
          <a:p>
            <a:pPr indent="0">
              <a:lnSpc>
                <a:spcPct val="150000"/>
              </a:lnSpc>
              <a:spcAft>
                <a:spcPts val="1000"/>
              </a:spcAft>
              <a:buNone/>
            </a:pPr>
            <a:r>
              <a:rPr lang="lt-LT" sz="2400" dirty="0">
                <a:effectLst/>
                <a:latin typeface="Arial" panose="020B0604020202020204" pitchFamily="34" charset="0"/>
                <a:ea typeface="Calibri" panose="020F0502020204030204" pitchFamily="34" charset="0"/>
                <a:cs typeface="Arial" panose="020B0604020202020204" pitchFamily="34" charset="0"/>
              </a:rPr>
              <a:t>Mokslo metus baigė 34 dešimtokai ir 14 dvyliktokų. 11 laidos klasės auklėtoja Lionė </a:t>
            </a:r>
            <a:r>
              <a:rPr lang="lt-LT" sz="2400" dirty="0" err="1">
                <a:effectLst/>
                <a:latin typeface="Arial" panose="020B0604020202020204" pitchFamily="34" charset="0"/>
                <a:ea typeface="Calibri" panose="020F0502020204030204" pitchFamily="34" charset="0"/>
                <a:cs typeface="Arial" panose="020B0604020202020204" pitchFamily="34" charset="0"/>
              </a:rPr>
              <a:t>Gruodienė</a:t>
            </a:r>
            <a:r>
              <a:rPr lang="lt-LT" sz="2400" dirty="0">
                <a:effectLst/>
                <a:latin typeface="Arial" panose="020B0604020202020204" pitchFamily="34" charset="0"/>
                <a:ea typeface="Calibri" panose="020F0502020204030204" pitchFamily="34" charset="0"/>
                <a:cs typeface="Arial" panose="020B0604020202020204" pitchFamily="34" charset="0"/>
              </a:rPr>
              <a:t>. Metai buvo išskirtiniai.  Lietuvos Respublikos švietimo ir mokslo ministras pasirašė įsakymą akredituoti Vidiškių vidurinėje mokykloje vykdomą vidurinio ugdymo programą, o rajono Tarybos sprendimu nuo 2006 metų rugsėjo 1 dienos Vidiškių vidurinė mokykla tampa gimnazija. Tai didžiausias 2005 – 2006 mokslo metų mokyklos bendruomenės pasiekimas, svarus mokyklos steigėjo indėlis. Ir  ne tik didelis džiaugsmas, mokyklos bendruomenės darbo įvertinimas, bet ir didžiulė atsakomybė, įsipareigojimas dirbti dar geriau.</a:t>
            </a:r>
            <a:endParaRPr lang="lt-LT" sz="400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50B44594-FB93-4F76-9DC2-1037FB64C7DE}"/>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1DCFD05F-198B-414E-8084-CE699E301B48}"/>
              </a:ext>
            </a:extLst>
          </p:cNvPr>
          <p:cNvSpPr/>
          <p:nvPr/>
        </p:nvSpPr>
        <p:spPr>
          <a:xfrm>
            <a:off x="10282493" y="6372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6" name="Veiksmo mygtukas: tuščias 5">
            <a:hlinkClick r:id="rId5" action="ppaction://hlinksldjump" highlightClick="1"/>
            <a:extLst>
              <a:ext uri="{FF2B5EF4-FFF2-40B4-BE49-F238E27FC236}">
                <a16:creationId xmlns:a16="http://schemas.microsoft.com/office/drawing/2014/main" id="{D3D9E79F-D185-4713-B27A-ECCA70C53AEA}"/>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939150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D32814A-BA47-4CD9-897C-8276E6DC404A}"/>
              </a:ext>
            </a:extLst>
          </p:cNvPr>
          <p:cNvSpPr>
            <a:spLocks noGrp="1"/>
          </p:cNvSpPr>
          <p:nvPr>
            <p:ph type="title"/>
          </p:nvPr>
        </p:nvSpPr>
        <p:spPr>
          <a:xfrm>
            <a:off x="838200" y="365125"/>
            <a:ext cx="9816548" cy="668545"/>
          </a:xfrm>
        </p:spPr>
        <p:txBody>
          <a:bodyPr>
            <a:normAutofit/>
          </a:bodyPr>
          <a:lstStyle/>
          <a:p>
            <a:pPr algn="ctr"/>
            <a:r>
              <a:rPr lang="lt-LT" sz="4000" dirty="0">
                <a:effectLst/>
                <a:latin typeface="Segoe Print" panose="02000600000000000000" pitchFamily="2" charset="0"/>
                <a:ea typeface="Calibri" panose="020F0502020204030204" pitchFamily="34" charset="0"/>
                <a:cs typeface="Times New Roman" panose="02020603050405020304" pitchFamily="18" charset="0"/>
              </a:rPr>
              <a:t> </a:t>
            </a:r>
            <a:r>
              <a:rPr lang="lt-LT" sz="4000" b="1" dirty="0">
                <a:effectLst/>
                <a:latin typeface="Segoe Print" panose="02000600000000000000" pitchFamily="2" charset="0"/>
                <a:ea typeface="Calibri" panose="020F0502020204030204" pitchFamily="34" charset="0"/>
                <a:cs typeface="Times New Roman" panose="02020603050405020304" pitchFamily="18" charset="0"/>
              </a:rPr>
              <a:t>2006 – 2007 m. m.</a:t>
            </a:r>
            <a:endParaRPr lang="lt-LT" sz="8000" dirty="0">
              <a:latin typeface="Segoe Print" panose="02000600000000000000" pitchFamily="2" charset="0"/>
            </a:endParaRPr>
          </a:p>
        </p:txBody>
      </p:sp>
      <p:sp>
        <p:nvSpPr>
          <p:cNvPr id="3" name="Turinio vietos rezervavimo ženklas 2">
            <a:extLst>
              <a:ext uri="{FF2B5EF4-FFF2-40B4-BE49-F238E27FC236}">
                <a16:creationId xmlns:a16="http://schemas.microsoft.com/office/drawing/2014/main" id="{C031C199-3DFB-4C8E-AD86-2ADDED2C0F76}"/>
              </a:ext>
            </a:extLst>
          </p:cNvPr>
          <p:cNvSpPr>
            <a:spLocks noGrp="1"/>
          </p:cNvSpPr>
          <p:nvPr>
            <p:ph idx="1"/>
          </p:nvPr>
        </p:nvSpPr>
        <p:spPr>
          <a:xfrm>
            <a:off x="185531" y="1590949"/>
            <a:ext cx="12006469" cy="5048389"/>
          </a:xfrm>
        </p:spPr>
        <p:txBody>
          <a:bodyPr>
            <a:normAutofit/>
          </a:bodyPr>
          <a:lstStyle/>
          <a:p>
            <a:pPr indent="0">
              <a:lnSpc>
                <a:spcPct val="150000"/>
              </a:lnSpc>
              <a:spcAft>
                <a:spcPts val="1000"/>
              </a:spcAft>
              <a:buNone/>
            </a:pPr>
            <a:r>
              <a:rPr lang="lt-LT" dirty="0">
                <a:effectLst/>
                <a:latin typeface="Arial" panose="020B0604020202020204" pitchFamily="34" charset="0"/>
                <a:ea typeface="Calibri" panose="020F0502020204030204" pitchFamily="34" charset="0"/>
                <a:cs typeface="Arial" panose="020B0604020202020204" pitchFamily="34" charset="0"/>
              </a:rPr>
              <a:t>Mokslo metai pradėti gimnazijos inauguracijos švente. Vėliau paskelbtas konkursas gimnazijos simbolikai: himnui, logotipui, vėliavai sukurti. Vėliavai panaudotas logotipo motyvas, o himno žodžius ir muziką kūrė (baigta </a:t>
            </a:r>
            <a:r>
              <a:rPr lang="en-US" dirty="0">
                <a:effectLst/>
                <a:latin typeface="Arial" panose="020B0604020202020204" pitchFamily="34" charset="0"/>
                <a:ea typeface="Calibri" panose="020F0502020204030204" pitchFamily="34" charset="0"/>
                <a:cs typeface="Arial" panose="020B0604020202020204" pitchFamily="34" charset="0"/>
              </a:rPr>
              <a:t>2009 </a:t>
            </a:r>
            <a:r>
              <a:rPr lang="en-US" dirty="0" err="1">
                <a:effectLst/>
                <a:latin typeface="Arial" panose="020B0604020202020204" pitchFamily="34" charset="0"/>
                <a:ea typeface="Calibri" panose="020F0502020204030204" pitchFamily="34" charset="0"/>
                <a:cs typeface="Arial" panose="020B0604020202020204" pitchFamily="34" charset="0"/>
              </a:rPr>
              <a:t>metais</a:t>
            </a:r>
            <a:r>
              <a:rPr lang="en-US" dirty="0">
                <a:effectLst/>
                <a:latin typeface="Arial" panose="020B0604020202020204" pitchFamily="34" charset="0"/>
                <a:ea typeface="Calibri" panose="020F0502020204030204" pitchFamily="34" charset="0"/>
                <a:cs typeface="Arial" panose="020B0604020202020204" pitchFamily="34" charset="0"/>
              </a:rPr>
              <a:t>) </a:t>
            </a:r>
            <a:r>
              <a:rPr lang="lt-LT" dirty="0">
                <a:effectLst/>
                <a:latin typeface="Arial" panose="020B0604020202020204" pitchFamily="34" charset="0"/>
                <a:ea typeface="Calibri" panose="020F0502020204030204" pitchFamily="34" charset="0"/>
                <a:cs typeface="Arial" panose="020B0604020202020204" pitchFamily="34" charset="0"/>
              </a:rPr>
              <a:t>mokinė </a:t>
            </a:r>
            <a:r>
              <a:rPr lang="lt-LT" dirty="0" err="1">
                <a:effectLst/>
                <a:latin typeface="Arial" panose="020B0604020202020204" pitchFamily="34" charset="0"/>
                <a:ea typeface="Calibri" panose="020F0502020204030204" pitchFamily="34" charset="0"/>
                <a:cs typeface="Arial" panose="020B0604020202020204" pitchFamily="34" charset="0"/>
              </a:rPr>
              <a:t>Vygantė</a:t>
            </a:r>
            <a:r>
              <a:rPr lang="lt-LT" dirty="0">
                <a:effectLst/>
                <a:latin typeface="Arial" panose="020B0604020202020204" pitchFamily="34" charset="0"/>
                <a:ea typeface="Calibri" panose="020F0502020204030204" pitchFamily="34" charset="0"/>
                <a:cs typeface="Arial" panose="020B0604020202020204" pitchFamily="34" charset="0"/>
              </a:rPr>
              <a:t> </a:t>
            </a:r>
            <a:r>
              <a:rPr lang="lt-LT" dirty="0" err="1">
                <a:effectLst/>
                <a:latin typeface="Arial" panose="020B0604020202020204" pitchFamily="34" charset="0"/>
                <a:ea typeface="Calibri" panose="020F0502020204030204" pitchFamily="34" charset="0"/>
                <a:cs typeface="Arial" panose="020B0604020202020204" pitchFamily="34" charset="0"/>
              </a:rPr>
              <a:t>Maskoliūnaitė</a:t>
            </a:r>
            <a:r>
              <a:rPr lang="lt-LT" dirty="0">
                <a:effectLst/>
                <a:latin typeface="Arial" panose="020B0604020202020204" pitchFamily="34" charset="0"/>
                <a:ea typeface="Calibri" panose="020F0502020204030204" pitchFamily="34" charset="0"/>
                <a:cs typeface="Arial" panose="020B0604020202020204" pitchFamily="34" charset="0"/>
              </a:rPr>
              <a:t> bei mokytoja Viktorija Kolytė. Gimnazijoje mokėsi 263 mokiniai, dirbo 32 mokytojai. Vėl keitėsi direktoriaus pavaduotojas ugdymui – į Utenos apskrities švietimo priežiūros skyrių išėjusią Rimą </a:t>
            </a:r>
            <a:r>
              <a:rPr lang="lt-LT" dirty="0" err="1">
                <a:effectLst/>
                <a:latin typeface="Arial" panose="020B0604020202020204" pitchFamily="34" charset="0"/>
                <a:ea typeface="Calibri" panose="020F0502020204030204" pitchFamily="34" charset="0"/>
                <a:cs typeface="Arial" panose="020B0604020202020204" pitchFamily="34" charset="0"/>
              </a:rPr>
              <a:t>Lagunavičienę</a:t>
            </a:r>
            <a:r>
              <a:rPr lang="lt-LT" dirty="0">
                <a:effectLst/>
                <a:latin typeface="Arial" panose="020B0604020202020204" pitchFamily="34" charset="0"/>
                <a:ea typeface="Calibri" panose="020F0502020204030204" pitchFamily="34" charset="0"/>
                <a:cs typeface="Arial" panose="020B0604020202020204" pitchFamily="34" charset="0"/>
              </a:rPr>
              <a:t> pakeitė Diana </a:t>
            </a:r>
            <a:r>
              <a:rPr lang="lt-LT" dirty="0" err="1">
                <a:effectLst/>
                <a:latin typeface="Arial" panose="020B0604020202020204" pitchFamily="34" charset="0"/>
                <a:ea typeface="Calibri" panose="020F0502020204030204" pitchFamily="34" charset="0"/>
                <a:cs typeface="Arial" panose="020B0604020202020204" pitchFamily="34" charset="0"/>
              </a:rPr>
              <a:t>Simaškienė</a:t>
            </a:r>
            <a:r>
              <a:rPr lang="lt-LT" dirty="0">
                <a:effectLst/>
                <a:latin typeface="Arial" panose="020B0604020202020204" pitchFamily="34" charset="0"/>
                <a:ea typeface="Calibri" panose="020F0502020204030204" pitchFamily="34" charset="0"/>
                <a:cs typeface="Arial" panose="020B0604020202020204" pitchFamily="34" charset="0"/>
              </a:rPr>
              <a:t>.</a:t>
            </a:r>
            <a:endParaRPr lang="lt-LT" sz="400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089C8FF6-BB52-4D66-B3E6-6B2F1BA5B9E9}"/>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790F09D5-C8B4-4892-93AA-0ED13DA26082}"/>
              </a:ext>
            </a:extLst>
          </p:cNvPr>
          <p:cNvSpPr/>
          <p:nvPr/>
        </p:nvSpPr>
        <p:spPr>
          <a:xfrm>
            <a:off x="10282493" y="6372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6" name="Veiksmo mygtukas: tuščias 5">
            <a:hlinkClick r:id="rId5" action="ppaction://hlinksldjump" highlightClick="1"/>
            <a:extLst>
              <a:ext uri="{FF2B5EF4-FFF2-40B4-BE49-F238E27FC236}">
                <a16:creationId xmlns:a16="http://schemas.microsoft.com/office/drawing/2014/main" id="{4F077D5D-97A9-443C-A21A-22CD0AA4039E}"/>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1486935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D32814A-BA47-4CD9-897C-8276E6DC404A}"/>
              </a:ext>
            </a:extLst>
          </p:cNvPr>
          <p:cNvSpPr>
            <a:spLocks noGrp="1"/>
          </p:cNvSpPr>
          <p:nvPr>
            <p:ph type="title"/>
          </p:nvPr>
        </p:nvSpPr>
        <p:spPr>
          <a:xfrm>
            <a:off x="838200" y="365125"/>
            <a:ext cx="9816548" cy="668545"/>
          </a:xfrm>
        </p:spPr>
        <p:txBody>
          <a:bodyPr>
            <a:normAutofit/>
          </a:bodyPr>
          <a:lstStyle/>
          <a:p>
            <a:pPr algn="ctr"/>
            <a:r>
              <a:rPr lang="lt-LT" sz="4000" dirty="0">
                <a:effectLst/>
                <a:latin typeface="Segoe Print" panose="02000600000000000000" pitchFamily="2" charset="0"/>
                <a:ea typeface="Calibri" panose="020F0502020204030204" pitchFamily="34" charset="0"/>
                <a:cs typeface="Times New Roman" panose="02020603050405020304" pitchFamily="18" charset="0"/>
              </a:rPr>
              <a:t> </a:t>
            </a:r>
            <a:r>
              <a:rPr lang="lt-LT" sz="4000" b="1" dirty="0">
                <a:effectLst/>
                <a:latin typeface="Segoe Print" panose="02000600000000000000" pitchFamily="2" charset="0"/>
                <a:ea typeface="Calibri" panose="020F0502020204030204" pitchFamily="34" charset="0"/>
                <a:cs typeface="Times New Roman" panose="02020603050405020304" pitchFamily="18" charset="0"/>
              </a:rPr>
              <a:t>2007 – 2008 m. m.</a:t>
            </a:r>
            <a:endParaRPr lang="lt-LT" sz="8000" dirty="0">
              <a:latin typeface="Segoe Print" panose="02000600000000000000" pitchFamily="2" charset="0"/>
            </a:endParaRPr>
          </a:p>
        </p:txBody>
      </p:sp>
      <p:sp>
        <p:nvSpPr>
          <p:cNvPr id="3" name="Turinio vietos rezervavimo ženklas 2">
            <a:extLst>
              <a:ext uri="{FF2B5EF4-FFF2-40B4-BE49-F238E27FC236}">
                <a16:creationId xmlns:a16="http://schemas.microsoft.com/office/drawing/2014/main" id="{C031C199-3DFB-4C8E-AD86-2ADDED2C0F76}"/>
              </a:ext>
            </a:extLst>
          </p:cNvPr>
          <p:cNvSpPr>
            <a:spLocks noGrp="1"/>
          </p:cNvSpPr>
          <p:nvPr>
            <p:ph idx="1"/>
          </p:nvPr>
        </p:nvSpPr>
        <p:spPr>
          <a:xfrm>
            <a:off x="185531" y="1590949"/>
            <a:ext cx="12006469" cy="5048389"/>
          </a:xfrm>
        </p:spPr>
        <p:txBody>
          <a:bodyPr>
            <a:normAutofit/>
          </a:bodyPr>
          <a:lstStyle/>
          <a:p>
            <a:pPr indent="0">
              <a:lnSpc>
                <a:spcPct val="150000"/>
              </a:lnSpc>
              <a:spcAft>
                <a:spcPts val="1000"/>
              </a:spcAft>
              <a:buNone/>
            </a:pPr>
            <a:r>
              <a:rPr lang="lt-LT" sz="4400" dirty="0">
                <a:effectLst/>
                <a:latin typeface="Arial" panose="020B0604020202020204" pitchFamily="34" charset="0"/>
                <a:ea typeface="Calibri" panose="020F0502020204030204" pitchFamily="34" charset="0"/>
                <a:cs typeface="Arial" panose="020B0604020202020204" pitchFamily="34" charset="0"/>
              </a:rPr>
              <a:t>Mokslo metus  pradėjo 256 mokiniai. Vyko nežymus mokinių skaičiaus mažėjimas. Dirbo 34 mokytojai.</a:t>
            </a:r>
            <a:endParaRPr lang="lt-LT" sz="400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B52B3791-C189-4657-8054-DA044AFACF59}"/>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57632DB7-E50D-41C3-99A5-E521CC3611FB}"/>
              </a:ext>
            </a:extLst>
          </p:cNvPr>
          <p:cNvSpPr/>
          <p:nvPr/>
        </p:nvSpPr>
        <p:spPr>
          <a:xfrm>
            <a:off x="10282493" y="6372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6" name="Veiksmo mygtukas: tuščias 5">
            <a:hlinkClick r:id="rId5" action="ppaction://hlinksldjump" highlightClick="1"/>
            <a:extLst>
              <a:ext uri="{FF2B5EF4-FFF2-40B4-BE49-F238E27FC236}">
                <a16:creationId xmlns:a16="http://schemas.microsoft.com/office/drawing/2014/main" id="{30D39E50-EBA9-49D2-92A6-B2A26470F124}"/>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3764017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D32814A-BA47-4CD9-897C-8276E6DC404A}"/>
              </a:ext>
            </a:extLst>
          </p:cNvPr>
          <p:cNvSpPr>
            <a:spLocks noGrp="1"/>
          </p:cNvSpPr>
          <p:nvPr>
            <p:ph type="title"/>
          </p:nvPr>
        </p:nvSpPr>
        <p:spPr>
          <a:xfrm>
            <a:off x="838200" y="365125"/>
            <a:ext cx="9816548" cy="668545"/>
          </a:xfrm>
        </p:spPr>
        <p:txBody>
          <a:bodyPr>
            <a:normAutofit/>
          </a:bodyPr>
          <a:lstStyle/>
          <a:p>
            <a:pPr algn="ctr"/>
            <a:r>
              <a:rPr lang="lt-LT" sz="4000" dirty="0">
                <a:effectLst/>
                <a:latin typeface="Segoe Print" panose="02000600000000000000" pitchFamily="2" charset="0"/>
                <a:ea typeface="Calibri" panose="020F0502020204030204" pitchFamily="34" charset="0"/>
                <a:cs typeface="Times New Roman" panose="02020603050405020304" pitchFamily="18" charset="0"/>
              </a:rPr>
              <a:t> </a:t>
            </a:r>
            <a:r>
              <a:rPr lang="lt-LT" sz="4000" b="1" dirty="0">
                <a:effectLst/>
                <a:latin typeface="Segoe Print" panose="02000600000000000000" pitchFamily="2" charset="0"/>
                <a:ea typeface="Calibri" panose="020F0502020204030204" pitchFamily="34" charset="0"/>
                <a:cs typeface="Times New Roman" panose="02020603050405020304" pitchFamily="18" charset="0"/>
              </a:rPr>
              <a:t>2008 – 2009 m. m.</a:t>
            </a:r>
            <a:endParaRPr lang="lt-LT" sz="8000" dirty="0">
              <a:latin typeface="Segoe Print" panose="02000600000000000000" pitchFamily="2" charset="0"/>
            </a:endParaRPr>
          </a:p>
        </p:txBody>
      </p:sp>
      <p:sp>
        <p:nvSpPr>
          <p:cNvPr id="3" name="Turinio vietos rezervavimo ženklas 2">
            <a:extLst>
              <a:ext uri="{FF2B5EF4-FFF2-40B4-BE49-F238E27FC236}">
                <a16:creationId xmlns:a16="http://schemas.microsoft.com/office/drawing/2014/main" id="{C031C199-3DFB-4C8E-AD86-2ADDED2C0F76}"/>
              </a:ext>
            </a:extLst>
          </p:cNvPr>
          <p:cNvSpPr>
            <a:spLocks noGrp="1"/>
          </p:cNvSpPr>
          <p:nvPr>
            <p:ph idx="1"/>
          </p:nvPr>
        </p:nvSpPr>
        <p:spPr>
          <a:xfrm>
            <a:off x="185531" y="1590949"/>
            <a:ext cx="12006469" cy="5048389"/>
          </a:xfrm>
        </p:spPr>
        <p:txBody>
          <a:bodyPr>
            <a:normAutofit/>
          </a:bodyPr>
          <a:lstStyle/>
          <a:p>
            <a:pPr indent="0">
              <a:lnSpc>
                <a:spcPct val="150000"/>
              </a:lnSpc>
              <a:spcAft>
                <a:spcPts val="1000"/>
              </a:spcAft>
              <a:buNone/>
            </a:pPr>
            <a:r>
              <a:rPr lang="lt-LT" dirty="0">
                <a:effectLst/>
                <a:latin typeface="Arial" panose="020B0604020202020204" pitchFamily="34" charset="0"/>
                <a:ea typeface="Calibri" panose="020F0502020204030204" pitchFamily="34" charset="0"/>
                <a:cs typeface="Arial" panose="020B0604020202020204" pitchFamily="34" charset="0"/>
              </a:rPr>
              <a:t>Išleidus dvi klases pasijuto mokinių skaičiaus sumažėjimas, mokėsi 222 mokiniai. Dirbo 31 mokytojas. Atsirado naujas renginys – devintokų krikštynos. Įdomus buvo pilietinio ir tautinio projekto ,,Yra šalis“ baigiamasis renginys ,,Tūkstantis žvilgsnių į Lietuvą“. Mokiniai aktyviai dalyvavo 54 konkursuose, olimpiadose ir varžybose bei pasiekė aukštų rezultatų. </a:t>
            </a:r>
            <a:endParaRPr lang="lt-LT" sz="400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B52B3791-C189-4657-8054-DA044AFACF59}"/>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57632DB7-E50D-41C3-99A5-E521CC3611FB}"/>
              </a:ext>
            </a:extLst>
          </p:cNvPr>
          <p:cNvSpPr/>
          <p:nvPr/>
        </p:nvSpPr>
        <p:spPr>
          <a:xfrm>
            <a:off x="10282493" y="6372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6" name="Veiksmo mygtukas: tuščias 5">
            <a:hlinkClick r:id="rId5" action="ppaction://hlinksldjump" highlightClick="1"/>
            <a:extLst>
              <a:ext uri="{FF2B5EF4-FFF2-40B4-BE49-F238E27FC236}">
                <a16:creationId xmlns:a16="http://schemas.microsoft.com/office/drawing/2014/main" id="{A76E3A6B-2865-4A4F-B1F8-7CC751675000}"/>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2850927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CDFB3A6-CB72-49B9-8D47-9BF4BEBF4976}"/>
              </a:ext>
            </a:extLst>
          </p:cNvPr>
          <p:cNvSpPr>
            <a:spLocks noGrp="1"/>
          </p:cNvSpPr>
          <p:nvPr>
            <p:ph type="title"/>
          </p:nvPr>
        </p:nvSpPr>
        <p:spPr>
          <a:xfrm>
            <a:off x="838200" y="365125"/>
            <a:ext cx="10515600" cy="5022801"/>
          </a:xfrm>
        </p:spPr>
        <p:txBody>
          <a:bodyPr>
            <a:normAutofit/>
          </a:bodyPr>
          <a:lstStyle/>
          <a:p>
            <a:pPr algn="ctr"/>
            <a:r>
              <a:rPr lang="lt-LT" sz="5400" b="1" dirty="0">
                <a:latin typeface="Segoe Print" panose="02000600000000000000" pitchFamily="2" charset="0"/>
              </a:rPr>
              <a:t>Interviu su gimnazijos direktore Jūrate Sveikauskiene</a:t>
            </a:r>
          </a:p>
        </p:txBody>
      </p:sp>
      <p:sp>
        <p:nvSpPr>
          <p:cNvPr id="3" name="Veiksmo mygtukas: tuščias 2">
            <a:hlinkClick r:id="rId3" action="ppaction://hlinksldjump" highlightClick="1"/>
            <a:extLst>
              <a:ext uri="{FF2B5EF4-FFF2-40B4-BE49-F238E27FC236}">
                <a16:creationId xmlns:a16="http://schemas.microsoft.com/office/drawing/2014/main" id="{132A0FDF-E8C7-4B51-BF1F-971872A5D347}"/>
              </a:ext>
            </a:extLst>
          </p:cNvPr>
          <p:cNvSpPr/>
          <p:nvPr/>
        </p:nvSpPr>
        <p:spPr>
          <a:xfrm>
            <a:off x="4341743" y="4281902"/>
            <a:ext cx="3061252" cy="967408"/>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4000" b="1" dirty="0"/>
              <a:t>Interviu</a:t>
            </a:r>
          </a:p>
        </p:txBody>
      </p:sp>
      <p:sp>
        <p:nvSpPr>
          <p:cNvPr id="4" name="Veiksmo mygtukas: tuščias 3">
            <a:hlinkClick r:id="rId4" action="ppaction://hlinksldjump" highlightClick="1"/>
            <a:extLst>
              <a:ext uri="{FF2B5EF4-FFF2-40B4-BE49-F238E27FC236}">
                <a16:creationId xmlns:a16="http://schemas.microsoft.com/office/drawing/2014/main" id="{FFC783F5-B395-4223-A96C-4E307A78C1A3}"/>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Tree>
    <p:extLst>
      <p:ext uri="{BB962C8B-B14F-4D97-AF65-F5344CB8AC3E}">
        <p14:creationId xmlns:p14="http://schemas.microsoft.com/office/powerpoint/2010/main" val="3454822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D32814A-BA47-4CD9-897C-8276E6DC404A}"/>
              </a:ext>
            </a:extLst>
          </p:cNvPr>
          <p:cNvSpPr>
            <a:spLocks noGrp="1"/>
          </p:cNvSpPr>
          <p:nvPr>
            <p:ph type="title"/>
          </p:nvPr>
        </p:nvSpPr>
        <p:spPr>
          <a:xfrm>
            <a:off x="838200" y="365125"/>
            <a:ext cx="9816548" cy="668545"/>
          </a:xfrm>
        </p:spPr>
        <p:txBody>
          <a:bodyPr>
            <a:normAutofit/>
          </a:bodyPr>
          <a:lstStyle/>
          <a:p>
            <a:pPr algn="ctr"/>
            <a:r>
              <a:rPr lang="lt-LT" sz="4000" dirty="0">
                <a:effectLst/>
                <a:latin typeface="Segoe Print" panose="02000600000000000000" pitchFamily="2" charset="0"/>
                <a:ea typeface="Calibri" panose="020F0502020204030204" pitchFamily="34" charset="0"/>
                <a:cs typeface="Times New Roman" panose="02020603050405020304" pitchFamily="18" charset="0"/>
              </a:rPr>
              <a:t> </a:t>
            </a:r>
            <a:r>
              <a:rPr lang="lt-LT" sz="4000" b="1" dirty="0">
                <a:effectLst/>
                <a:latin typeface="Segoe Print" panose="02000600000000000000" pitchFamily="2" charset="0"/>
                <a:ea typeface="Calibri" panose="020F0502020204030204" pitchFamily="34" charset="0"/>
                <a:cs typeface="Times New Roman" panose="02020603050405020304" pitchFamily="18" charset="0"/>
              </a:rPr>
              <a:t>2009 – 2010 m. m.</a:t>
            </a:r>
            <a:endParaRPr lang="lt-LT" sz="8000" dirty="0">
              <a:latin typeface="Segoe Print" panose="02000600000000000000" pitchFamily="2" charset="0"/>
            </a:endParaRPr>
          </a:p>
        </p:txBody>
      </p:sp>
      <p:sp>
        <p:nvSpPr>
          <p:cNvPr id="3" name="Turinio vietos rezervavimo ženklas 2">
            <a:extLst>
              <a:ext uri="{FF2B5EF4-FFF2-40B4-BE49-F238E27FC236}">
                <a16:creationId xmlns:a16="http://schemas.microsoft.com/office/drawing/2014/main" id="{C031C199-3DFB-4C8E-AD86-2ADDED2C0F76}"/>
              </a:ext>
            </a:extLst>
          </p:cNvPr>
          <p:cNvSpPr>
            <a:spLocks noGrp="1"/>
          </p:cNvSpPr>
          <p:nvPr>
            <p:ph idx="1"/>
          </p:nvPr>
        </p:nvSpPr>
        <p:spPr>
          <a:xfrm>
            <a:off x="185531" y="1590949"/>
            <a:ext cx="12006469" cy="5048389"/>
          </a:xfrm>
        </p:spPr>
        <p:txBody>
          <a:bodyPr>
            <a:normAutofit fontScale="92500"/>
          </a:bodyPr>
          <a:lstStyle/>
          <a:p>
            <a:pPr indent="0">
              <a:lnSpc>
                <a:spcPct val="150000"/>
              </a:lnSpc>
              <a:spcAft>
                <a:spcPts val="1000"/>
              </a:spcAft>
              <a:buNone/>
            </a:pPr>
            <a:r>
              <a:rPr lang="lt-LT" sz="3600" dirty="0">
                <a:effectLst/>
                <a:latin typeface="Arial" panose="020B0604020202020204" pitchFamily="34" charset="0"/>
                <a:ea typeface="Calibri" panose="020F0502020204030204" pitchFamily="34" charset="0"/>
                <a:cs typeface="Arial" panose="020B0604020202020204" pitchFamily="34" charset="0"/>
              </a:rPr>
              <a:t>Steigėjo sprendimu gimnazijai priskirti 4 skyriai: Kazitiškio ir Mielagėnų pagrindinių mokyklų bei Bernotų ir </a:t>
            </a:r>
            <a:r>
              <a:rPr lang="lt-LT" sz="3600" dirty="0" err="1">
                <a:effectLst/>
                <a:latin typeface="Arial" panose="020B0604020202020204" pitchFamily="34" charset="0"/>
                <a:ea typeface="Calibri" panose="020F0502020204030204" pitchFamily="34" charset="0"/>
                <a:cs typeface="Arial" panose="020B0604020202020204" pitchFamily="34" charset="0"/>
              </a:rPr>
              <a:t>Švedriškės</a:t>
            </a:r>
            <a:r>
              <a:rPr lang="lt-LT" sz="3600" dirty="0">
                <a:effectLst/>
                <a:latin typeface="Arial" panose="020B0604020202020204" pitchFamily="34" charset="0"/>
                <a:ea typeface="Calibri" panose="020F0502020204030204" pitchFamily="34" charset="0"/>
                <a:cs typeface="Arial" panose="020B0604020202020204" pitchFamily="34" charset="0"/>
              </a:rPr>
              <a:t> pradinių mokyklų skyriai. Mokslo metus Vidiškių gimnazijoje ir skyriuose pradėjo 344 mokiniai. Į </a:t>
            </a:r>
            <a:r>
              <a:rPr lang="lt-LT" sz="3600" dirty="0" err="1">
                <a:effectLst/>
                <a:latin typeface="Arial" panose="020B0604020202020204" pitchFamily="34" charset="0"/>
                <a:ea typeface="Calibri" panose="020F0502020204030204" pitchFamily="34" charset="0"/>
                <a:cs typeface="Arial" panose="020B0604020202020204" pitchFamily="34" charset="0"/>
              </a:rPr>
              <a:t>Švedriškės</a:t>
            </a:r>
            <a:r>
              <a:rPr lang="lt-LT" sz="3600" dirty="0">
                <a:effectLst/>
                <a:latin typeface="Arial" panose="020B0604020202020204" pitchFamily="34" charset="0"/>
                <a:ea typeface="Calibri" panose="020F0502020204030204" pitchFamily="34" charset="0"/>
                <a:cs typeface="Arial" panose="020B0604020202020204" pitchFamily="34" charset="0"/>
              </a:rPr>
              <a:t> skyrių mokiniai nesusirinko, jo veikla buvo nutraukta. Mokslo metus baigė 18 dešimtokų ir 21 abiturientas.</a:t>
            </a:r>
            <a:endParaRPr lang="lt-LT" sz="400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B87C420A-49C5-41A2-B5C4-9B54D8026AEE}"/>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D070B843-0BD7-430A-91A7-EF5ABA27E146}"/>
              </a:ext>
            </a:extLst>
          </p:cNvPr>
          <p:cNvSpPr/>
          <p:nvPr/>
        </p:nvSpPr>
        <p:spPr>
          <a:xfrm>
            <a:off x="10282493" y="6372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6" name="Veiksmo mygtukas: tuščias 5">
            <a:hlinkClick r:id="rId5" action="ppaction://hlinksldjump" highlightClick="1"/>
            <a:extLst>
              <a:ext uri="{FF2B5EF4-FFF2-40B4-BE49-F238E27FC236}">
                <a16:creationId xmlns:a16="http://schemas.microsoft.com/office/drawing/2014/main" id="{7BAF0F09-3E45-44C7-8D8D-640DB97EB5AA}"/>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4194605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D32814A-BA47-4CD9-897C-8276E6DC404A}"/>
              </a:ext>
            </a:extLst>
          </p:cNvPr>
          <p:cNvSpPr>
            <a:spLocks noGrp="1"/>
          </p:cNvSpPr>
          <p:nvPr>
            <p:ph type="title"/>
          </p:nvPr>
        </p:nvSpPr>
        <p:spPr>
          <a:xfrm>
            <a:off x="838200" y="365125"/>
            <a:ext cx="9816548" cy="668545"/>
          </a:xfrm>
        </p:spPr>
        <p:txBody>
          <a:bodyPr>
            <a:normAutofit/>
          </a:bodyPr>
          <a:lstStyle/>
          <a:p>
            <a:pPr algn="ctr"/>
            <a:r>
              <a:rPr lang="lt-LT" sz="4000" dirty="0">
                <a:effectLst/>
                <a:latin typeface="Segoe Print" panose="02000600000000000000" pitchFamily="2" charset="0"/>
                <a:ea typeface="Calibri" panose="020F0502020204030204" pitchFamily="34" charset="0"/>
                <a:cs typeface="Times New Roman" panose="02020603050405020304" pitchFamily="18" charset="0"/>
              </a:rPr>
              <a:t> </a:t>
            </a:r>
            <a:r>
              <a:rPr lang="lt-LT" sz="4000" b="1" dirty="0">
                <a:effectLst/>
                <a:latin typeface="Segoe Print" panose="02000600000000000000" pitchFamily="2" charset="0"/>
                <a:ea typeface="Calibri" panose="020F0502020204030204" pitchFamily="34" charset="0"/>
                <a:cs typeface="Times New Roman" panose="02020603050405020304" pitchFamily="18" charset="0"/>
              </a:rPr>
              <a:t>2010 – 2011 m. m.</a:t>
            </a:r>
            <a:endParaRPr lang="lt-LT" sz="8000" dirty="0">
              <a:latin typeface="Segoe Print" panose="02000600000000000000" pitchFamily="2" charset="0"/>
            </a:endParaRPr>
          </a:p>
        </p:txBody>
      </p:sp>
      <p:sp>
        <p:nvSpPr>
          <p:cNvPr id="3" name="Turinio vietos rezervavimo ženklas 2">
            <a:extLst>
              <a:ext uri="{FF2B5EF4-FFF2-40B4-BE49-F238E27FC236}">
                <a16:creationId xmlns:a16="http://schemas.microsoft.com/office/drawing/2014/main" id="{C031C199-3DFB-4C8E-AD86-2ADDED2C0F76}"/>
              </a:ext>
            </a:extLst>
          </p:cNvPr>
          <p:cNvSpPr>
            <a:spLocks noGrp="1"/>
          </p:cNvSpPr>
          <p:nvPr>
            <p:ph idx="1"/>
          </p:nvPr>
        </p:nvSpPr>
        <p:spPr>
          <a:xfrm>
            <a:off x="185531" y="1590949"/>
            <a:ext cx="12006469" cy="5048389"/>
          </a:xfrm>
        </p:spPr>
        <p:txBody>
          <a:bodyPr>
            <a:normAutofit/>
          </a:bodyPr>
          <a:lstStyle/>
          <a:p>
            <a:pPr indent="0">
              <a:lnSpc>
                <a:spcPct val="150000"/>
              </a:lnSpc>
              <a:spcAft>
                <a:spcPts val="1000"/>
              </a:spcAft>
              <a:buNone/>
            </a:pPr>
            <a:r>
              <a:rPr lang="lt-LT" sz="3600" dirty="0">
                <a:effectLst/>
                <a:latin typeface="Arial" panose="020B0604020202020204" pitchFamily="34" charset="0"/>
                <a:ea typeface="Calibri" panose="020F0502020204030204" pitchFamily="34" charset="0"/>
                <a:cs typeface="Arial" panose="020B0604020202020204" pitchFamily="34" charset="0"/>
              </a:rPr>
              <a:t>Mokslo metus Vidiškių gimnazijoje ir jos skyriuose pradėjo 294 mokiniai. Bernotų skyriaus veikla dėl per mažo mokinių skaičiaus nutraukta, Mielagėnų skyrius reorganizuotas iš pagrindinio ugdymo į priešmokyklinio ir pradinio ugdymo skyrių. Gimnazijoje ir jos skyriuose dirbo 40 pedagoginių darbuotojų.</a:t>
            </a:r>
            <a:endParaRPr lang="lt-LT" sz="400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AB2B45BB-5604-4DDC-94BD-53DB15E16E10}"/>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64859D98-54AA-459E-B653-3529130221FF}"/>
              </a:ext>
            </a:extLst>
          </p:cNvPr>
          <p:cNvSpPr/>
          <p:nvPr/>
        </p:nvSpPr>
        <p:spPr>
          <a:xfrm>
            <a:off x="10282493" y="6372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6" name="Veiksmo mygtukas: tuščias 5">
            <a:hlinkClick r:id="rId5" action="ppaction://hlinksldjump" highlightClick="1"/>
            <a:extLst>
              <a:ext uri="{FF2B5EF4-FFF2-40B4-BE49-F238E27FC236}">
                <a16:creationId xmlns:a16="http://schemas.microsoft.com/office/drawing/2014/main" id="{9DFD816F-762F-4C97-AFF7-E3A348F2370C}"/>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15444607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D32814A-BA47-4CD9-897C-8276E6DC404A}"/>
              </a:ext>
            </a:extLst>
          </p:cNvPr>
          <p:cNvSpPr>
            <a:spLocks noGrp="1"/>
          </p:cNvSpPr>
          <p:nvPr>
            <p:ph type="title"/>
          </p:nvPr>
        </p:nvSpPr>
        <p:spPr>
          <a:xfrm>
            <a:off x="838200" y="365125"/>
            <a:ext cx="9816548" cy="668545"/>
          </a:xfrm>
        </p:spPr>
        <p:txBody>
          <a:bodyPr>
            <a:normAutofit/>
          </a:bodyPr>
          <a:lstStyle/>
          <a:p>
            <a:pPr algn="ctr"/>
            <a:r>
              <a:rPr lang="lt-LT" sz="4000" dirty="0">
                <a:effectLst/>
                <a:latin typeface="Segoe Print" panose="02000600000000000000" pitchFamily="2" charset="0"/>
                <a:ea typeface="Calibri" panose="020F0502020204030204" pitchFamily="34" charset="0"/>
                <a:cs typeface="Times New Roman" panose="02020603050405020304" pitchFamily="18" charset="0"/>
              </a:rPr>
              <a:t> </a:t>
            </a:r>
            <a:r>
              <a:rPr lang="lt-LT" sz="4000" b="1" dirty="0">
                <a:effectLst/>
                <a:latin typeface="Segoe Print" panose="02000600000000000000" pitchFamily="2" charset="0"/>
                <a:ea typeface="Calibri" panose="020F0502020204030204" pitchFamily="34" charset="0"/>
                <a:cs typeface="Times New Roman" panose="02020603050405020304" pitchFamily="18" charset="0"/>
              </a:rPr>
              <a:t>2011 – 2012 m. m.</a:t>
            </a:r>
            <a:endParaRPr lang="lt-LT" sz="8000" dirty="0">
              <a:latin typeface="Segoe Print" panose="02000600000000000000" pitchFamily="2" charset="0"/>
            </a:endParaRPr>
          </a:p>
        </p:txBody>
      </p:sp>
      <p:sp>
        <p:nvSpPr>
          <p:cNvPr id="3" name="Turinio vietos rezervavimo ženklas 2">
            <a:extLst>
              <a:ext uri="{FF2B5EF4-FFF2-40B4-BE49-F238E27FC236}">
                <a16:creationId xmlns:a16="http://schemas.microsoft.com/office/drawing/2014/main" id="{C031C199-3DFB-4C8E-AD86-2ADDED2C0F76}"/>
              </a:ext>
            </a:extLst>
          </p:cNvPr>
          <p:cNvSpPr>
            <a:spLocks noGrp="1"/>
          </p:cNvSpPr>
          <p:nvPr>
            <p:ph idx="1"/>
          </p:nvPr>
        </p:nvSpPr>
        <p:spPr>
          <a:xfrm>
            <a:off x="185531" y="1590949"/>
            <a:ext cx="12006469" cy="5048389"/>
          </a:xfrm>
        </p:spPr>
        <p:txBody>
          <a:bodyPr>
            <a:normAutofit fontScale="92500"/>
          </a:bodyPr>
          <a:lstStyle/>
          <a:p>
            <a:pPr indent="0">
              <a:lnSpc>
                <a:spcPct val="150000"/>
              </a:lnSpc>
              <a:spcAft>
                <a:spcPts val="1000"/>
              </a:spcAft>
              <a:buNone/>
            </a:pPr>
            <a:r>
              <a:rPr lang="lt-LT" sz="3200" dirty="0">
                <a:effectLst/>
                <a:latin typeface="Arial" panose="020B0604020202020204" pitchFamily="34" charset="0"/>
                <a:ea typeface="Calibri" panose="020F0502020204030204" pitchFamily="34" charset="0"/>
                <a:cs typeface="Arial" panose="020B0604020202020204" pitchFamily="34" charset="0"/>
              </a:rPr>
              <a:t>2011 m. rugsėjo 1 d. duomenimis, gimnazijoje mokėsi 261 mokinys. 3 – 4gimnazijos  klasių mokiniai buvo ugdomi pagal atnaujintas Vidurinio ugdymo bendrąsias programas, įdiegtas elektroninis dienynas. Dirbo 53 mokytojai, 23 pagalbinio personalo darbuotojai. Susikūrė mokytojų vokalinis ansamblis (vadovė Viktorija </a:t>
            </a:r>
            <a:r>
              <a:rPr lang="lt-LT" sz="3200" dirty="0" err="1">
                <a:effectLst/>
                <a:latin typeface="Arial" panose="020B0604020202020204" pitchFamily="34" charset="0"/>
                <a:ea typeface="Calibri" panose="020F0502020204030204" pitchFamily="34" charset="0"/>
                <a:cs typeface="Arial" panose="020B0604020202020204" pitchFamily="34" charset="0"/>
              </a:rPr>
              <a:t>Bučelienė</a:t>
            </a:r>
            <a:r>
              <a:rPr lang="lt-LT" sz="3200" dirty="0">
                <a:effectLst/>
                <a:latin typeface="Arial" panose="020B0604020202020204" pitchFamily="34" charset="0"/>
                <a:ea typeface="Calibri" panose="020F0502020204030204" pitchFamily="34" charset="0"/>
                <a:cs typeface="Arial" panose="020B0604020202020204" pitchFamily="34" charset="0"/>
              </a:rPr>
              <a:t>).  Mokslo metus baigė 20 dešimtokų ir 16 abiturientų. Klasės auklėtoja Jurgita Macijauskaitė – </a:t>
            </a:r>
            <a:r>
              <a:rPr lang="lt-LT" sz="3200" dirty="0" err="1">
                <a:effectLst/>
                <a:latin typeface="Arial" panose="020B0604020202020204" pitchFamily="34" charset="0"/>
                <a:ea typeface="Calibri" panose="020F0502020204030204" pitchFamily="34" charset="0"/>
                <a:cs typeface="Arial" panose="020B0604020202020204" pitchFamily="34" charset="0"/>
              </a:rPr>
              <a:t>Raketienė</a:t>
            </a:r>
            <a:r>
              <a:rPr lang="lt-LT" sz="3200" dirty="0">
                <a:effectLst/>
                <a:latin typeface="Arial" panose="020B0604020202020204" pitchFamily="34" charset="0"/>
                <a:ea typeface="Calibri" panose="020F0502020204030204" pitchFamily="34" charset="0"/>
                <a:cs typeface="Arial" panose="020B0604020202020204" pitchFamily="34" charset="0"/>
              </a:rPr>
              <a:t>.</a:t>
            </a:r>
            <a:endParaRPr lang="lt-LT" sz="400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45CCF7A5-0664-4063-8993-A9F812B99366}"/>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FE79568B-AFC9-4209-ABAF-9FD3404A288D}"/>
              </a:ext>
            </a:extLst>
          </p:cNvPr>
          <p:cNvSpPr/>
          <p:nvPr/>
        </p:nvSpPr>
        <p:spPr>
          <a:xfrm>
            <a:off x="10282493" y="6372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6" name="Veiksmo mygtukas: tuščias 5">
            <a:hlinkClick r:id="rId5" action="ppaction://hlinksldjump" highlightClick="1"/>
            <a:extLst>
              <a:ext uri="{FF2B5EF4-FFF2-40B4-BE49-F238E27FC236}">
                <a16:creationId xmlns:a16="http://schemas.microsoft.com/office/drawing/2014/main" id="{4DA87CEF-0919-4335-BC0B-1C31711739A4}"/>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1086707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D32814A-BA47-4CD9-897C-8276E6DC404A}"/>
              </a:ext>
            </a:extLst>
          </p:cNvPr>
          <p:cNvSpPr>
            <a:spLocks noGrp="1"/>
          </p:cNvSpPr>
          <p:nvPr>
            <p:ph type="title"/>
          </p:nvPr>
        </p:nvSpPr>
        <p:spPr>
          <a:xfrm>
            <a:off x="838200" y="365125"/>
            <a:ext cx="9816548" cy="668545"/>
          </a:xfrm>
        </p:spPr>
        <p:txBody>
          <a:bodyPr>
            <a:normAutofit/>
          </a:bodyPr>
          <a:lstStyle/>
          <a:p>
            <a:pPr algn="ctr"/>
            <a:r>
              <a:rPr lang="lt-LT" sz="4000" dirty="0">
                <a:effectLst/>
                <a:latin typeface="Segoe Print" panose="02000600000000000000" pitchFamily="2" charset="0"/>
                <a:ea typeface="Calibri" panose="020F0502020204030204" pitchFamily="34" charset="0"/>
                <a:cs typeface="Times New Roman" panose="02020603050405020304" pitchFamily="18" charset="0"/>
              </a:rPr>
              <a:t> </a:t>
            </a:r>
            <a:r>
              <a:rPr lang="lt-LT" sz="4000" b="1" dirty="0">
                <a:effectLst/>
                <a:latin typeface="Segoe Print" panose="02000600000000000000" pitchFamily="2" charset="0"/>
                <a:ea typeface="Calibri" panose="020F0502020204030204" pitchFamily="34" charset="0"/>
                <a:cs typeface="Times New Roman" panose="02020603050405020304" pitchFamily="18" charset="0"/>
              </a:rPr>
              <a:t>2012 – 2013 m. m.</a:t>
            </a:r>
            <a:endParaRPr lang="lt-LT" sz="8000" dirty="0">
              <a:latin typeface="Segoe Print" panose="02000600000000000000" pitchFamily="2" charset="0"/>
            </a:endParaRPr>
          </a:p>
        </p:txBody>
      </p:sp>
      <p:sp>
        <p:nvSpPr>
          <p:cNvPr id="3" name="Turinio vietos rezervavimo ženklas 2">
            <a:extLst>
              <a:ext uri="{FF2B5EF4-FFF2-40B4-BE49-F238E27FC236}">
                <a16:creationId xmlns:a16="http://schemas.microsoft.com/office/drawing/2014/main" id="{C031C199-3DFB-4C8E-AD86-2ADDED2C0F76}"/>
              </a:ext>
            </a:extLst>
          </p:cNvPr>
          <p:cNvSpPr>
            <a:spLocks noGrp="1"/>
          </p:cNvSpPr>
          <p:nvPr>
            <p:ph idx="1"/>
          </p:nvPr>
        </p:nvSpPr>
        <p:spPr>
          <a:xfrm>
            <a:off x="185531" y="1590949"/>
            <a:ext cx="12006469" cy="5048389"/>
          </a:xfrm>
        </p:spPr>
        <p:txBody>
          <a:bodyPr>
            <a:normAutofit/>
          </a:bodyPr>
          <a:lstStyle/>
          <a:p>
            <a:pPr indent="0">
              <a:lnSpc>
                <a:spcPct val="150000"/>
              </a:lnSpc>
              <a:spcAft>
                <a:spcPts val="1000"/>
              </a:spcAft>
              <a:buNone/>
            </a:pPr>
            <a:r>
              <a:rPr lang="lt-LT" sz="3200" dirty="0">
                <a:effectLst/>
                <a:latin typeface="Arial" panose="020B0604020202020204" pitchFamily="34" charset="0"/>
                <a:ea typeface="Calibri" panose="020F0502020204030204" pitchFamily="34" charset="0"/>
                <a:cs typeface="Arial" panose="020B0604020202020204" pitchFamily="34" charset="0"/>
              </a:rPr>
              <a:t>2012 m. rugsėjo 1 dieną skambutis nuaidėjo 219 gimnazijos mokinių. Gimnazija turi du skyrius,  Kazitiškio skyriuje-10 mokinių, Mielagėnų skyriuje -17 mokinių. Gimnazijos direktorė Jūratė </a:t>
            </a:r>
            <a:r>
              <a:rPr lang="lt-LT" sz="3200" dirty="0" err="1">
                <a:effectLst/>
                <a:latin typeface="Arial" panose="020B0604020202020204" pitchFamily="34" charset="0"/>
                <a:ea typeface="Calibri" panose="020F0502020204030204" pitchFamily="34" charset="0"/>
                <a:cs typeface="Arial" panose="020B0604020202020204" pitchFamily="34" charset="0"/>
              </a:rPr>
              <a:t>Sveikauskienė</a:t>
            </a:r>
            <a:r>
              <a:rPr lang="lt-LT" sz="3200" dirty="0">
                <a:effectLst/>
                <a:latin typeface="Arial" panose="020B0604020202020204" pitchFamily="34" charset="0"/>
                <a:ea typeface="Calibri" panose="020F0502020204030204" pitchFamily="34" charset="0"/>
                <a:cs typeface="Arial" panose="020B0604020202020204" pitchFamily="34" charset="0"/>
              </a:rPr>
              <a:t>. Mokykloje dirba 44 pedagoginiai darbuotojai. IV gimnazijos klasėje mokosi 12 mokinių. Abiturientų vadovė Audronė </a:t>
            </a:r>
            <a:r>
              <a:rPr lang="lt-LT" sz="3200" dirty="0" err="1">
                <a:effectLst/>
                <a:latin typeface="Arial" panose="020B0604020202020204" pitchFamily="34" charset="0"/>
                <a:ea typeface="Calibri" panose="020F0502020204030204" pitchFamily="34" charset="0"/>
                <a:cs typeface="Arial" panose="020B0604020202020204" pitchFamily="34" charset="0"/>
              </a:rPr>
              <a:t>Krikščionaitienė</a:t>
            </a:r>
            <a:r>
              <a:rPr lang="lt-LT" sz="3200" dirty="0">
                <a:effectLst/>
                <a:latin typeface="Arial" panose="020B0604020202020204" pitchFamily="34" charset="0"/>
                <a:ea typeface="Calibri" panose="020F0502020204030204" pitchFamily="34" charset="0"/>
                <a:cs typeface="Arial" panose="020B0604020202020204" pitchFamily="34" charset="0"/>
              </a:rPr>
              <a:t>.</a:t>
            </a:r>
          </a:p>
          <a:p>
            <a:pPr indent="0">
              <a:lnSpc>
                <a:spcPct val="150000"/>
              </a:lnSpc>
              <a:spcAft>
                <a:spcPts val="1000"/>
              </a:spcAft>
              <a:buNone/>
            </a:pPr>
            <a:endParaRPr lang="lt-LT"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96B21778-599B-4CCB-88C6-8892BE9FA0AE}"/>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487C5592-5CBC-486D-867F-E27376E5F272}"/>
              </a:ext>
            </a:extLst>
          </p:cNvPr>
          <p:cNvSpPr/>
          <p:nvPr/>
        </p:nvSpPr>
        <p:spPr>
          <a:xfrm>
            <a:off x="10282493" y="6372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6" name="Veiksmo mygtukas: tuščias 5">
            <a:hlinkClick r:id="rId5" action="ppaction://hlinksldjump" highlightClick="1"/>
            <a:extLst>
              <a:ext uri="{FF2B5EF4-FFF2-40B4-BE49-F238E27FC236}">
                <a16:creationId xmlns:a16="http://schemas.microsoft.com/office/drawing/2014/main" id="{3623C973-099A-47EA-A4E3-DE0B20B81E9B}"/>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933888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D32814A-BA47-4CD9-897C-8276E6DC404A}"/>
              </a:ext>
            </a:extLst>
          </p:cNvPr>
          <p:cNvSpPr>
            <a:spLocks noGrp="1"/>
          </p:cNvSpPr>
          <p:nvPr>
            <p:ph type="title"/>
          </p:nvPr>
        </p:nvSpPr>
        <p:spPr>
          <a:xfrm>
            <a:off x="838200" y="365125"/>
            <a:ext cx="9816548" cy="668545"/>
          </a:xfrm>
        </p:spPr>
        <p:txBody>
          <a:bodyPr>
            <a:normAutofit/>
          </a:bodyPr>
          <a:lstStyle/>
          <a:p>
            <a:pPr algn="ctr"/>
            <a:r>
              <a:rPr lang="lt-LT" sz="4000" dirty="0">
                <a:effectLst/>
                <a:latin typeface="Segoe Print" panose="02000600000000000000" pitchFamily="2" charset="0"/>
                <a:ea typeface="Calibri" panose="020F0502020204030204" pitchFamily="34" charset="0"/>
                <a:cs typeface="Times New Roman" panose="02020603050405020304" pitchFamily="18" charset="0"/>
              </a:rPr>
              <a:t> </a:t>
            </a:r>
            <a:r>
              <a:rPr lang="lt-LT" sz="4000" b="1" dirty="0">
                <a:effectLst/>
                <a:latin typeface="Segoe Print" panose="02000600000000000000" pitchFamily="2" charset="0"/>
                <a:ea typeface="Calibri" panose="020F0502020204030204" pitchFamily="34" charset="0"/>
                <a:cs typeface="Times New Roman" panose="02020603050405020304" pitchFamily="18" charset="0"/>
              </a:rPr>
              <a:t>2013 – 2014 m. m.</a:t>
            </a:r>
            <a:endParaRPr lang="lt-LT" sz="8000" dirty="0">
              <a:latin typeface="Segoe Print" panose="02000600000000000000" pitchFamily="2" charset="0"/>
            </a:endParaRPr>
          </a:p>
        </p:txBody>
      </p:sp>
      <p:sp>
        <p:nvSpPr>
          <p:cNvPr id="3" name="Turinio vietos rezervavimo ženklas 2">
            <a:extLst>
              <a:ext uri="{FF2B5EF4-FFF2-40B4-BE49-F238E27FC236}">
                <a16:creationId xmlns:a16="http://schemas.microsoft.com/office/drawing/2014/main" id="{C031C199-3DFB-4C8E-AD86-2ADDED2C0F76}"/>
              </a:ext>
            </a:extLst>
          </p:cNvPr>
          <p:cNvSpPr>
            <a:spLocks noGrp="1"/>
          </p:cNvSpPr>
          <p:nvPr>
            <p:ph idx="1"/>
          </p:nvPr>
        </p:nvSpPr>
        <p:spPr>
          <a:xfrm>
            <a:off x="185531" y="1590949"/>
            <a:ext cx="12006469" cy="5048389"/>
          </a:xfrm>
        </p:spPr>
        <p:txBody>
          <a:bodyPr>
            <a:normAutofit/>
          </a:bodyPr>
          <a:lstStyle/>
          <a:p>
            <a:pPr indent="0">
              <a:lnSpc>
                <a:spcPct val="150000"/>
              </a:lnSpc>
              <a:spcAft>
                <a:spcPts val="1000"/>
              </a:spcAft>
              <a:buNone/>
            </a:pPr>
            <a:r>
              <a:rPr lang="lt-LT" sz="3200" dirty="0">
                <a:effectLst/>
                <a:latin typeface="Arial" panose="020B0604020202020204" pitchFamily="34" charset="0"/>
                <a:ea typeface="Calibri" panose="020F0502020204030204" pitchFamily="34" charset="0"/>
                <a:cs typeface="Arial" panose="020B0604020202020204" pitchFamily="34" charset="0"/>
              </a:rPr>
              <a:t>Rugsėjo pirmąją mokykla pasitiko su 245 mokiniais. Iš kurių Mielagėnų skyriuje-17 mokinių. Nemažas ir pradinukų būrys-68. Gimnazijos direktorė Jūratė </a:t>
            </a:r>
            <a:r>
              <a:rPr lang="lt-LT" sz="3200" dirty="0" err="1">
                <a:effectLst/>
                <a:latin typeface="Arial" panose="020B0604020202020204" pitchFamily="34" charset="0"/>
                <a:ea typeface="Calibri" panose="020F0502020204030204" pitchFamily="34" charset="0"/>
                <a:cs typeface="Arial" panose="020B0604020202020204" pitchFamily="34" charset="0"/>
              </a:rPr>
              <a:t>Sveikauskienė</a:t>
            </a:r>
            <a:r>
              <a:rPr lang="lt-LT" sz="3200" dirty="0">
                <a:effectLst/>
                <a:latin typeface="Arial" panose="020B0604020202020204" pitchFamily="34" charset="0"/>
                <a:ea typeface="Calibri" panose="020F0502020204030204" pitchFamily="34" charset="0"/>
                <a:cs typeface="Arial" panose="020B0604020202020204" pitchFamily="34" charset="0"/>
              </a:rPr>
              <a:t>. Mokslo metus pradėjo 37 pedagoginiai darbuotojai. Pagalbinį personalą sudarė 20 darbuotojų. Paskutinius mokslo metus pradėjo 19 abiturientų. Abiturientų vadovė Lionė </a:t>
            </a:r>
            <a:r>
              <a:rPr lang="lt-LT" sz="3200" dirty="0" err="1">
                <a:effectLst/>
                <a:latin typeface="Arial" panose="020B0604020202020204" pitchFamily="34" charset="0"/>
                <a:ea typeface="Calibri" panose="020F0502020204030204" pitchFamily="34" charset="0"/>
                <a:cs typeface="Arial" panose="020B0604020202020204" pitchFamily="34" charset="0"/>
              </a:rPr>
              <a:t>Gruodienė</a:t>
            </a:r>
            <a:r>
              <a:rPr lang="lt-LT" sz="3200" dirty="0">
                <a:effectLst/>
                <a:latin typeface="Arial" panose="020B0604020202020204" pitchFamily="34" charset="0"/>
                <a:ea typeface="Calibri" panose="020F0502020204030204" pitchFamily="34" charset="0"/>
                <a:cs typeface="Arial" panose="020B0604020202020204" pitchFamily="34" charset="0"/>
              </a:rPr>
              <a:t>.</a:t>
            </a:r>
            <a:endParaRPr lang="lt-LT"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11E84CE8-DA29-45E7-BBAC-8207A1FAE206}"/>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FFBC7744-C6A6-4EAD-BA96-4F5ADB25CF76}"/>
              </a:ext>
            </a:extLst>
          </p:cNvPr>
          <p:cNvSpPr/>
          <p:nvPr/>
        </p:nvSpPr>
        <p:spPr>
          <a:xfrm>
            <a:off x="10282493" y="6372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6" name="Veiksmo mygtukas: tuščias 5">
            <a:hlinkClick r:id="rId5" action="ppaction://hlinksldjump" highlightClick="1"/>
            <a:extLst>
              <a:ext uri="{FF2B5EF4-FFF2-40B4-BE49-F238E27FC236}">
                <a16:creationId xmlns:a16="http://schemas.microsoft.com/office/drawing/2014/main" id="{AC088AA1-46F1-4CCC-82D0-40BB66E09D40}"/>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4187973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D32814A-BA47-4CD9-897C-8276E6DC404A}"/>
              </a:ext>
            </a:extLst>
          </p:cNvPr>
          <p:cNvSpPr>
            <a:spLocks noGrp="1"/>
          </p:cNvSpPr>
          <p:nvPr>
            <p:ph type="title"/>
          </p:nvPr>
        </p:nvSpPr>
        <p:spPr>
          <a:xfrm>
            <a:off x="838200" y="365125"/>
            <a:ext cx="9816548" cy="668545"/>
          </a:xfrm>
        </p:spPr>
        <p:txBody>
          <a:bodyPr>
            <a:normAutofit/>
          </a:bodyPr>
          <a:lstStyle/>
          <a:p>
            <a:pPr algn="ctr"/>
            <a:r>
              <a:rPr lang="lt-LT" sz="4000" dirty="0">
                <a:effectLst/>
                <a:latin typeface="Segoe Print" panose="02000600000000000000" pitchFamily="2" charset="0"/>
                <a:ea typeface="Calibri" panose="020F0502020204030204" pitchFamily="34" charset="0"/>
                <a:cs typeface="Times New Roman" panose="02020603050405020304" pitchFamily="18" charset="0"/>
              </a:rPr>
              <a:t> </a:t>
            </a:r>
            <a:r>
              <a:rPr lang="lt-LT" sz="4000" b="1" dirty="0">
                <a:effectLst/>
                <a:latin typeface="Segoe Print" panose="02000600000000000000" pitchFamily="2" charset="0"/>
                <a:ea typeface="Calibri" panose="020F0502020204030204" pitchFamily="34" charset="0"/>
                <a:cs typeface="Times New Roman" panose="02020603050405020304" pitchFamily="18" charset="0"/>
              </a:rPr>
              <a:t>2014 – 2015 m. m.</a:t>
            </a:r>
            <a:endParaRPr lang="lt-LT" sz="8000" dirty="0">
              <a:latin typeface="Segoe Print" panose="02000600000000000000" pitchFamily="2" charset="0"/>
            </a:endParaRPr>
          </a:p>
        </p:txBody>
      </p:sp>
      <p:sp>
        <p:nvSpPr>
          <p:cNvPr id="3" name="Turinio vietos rezervavimo ženklas 2">
            <a:extLst>
              <a:ext uri="{FF2B5EF4-FFF2-40B4-BE49-F238E27FC236}">
                <a16:creationId xmlns:a16="http://schemas.microsoft.com/office/drawing/2014/main" id="{C031C199-3DFB-4C8E-AD86-2ADDED2C0F76}"/>
              </a:ext>
            </a:extLst>
          </p:cNvPr>
          <p:cNvSpPr>
            <a:spLocks noGrp="1"/>
          </p:cNvSpPr>
          <p:nvPr>
            <p:ph idx="1"/>
          </p:nvPr>
        </p:nvSpPr>
        <p:spPr>
          <a:xfrm>
            <a:off x="185531" y="1590949"/>
            <a:ext cx="12006469" cy="5048389"/>
          </a:xfrm>
        </p:spPr>
        <p:txBody>
          <a:bodyPr>
            <a:normAutofit/>
          </a:bodyPr>
          <a:lstStyle/>
          <a:p>
            <a:pPr indent="0">
              <a:lnSpc>
                <a:spcPct val="150000"/>
              </a:lnSpc>
              <a:spcAft>
                <a:spcPts val="1000"/>
              </a:spcAft>
              <a:buNone/>
            </a:pPr>
            <a:r>
              <a:rPr lang="lt-LT" sz="3200" dirty="0">
                <a:effectLst/>
                <a:latin typeface="Arial" panose="020B0604020202020204" pitchFamily="34" charset="0"/>
                <a:ea typeface="Calibri" panose="020F0502020204030204" pitchFamily="34" charset="0"/>
                <a:cs typeface="Arial" panose="020B0604020202020204" pitchFamily="34" charset="0"/>
              </a:rPr>
              <a:t>Šiais mokslo metais skambutis nuaidėjo 261 gimnazijos moksleiviui. Pradinėse klasėse mokosi 57 mokiniai, dar 10 pradinukų mokosi Mielagėnų skyriuje. Gimnazijos moksleivius ruošėsi mokyti 36 mokytojai. Pagalbinį personalą sudarė 19 darbuotojų. Nemažas abiturientų būrys – 19, kurių vadovė Zita </a:t>
            </a:r>
            <a:r>
              <a:rPr lang="lt-LT" sz="3200" dirty="0" err="1">
                <a:effectLst/>
                <a:latin typeface="Arial" panose="020B0604020202020204" pitchFamily="34" charset="0"/>
                <a:ea typeface="Calibri" panose="020F0502020204030204" pitchFamily="34" charset="0"/>
                <a:cs typeface="Arial" panose="020B0604020202020204" pitchFamily="34" charset="0"/>
              </a:rPr>
              <a:t>Čičelienė</a:t>
            </a:r>
            <a:r>
              <a:rPr lang="lt-LT" sz="3200" dirty="0">
                <a:effectLst/>
                <a:latin typeface="Arial" panose="020B0604020202020204" pitchFamily="34" charset="0"/>
                <a:ea typeface="Calibri" panose="020F0502020204030204" pitchFamily="34" charset="0"/>
                <a:cs typeface="Arial" panose="020B0604020202020204" pitchFamily="34" charset="0"/>
              </a:rPr>
              <a:t>.</a:t>
            </a:r>
          </a:p>
          <a:p>
            <a:pPr indent="0">
              <a:lnSpc>
                <a:spcPct val="150000"/>
              </a:lnSpc>
              <a:spcAft>
                <a:spcPts val="1000"/>
              </a:spcAft>
              <a:buNone/>
            </a:pPr>
            <a:endParaRPr lang="lt-LT"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494AE7B6-8F71-47BA-840B-46D796311514}"/>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01301265-F2F2-427B-8211-B684AF321315}"/>
              </a:ext>
            </a:extLst>
          </p:cNvPr>
          <p:cNvSpPr/>
          <p:nvPr/>
        </p:nvSpPr>
        <p:spPr>
          <a:xfrm>
            <a:off x="10282493" y="6372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6" name="Veiksmo mygtukas: tuščias 5">
            <a:hlinkClick r:id="rId5" action="ppaction://hlinksldjump" highlightClick="1"/>
            <a:extLst>
              <a:ext uri="{FF2B5EF4-FFF2-40B4-BE49-F238E27FC236}">
                <a16:creationId xmlns:a16="http://schemas.microsoft.com/office/drawing/2014/main" id="{EACABA70-62D7-490E-AAA9-9F27B1762983}"/>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242592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D32814A-BA47-4CD9-897C-8276E6DC404A}"/>
              </a:ext>
            </a:extLst>
          </p:cNvPr>
          <p:cNvSpPr>
            <a:spLocks noGrp="1"/>
          </p:cNvSpPr>
          <p:nvPr>
            <p:ph type="title"/>
          </p:nvPr>
        </p:nvSpPr>
        <p:spPr>
          <a:xfrm>
            <a:off x="838200" y="365125"/>
            <a:ext cx="9816548" cy="668545"/>
          </a:xfrm>
        </p:spPr>
        <p:txBody>
          <a:bodyPr>
            <a:normAutofit/>
          </a:bodyPr>
          <a:lstStyle/>
          <a:p>
            <a:pPr algn="ctr"/>
            <a:r>
              <a:rPr lang="lt-LT" sz="4000" dirty="0">
                <a:effectLst/>
                <a:latin typeface="Segoe Print" panose="02000600000000000000" pitchFamily="2" charset="0"/>
                <a:ea typeface="Calibri" panose="020F0502020204030204" pitchFamily="34" charset="0"/>
                <a:cs typeface="Times New Roman" panose="02020603050405020304" pitchFamily="18" charset="0"/>
              </a:rPr>
              <a:t> </a:t>
            </a:r>
            <a:r>
              <a:rPr lang="lt-LT" sz="4000" b="1" dirty="0">
                <a:effectLst/>
                <a:latin typeface="Segoe Print" panose="02000600000000000000" pitchFamily="2" charset="0"/>
                <a:ea typeface="Calibri" panose="020F0502020204030204" pitchFamily="34" charset="0"/>
                <a:cs typeface="Times New Roman" panose="02020603050405020304" pitchFamily="18" charset="0"/>
              </a:rPr>
              <a:t>2015 – 2016 m. m.</a:t>
            </a:r>
            <a:endParaRPr lang="lt-LT" sz="8000" dirty="0">
              <a:latin typeface="Segoe Print" panose="02000600000000000000" pitchFamily="2" charset="0"/>
            </a:endParaRPr>
          </a:p>
        </p:txBody>
      </p:sp>
      <p:sp>
        <p:nvSpPr>
          <p:cNvPr id="3" name="Turinio vietos rezervavimo ženklas 2">
            <a:extLst>
              <a:ext uri="{FF2B5EF4-FFF2-40B4-BE49-F238E27FC236}">
                <a16:creationId xmlns:a16="http://schemas.microsoft.com/office/drawing/2014/main" id="{C031C199-3DFB-4C8E-AD86-2ADDED2C0F76}"/>
              </a:ext>
            </a:extLst>
          </p:cNvPr>
          <p:cNvSpPr>
            <a:spLocks noGrp="1"/>
          </p:cNvSpPr>
          <p:nvPr>
            <p:ph idx="1"/>
          </p:nvPr>
        </p:nvSpPr>
        <p:spPr>
          <a:xfrm>
            <a:off x="185531" y="1590949"/>
            <a:ext cx="12006469" cy="5048389"/>
          </a:xfrm>
        </p:spPr>
        <p:txBody>
          <a:bodyPr>
            <a:normAutofit/>
          </a:bodyPr>
          <a:lstStyle/>
          <a:p>
            <a:pPr indent="0">
              <a:lnSpc>
                <a:spcPct val="150000"/>
              </a:lnSpc>
              <a:spcAft>
                <a:spcPts val="1000"/>
              </a:spcAft>
              <a:buNone/>
            </a:pPr>
            <a:r>
              <a:rPr lang="lt-LT" sz="2000" dirty="0">
                <a:latin typeface="Arial" panose="020B0604020202020204" pitchFamily="34" charset="0"/>
                <a:cs typeface="Arial" panose="020B0604020202020204" pitchFamily="34" charset="0"/>
              </a:rPr>
              <a:t>2015-09-01 duomenimis, gimnazijoje mokosi 235 1–12 klasių mokiniai. Iš jų: 209 – bazinėje mokykloje, 19 – Dūkšto skyriuje, 7 – Mielagėnų skyriuje. Dar 11 vaikų lanko mišrią priešmokyklinio ir ikimokyklinio ugdymo grupę Mielagėnų skyriuje.</a:t>
            </a:r>
          </a:p>
          <a:p>
            <a:pPr indent="0">
              <a:lnSpc>
                <a:spcPct val="150000"/>
              </a:lnSpc>
              <a:spcAft>
                <a:spcPts val="1000"/>
              </a:spcAft>
              <a:buNone/>
            </a:pPr>
            <a:r>
              <a:rPr lang="lt-LT" sz="2000" dirty="0">
                <a:latin typeface="Arial" panose="020B0604020202020204" pitchFamily="34" charset="0"/>
                <a:cs typeface="Arial" panose="020B0604020202020204" pitchFamily="34" charset="0"/>
              </a:rPr>
              <a:t>Vidiškių gimnazijoje dirba 42 mokytojai (iš jų Dūkšto skyriuje – 12, Mielagėnų skyriuje – 2). 11 mokytojų yra įgiję mokytojo metodininko kvalifikacinę kategoriją, 23 –vyresniojo mokytojo. Mokinių socializacijos problemas gimnazijoje sprendžia 1 socialinis pedagogas metodininkas, 1 vyresnysis specialusis pedagogas-logopedas, sveikata rūpinasi 2 sveikatos priežiūros specialistai.</a:t>
            </a:r>
          </a:p>
          <a:p>
            <a:pPr indent="0">
              <a:lnSpc>
                <a:spcPct val="150000"/>
              </a:lnSpc>
              <a:spcAft>
                <a:spcPts val="1000"/>
              </a:spcAft>
              <a:buNone/>
            </a:pPr>
            <a:r>
              <a:rPr lang="lt-LT" sz="2000" dirty="0">
                <a:latin typeface="Arial" panose="020B0604020202020204" pitchFamily="34" charset="0"/>
                <a:cs typeface="Arial" panose="020B0604020202020204" pitchFamily="34" charset="0"/>
              </a:rPr>
              <a:t>Gimnazijoje organizuojami tradiciniai renginiai – kalėdinis karnavalas, Kaziuko mugė ir šeimos dienos renginys – sulaukia ne tik tėvelių, bet ir buvusių mokinių, svečių iš kitų rajono seniūnijų dėmesio.</a:t>
            </a:r>
            <a:endParaRPr lang="lt-LT" sz="32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5C34AC9A-5F63-426C-BEAF-A55BE2F9B5F9}"/>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366F3777-470C-44C2-AE0B-AE32E6842A98}"/>
              </a:ext>
            </a:extLst>
          </p:cNvPr>
          <p:cNvSpPr/>
          <p:nvPr/>
        </p:nvSpPr>
        <p:spPr>
          <a:xfrm>
            <a:off x="10282493" y="6372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6" name="Veiksmo mygtukas: tuščias 5">
            <a:hlinkClick r:id="rId5" action="ppaction://hlinksldjump" highlightClick="1"/>
            <a:extLst>
              <a:ext uri="{FF2B5EF4-FFF2-40B4-BE49-F238E27FC236}">
                <a16:creationId xmlns:a16="http://schemas.microsoft.com/office/drawing/2014/main" id="{E074B71A-B603-4221-9A3B-B418E41F137A}"/>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535882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D32814A-BA47-4CD9-897C-8276E6DC404A}"/>
              </a:ext>
            </a:extLst>
          </p:cNvPr>
          <p:cNvSpPr>
            <a:spLocks noGrp="1"/>
          </p:cNvSpPr>
          <p:nvPr>
            <p:ph type="title"/>
          </p:nvPr>
        </p:nvSpPr>
        <p:spPr>
          <a:xfrm>
            <a:off x="838200" y="365125"/>
            <a:ext cx="9816548" cy="668545"/>
          </a:xfrm>
        </p:spPr>
        <p:txBody>
          <a:bodyPr>
            <a:normAutofit/>
          </a:bodyPr>
          <a:lstStyle/>
          <a:p>
            <a:pPr algn="ctr"/>
            <a:r>
              <a:rPr lang="lt-LT" sz="4000" dirty="0">
                <a:effectLst/>
                <a:latin typeface="Segoe Print" panose="02000600000000000000" pitchFamily="2" charset="0"/>
                <a:ea typeface="Calibri" panose="020F0502020204030204" pitchFamily="34" charset="0"/>
                <a:cs typeface="Times New Roman" panose="02020603050405020304" pitchFamily="18" charset="0"/>
              </a:rPr>
              <a:t> </a:t>
            </a:r>
            <a:r>
              <a:rPr lang="lt-LT" sz="4000" b="1" dirty="0">
                <a:effectLst/>
                <a:latin typeface="Segoe Print" panose="02000600000000000000" pitchFamily="2" charset="0"/>
                <a:ea typeface="Calibri" panose="020F0502020204030204" pitchFamily="34" charset="0"/>
                <a:cs typeface="Times New Roman" panose="02020603050405020304" pitchFamily="18" charset="0"/>
              </a:rPr>
              <a:t>2016 – 2017 m. m.</a:t>
            </a:r>
            <a:endParaRPr lang="lt-LT" sz="8000" dirty="0">
              <a:latin typeface="Segoe Print" panose="02000600000000000000" pitchFamily="2" charset="0"/>
            </a:endParaRPr>
          </a:p>
        </p:txBody>
      </p:sp>
      <p:sp>
        <p:nvSpPr>
          <p:cNvPr id="3" name="Turinio vietos rezervavimo ženklas 2">
            <a:extLst>
              <a:ext uri="{FF2B5EF4-FFF2-40B4-BE49-F238E27FC236}">
                <a16:creationId xmlns:a16="http://schemas.microsoft.com/office/drawing/2014/main" id="{C031C199-3DFB-4C8E-AD86-2ADDED2C0F76}"/>
              </a:ext>
            </a:extLst>
          </p:cNvPr>
          <p:cNvSpPr>
            <a:spLocks noGrp="1"/>
          </p:cNvSpPr>
          <p:nvPr>
            <p:ph idx="1"/>
          </p:nvPr>
        </p:nvSpPr>
        <p:spPr>
          <a:xfrm>
            <a:off x="185531" y="1590949"/>
            <a:ext cx="12006469" cy="5048389"/>
          </a:xfrm>
        </p:spPr>
        <p:txBody>
          <a:bodyPr>
            <a:normAutofit fontScale="92500"/>
          </a:bodyPr>
          <a:lstStyle/>
          <a:p>
            <a:pPr indent="0">
              <a:lnSpc>
                <a:spcPct val="150000"/>
              </a:lnSpc>
              <a:spcAft>
                <a:spcPts val="1000"/>
              </a:spcAft>
              <a:buNone/>
            </a:pPr>
            <a:r>
              <a:rPr lang="lt-LT" dirty="0">
                <a:solidFill>
                  <a:srgbClr val="303030"/>
                </a:solidFill>
                <a:effectLst/>
                <a:latin typeface="Arial" panose="020B0604020202020204" pitchFamily="34" charset="0"/>
                <a:ea typeface="Calibri" panose="020F0502020204030204" pitchFamily="34" charset="0"/>
                <a:cs typeface="Arial" panose="020B0604020202020204" pitchFamily="34" charset="0"/>
              </a:rPr>
              <a:t>Mokslo metus pradėjo 251 gimnazijos mokinys. Šis skaičius džiugina, nes pasako, kad mokinių skaičius gimnazijoje nemažėja, o net penkiais išaugo lyginant su praėjusiais metais!</a:t>
            </a:r>
          </a:p>
          <a:p>
            <a:pPr indent="0">
              <a:lnSpc>
                <a:spcPct val="150000"/>
              </a:lnSpc>
              <a:spcAft>
                <a:spcPts val="1000"/>
              </a:spcAft>
              <a:buNone/>
            </a:pPr>
            <a:r>
              <a:rPr lang="en-US" dirty="0" err="1">
                <a:solidFill>
                  <a:srgbClr val="303030"/>
                </a:solidFill>
                <a:effectLst/>
                <a:latin typeface="Arial" panose="020B0604020202020204" pitchFamily="34" charset="0"/>
                <a:ea typeface="Times New Roman" panose="02020603050405020304" pitchFamily="18" charset="0"/>
                <a:cs typeface="Arial" panose="020B0604020202020204" pitchFamily="34" charset="0"/>
              </a:rPr>
              <a:t>Geriausiai</a:t>
            </a:r>
            <a:r>
              <a:rPr lang="en-US" dirty="0">
                <a:solidFill>
                  <a:srgbClr val="30303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303030"/>
                </a:solidFill>
                <a:effectLst/>
                <a:latin typeface="Arial" panose="020B0604020202020204" pitchFamily="34" charset="0"/>
                <a:ea typeface="Times New Roman" panose="02020603050405020304" pitchFamily="18" charset="0"/>
                <a:cs typeface="Arial" panose="020B0604020202020204" pitchFamily="34" charset="0"/>
              </a:rPr>
              <a:t>tvarkomų</a:t>
            </a:r>
            <a:r>
              <a:rPr lang="en-US" dirty="0">
                <a:solidFill>
                  <a:srgbClr val="30303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303030"/>
                </a:solidFill>
                <a:effectLst/>
                <a:latin typeface="Arial" panose="020B0604020202020204" pitchFamily="34" charset="0"/>
                <a:ea typeface="Times New Roman" panose="02020603050405020304" pitchFamily="18" charset="0"/>
                <a:cs typeface="Arial" panose="020B0604020202020204" pitchFamily="34" charset="0"/>
              </a:rPr>
              <a:t>mokyklų</a:t>
            </a:r>
            <a:r>
              <a:rPr lang="en-US" dirty="0">
                <a:solidFill>
                  <a:srgbClr val="30303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303030"/>
                </a:solidFill>
                <a:effectLst/>
                <a:latin typeface="Arial" panose="020B0604020202020204" pitchFamily="34" charset="0"/>
                <a:ea typeface="Times New Roman" panose="02020603050405020304" pitchFamily="18" charset="0"/>
                <a:cs typeface="Arial" panose="020B0604020202020204" pitchFamily="34" charset="0"/>
              </a:rPr>
              <a:t>aplinkos</a:t>
            </a:r>
            <a:r>
              <a:rPr lang="en-US" dirty="0">
                <a:solidFill>
                  <a:srgbClr val="303030"/>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303030"/>
                </a:solidFill>
                <a:effectLst/>
                <a:latin typeface="Arial" panose="020B0604020202020204" pitchFamily="34" charset="0"/>
                <a:ea typeface="Times New Roman" panose="02020603050405020304" pitchFamily="18" charset="0"/>
                <a:cs typeface="Arial" panose="020B0604020202020204" pitchFamily="34" charset="0"/>
              </a:rPr>
              <a:t>konkurse</a:t>
            </a:r>
            <a:r>
              <a:rPr lang="en-US" dirty="0">
                <a:solidFill>
                  <a:srgbClr val="303030"/>
                </a:solidFill>
                <a:effectLst/>
                <a:latin typeface="Arial" panose="020B0604020202020204" pitchFamily="34" charset="0"/>
                <a:ea typeface="Times New Roman" panose="02020603050405020304" pitchFamily="18" charset="0"/>
                <a:cs typeface="Arial" panose="020B0604020202020204" pitchFamily="34" charset="0"/>
              </a:rPr>
              <a:t> – II </a:t>
            </a:r>
            <a:r>
              <a:rPr lang="en-US" dirty="0" err="1">
                <a:solidFill>
                  <a:srgbClr val="303030"/>
                </a:solidFill>
                <a:effectLst/>
                <a:latin typeface="Arial" panose="020B0604020202020204" pitchFamily="34" charset="0"/>
                <a:ea typeface="Times New Roman" panose="02020603050405020304" pitchFamily="18" charset="0"/>
                <a:cs typeface="Arial" panose="020B0604020202020204" pitchFamily="34" charset="0"/>
              </a:rPr>
              <a:t>vieta</a:t>
            </a:r>
            <a:r>
              <a:rPr lang="en-US" dirty="0">
                <a:solidFill>
                  <a:srgbClr val="303030"/>
                </a:solidFill>
                <a:effectLst/>
                <a:latin typeface="Arial" panose="020B0604020202020204" pitchFamily="34" charset="0"/>
                <a:ea typeface="Times New Roman" panose="02020603050405020304" pitchFamily="18" charset="0"/>
                <a:cs typeface="Arial" panose="020B0604020202020204" pitchFamily="34" charset="0"/>
              </a:rPr>
              <a:t>. </a:t>
            </a:r>
            <a:r>
              <a:rPr lang="en-US" dirty="0">
                <a:solidFill>
                  <a:srgbClr val="303030"/>
                </a:solidFill>
                <a:effectLst/>
                <a:latin typeface="Arial" panose="020B0604020202020204" pitchFamily="34" charset="0"/>
                <a:ea typeface="Calibri" panose="020F0502020204030204" pitchFamily="34" charset="0"/>
                <a:cs typeface="Arial" panose="020B0604020202020204" pitchFamily="34" charset="0"/>
              </a:rPr>
              <a:t>Tai </a:t>
            </a:r>
            <a:r>
              <a:rPr lang="en-US"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visos</a:t>
            </a:r>
            <a:r>
              <a:rPr lang="en-US"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gimnazijos</a:t>
            </a:r>
            <a:r>
              <a:rPr lang="en-US"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bendruomenės</a:t>
            </a:r>
            <a:r>
              <a:rPr lang="en-US"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ilgamečio</a:t>
            </a:r>
            <a:r>
              <a:rPr lang="en-US"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darbo</a:t>
            </a:r>
            <a:r>
              <a:rPr lang="en-US"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rezultatas</a:t>
            </a:r>
            <a:r>
              <a:rPr lang="en-US" dirty="0">
                <a:solidFill>
                  <a:srgbClr val="303030"/>
                </a:solidFill>
                <a:effectLst/>
                <a:latin typeface="Arial" panose="020B0604020202020204" pitchFamily="34" charset="0"/>
                <a:ea typeface="Calibri" panose="020F0502020204030204" pitchFamily="34" charset="0"/>
                <a:cs typeface="Arial" panose="020B0604020202020204" pitchFamily="34" charset="0"/>
              </a:rPr>
              <a:t>, o </a:t>
            </a:r>
            <a:r>
              <a:rPr lang="en-US"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ypač</a:t>
            </a:r>
            <a:r>
              <a:rPr lang="en-US"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šiltų</a:t>
            </a:r>
            <a:r>
              <a:rPr lang="en-US"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padėkos</a:t>
            </a:r>
            <a:r>
              <a:rPr lang="en-US"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žodžių</a:t>
            </a:r>
            <a:r>
              <a:rPr lang="en-US"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nusipelno</a:t>
            </a:r>
            <a:r>
              <a:rPr lang="en-US"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kiemsargė</a:t>
            </a:r>
            <a:r>
              <a:rPr lang="en-US" dirty="0">
                <a:solidFill>
                  <a:srgbClr val="303030"/>
                </a:solidFill>
                <a:effectLst/>
                <a:latin typeface="Arial" panose="020B0604020202020204" pitchFamily="34" charset="0"/>
                <a:ea typeface="Calibri" panose="020F0502020204030204" pitchFamily="34" charset="0"/>
                <a:cs typeface="Arial" panose="020B0604020202020204" pitchFamily="34" charset="0"/>
              </a:rPr>
              <a:t> Violeta </a:t>
            </a:r>
            <a:r>
              <a:rPr lang="en-US"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Šuminaitė</a:t>
            </a:r>
            <a:r>
              <a:rPr lang="en-US"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už</a:t>
            </a:r>
            <a:r>
              <a:rPr lang="en-US"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kasdienę</a:t>
            </a:r>
            <a:r>
              <a:rPr lang="en-US"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aplinkos</a:t>
            </a:r>
            <a:r>
              <a:rPr lang="en-US"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priežiūrą</a:t>
            </a:r>
            <a:r>
              <a:rPr lang="en-US"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ir</a:t>
            </a:r>
            <a:r>
              <a:rPr lang="en-US"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aplinkos</a:t>
            </a:r>
            <a:r>
              <a:rPr lang="en-US"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tvarkymo</a:t>
            </a:r>
            <a:r>
              <a:rPr lang="en-US"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darbo</a:t>
            </a:r>
            <a:r>
              <a:rPr lang="en-US"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grupė</a:t>
            </a:r>
            <a:r>
              <a:rPr lang="en-US"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už</a:t>
            </a:r>
            <a:r>
              <a:rPr lang="en-US"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idėjas</a:t>
            </a:r>
            <a:r>
              <a:rPr lang="en-US"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ir</a:t>
            </a:r>
            <a:r>
              <a:rPr lang="en-US"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kūrybišką</a:t>
            </a:r>
            <a:r>
              <a:rPr lang="en-US"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jų</a:t>
            </a:r>
            <a:r>
              <a:rPr lang="en-US"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įgyvendinimą</a:t>
            </a:r>
            <a:r>
              <a:rPr lang="en-US" dirty="0">
                <a:solidFill>
                  <a:srgbClr val="303030"/>
                </a:solidFill>
                <a:effectLst/>
                <a:latin typeface="Arial" panose="020B0604020202020204" pitchFamily="34" charset="0"/>
                <a:ea typeface="Calibri" panose="020F0502020204030204" pitchFamily="34" charset="0"/>
                <a:cs typeface="Arial" panose="020B0604020202020204" pitchFamily="34" charset="0"/>
              </a:rPr>
              <a:t>.</a:t>
            </a:r>
            <a:endParaRPr lang="lt-LT" dirty="0">
              <a:solidFill>
                <a:srgbClr val="303030"/>
              </a:solidFill>
              <a:effectLst/>
              <a:latin typeface="Arial" panose="020B0604020202020204" pitchFamily="34" charset="0"/>
              <a:ea typeface="Calibri" panose="020F0502020204030204" pitchFamily="34" charset="0"/>
              <a:cs typeface="Arial" panose="020B0604020202020204" pitchFamily="34" charset="0"/>
            </a:endParaRPr>
          </a:p>
          <a:p>
            <a:pPr indent="0">
              <a:lnSpc>
                <a:spcPct val="150000"/>
              </a:lnSpc>
              <a:spcAft>
                <a:spcPts val="1000"/>
              </a:spcAft>
              <a:buNone/>
            </a:pPr>
            <a:endParaRPr lang="lt-LT"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36CAD5D5-6A28-46E0-92AA-7BBC1CE87C6E}"/>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56177BD6-4505-4D0C-89F4-DD11626D077B}"/>
              </a:ext>
            </a:extLst>
          </p:cNvPr>
          <p:cNvSpPr/>
          <p:nvPr/>
        </p:nvSpPr>
        <p:spPr>
          <a:xfrm>
            <a:off x="10282493" y="6372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6" name="Veiksmo mygtukas: tuščias 5">
            <a:hlinkClick r:id="rId5" action="ppaction://hlinksldjump" highlightClick="1"/>
            <a:extLst>
              <a:ext uri="{FF2B5EF4-FFF2-40B4-BE49-F238E27FC236}">
                <a16:creationId xmlns:a16="http://schemas.microsoft.com/office/drawing/2014/main" id="{546A5D5F-7F1B-43C4-AEAA-25F82F753DDB}"/>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849647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D32814A-BA47-4CD9-897C-8276E6DC404A}"/>
              </a:ext>
            </a:extLst>
          </p:cNvPr>
          <p:cNvSpPr>
            <a:spLocks noGrp="1"/>
          </p:cNvSpPr>
          <p:nvPr>
            <p:ph type="title"/>
          </p:nvPr>
        </p:nvSpPr>
        <p:spPr>
          <a:xfrm>
            <a:off x="838200" y="365125"/>
            <a:ext cx="9816548" cy="668545"/>
          </a:xfrm>
        </p:spPr>
        <p:txBody>
          <a:bodyPr>
            <a:normAutofit/>
          </a:bodyPr>
          <a:lstStyle/>
          <a:p>
            <a:pPr algn="ctr"/>
            <a:r>
              <a:rPr lang="lt-LT" sz="4000" dirty="0">
                <a:effectLst/>
                <a:latin typeface="Segoe Print" panose="02000600000000000000" pitchFamily="2" charset="0"/>
                <a:ea typeface="Calibri" panose="020F0502020204030204" pitchFamily="34" charset="0"/>
                <a:cs typeface="Times New Roman" panose="02020603050405020304" pitchFamily="18" charset="0"/>
              </a:rPr>
              <a:t> </a:t>
            </a:r>
            <a:r>
              <a:rPr lang="lt-LT" sz="4000" b="1" dirty="0">
                <a:effectLst/>
                <a:latin typeface="Segoe Print" panose="02000600000000000000" pitchFamily="2" charset="0"/>
                <a:ea typeface="Calibri" panose="020F0502020204030204" pitchFamily="34" charset="0"/>
                <a:cs typeface="Times New Roman" panose="02020603050405020304" pitchFamily="18" charset="0"/>
              </a:rPr>
              <a:t>2017 – 2018 m. m.</a:t>
            </a:r>
            <a:endParaRPr lang="lt-LT" sz="8000" dirty="0">
              <a:latin typeface="Segoe Print" panose="02000600000000000000" pitchFamily="2" charset="0"/>
            </a:endParaRPr>
          </a:p>
        </p:txBody>
      </p:sp>
      <p:sp>
        <p:nvSpPr>
          <p:cNvPr id="3" name="Turinio vietos rezervavimo ženklas 2">
            <a:extLst>
              <a:ext uri="{FF2B5EF4-FFF2-40B4-BE49-F238E27FC236}">
                <a16:creationId xmlns:a16="http://schemas.microsoft.com/office/drawing/2014/main" id="{C031C199-3DFB-4C8E-AD86-2ADDED2C0F76}"/>
              </a:ext>
            </a:extLst>
          </p:cNvPr>
          <p:cNvSpPr>
            <a:spLocks noGrp="1"/>
          </p:cNvSpPr>
          <p:nvPr>
            <p:ph idx="1"/>
          </p:nvPr>
        </p:nvSpPr>
        <p:spPr>
          <a:xfrm>
            <a:off x="185531" y="1590949"/>
            <a:ext cx="12006469" cy="5048389"/>
          </a:xfrm>
        </p:spPr>
        <p:txBody>
          <a:bodyPr>
            <a:noAutofit/>
          </a:bodyPr>
          <a:lstStyle/>
          <a:p>
            <a:pPr indent="0">
              <a:lnSpc>
                <a:spcPct val="150000"/>
              </a:lnSpc>
              <a:spcAft>
                <a:spcPts val="1000"/>
              </a:spcAft>
              <a:buNone/>
            </a:pPr>
            <a:r>
              <a:rPr lang="lt-LT" sz="1800" dirty="0">
                <a:latin typeface="Arial" panose="020B0604020202020204" pitchFamily="34" charset="0"/>
                <a:cs typeface="Arial" panose="020B0604020202020204" pitchFamily="34" charset="0"/>
              </a:rPr>
              <a:t>2017-09-01 duomenimis, gimnazijoje mokosi 240 mokinių. Iš jų: 199 – bazinėje mokykloje, 19 – Dūkšto skyriuje, 8 – Mielagėnų skyriuje, 14 vaikų lanko jungtinę ikimokyklinio ugdymo grupę Mielagėnų skyriuje.</a:t>
            </a:r>
          </a:p>
          <a:p>
            <a:pPr indent="0">
              <a:lnSpc>
                <a:spcPct val="150000"/>
              </a:lnSpc>
              <a:spcAft>
                <a:spcPts val="1000"/>
              </a:spcAft>
              <a:buNone/>
            </a:pPr>
            <a:r>
              <a:rPr lang="lt-LT" sz="1800" dirty="0">
                <a:latin typeface="Arial" panose="020B0604020202020204" pitchFamily="34" charset="0"/>
                <a:cs typeface="Arial" panose="020B0604020202020204" pitchFamily="34" charset="0"/>
              </a:rPr>
              <a:t>Vidiškių gimnazijoje dirba 45 mokytojai (iš jų Dūkšto skyriuje – 13, Mielagėnų skyriuje – 2). 1 mokytojas ekspertas,14 mokytojų yra įgiję mokytojo metodininko kvalifikacinę kategoriją, 22 –vyresniojo mokytojo. Mokinių socializacijos problemas gimnazijoje sprendžia 1 socialinis pedagogas metodininkas, 1 vyresnysis specialusis pedagogas, logopedas, sveikata rūpinasi 2 visuomenės sveikatos priežiūros specialistai.</a:t>
            </a:r>
            <a:endParaRPr lang="lt-LT" sz="1800" dirty="0">
              <a:solidFill>
                <a:srgbClr val="303030"/>
              </a:solidFill>
              <a:effectLst/>
              <a:latin typeface="Arial" panose="020B0604020202020204" pitchFamily="34" charset="0"/>
              <a:ea typeface="Calibri" panose="020F0502020204030204" pitchFamily="34" charset="0"/>
              <a:cs typeface="Arial" panose="020B0604020202020204" pitchFamily="34" charset="0"/>
            </a:endParaRPr>
          </a:p>
          <a:p>
            <a:pPr indent="0">
              <a:lnSpc>
                <a:spcPct val="150000"/>
              </a:lnSpc>
              <a:spcAft>
                <a:spcPts val="1000"/>
              </a:spcAft>
              <a:buNone/>
            </a:pPr>
            <a:r>
              <a:rPr lang="en-US" sz="1800"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Rugsėjo</a:t>
            </a:r>
            <a:r>
              <a:rPr lang="en-US" sz="1800" dirty="0">
                <a:solidFill>
                  <a:srgbClr val="303030"/>
                </a:solidFill>
                <a:effectLst/>
                <a:latin typeface="Arial" panose="020B0604020202020204" pitchFamily="34" charset="0"/>
                <a:ea typeface="Calibri" panose="020F0502020204030204" pitchFamily="34" charset="0"/>
                <a:cs typeface="Arial" panose="020B0604020202020204" pitchFamily="34" charset="0"/>
              </a:rPr>
              <a:t> 25 </a:t>
            </a:r>
            <a:r>
              <a:rPr lang="en-US" sz="1800"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dieną</a:t>
            </a:r>
            <a:r>
              <a:rPr lang="en-US" sz="1800"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gimnazija</a:t>
            </a:r>
            <a:r>
              <a:rPr lang="en-US" sz="1800"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organizav</a:t>
            </a:r>
            <a:r>
              <a:rPr lang="lt-LT" sz="1800" dirty="0">
                <a:solidFill>
                  <a:srgbClr val="303030"/>
                </a:solidFill>
                <a:effectLst/>
                <a:latin typeface="Arial" panose="020B0604020202020204" pitchFamily="34" charset="0"/>
                <a:ea typeface="Calibri" panose="020F0502020204030204" pitchFamily="34" charset="0"/>
                <a:cs typeface="Arial" panose="020B0604020202020204" pitchFamily="34" charset="0"/>
              </a:rPr>
              <a:t>o</a:t>
            </a:r>
            <a:r>
              <a:rPr lang="lt-LT" sz="1800" dirty="0">
                <a:solidFill>
                  <a:srgbClr val="303030"/>
                </a:solidFill>
                <a:latin typeface="Arial" panose="020B0604020202020204" pitchFamily="34" charset="0"/>
                <a:ea typeface="Calibri" panose="020F0502020204030204" pitchFamily="34" charset="0"/>
                <a:cs typeface="Arial" panose="020B0604020202020204" pitchFamily="34" charset="0"/>
              </a:rPr>
              <a:t> </a:t>
            </a:r>
            <a:r>
              <a:rPr lang="lt-LT" sz="1800" dirty="0">
                <a:solidFill>
                  <a:srgbClr val="303030"/>
                </a:solidFill>
                <a:effectLst/>
                <a:latin typeface="Arial" panose="020B0604020202020204" pitchFamily="34" charset="0"/>
                <a:ea typeface="Calibri" panose="020F0502020204030204" pitchFamily="34" charset="0"/>
                <a:cs typeface="Arial" panose="020B0604020202020204" pitchFamily="34" charset="0"/>
              </a:rPr>
              <a:t>„</a:t>
            </a:r>
            <a:r>
              <a:rPr lang="en-US" sz="1800"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Rudeninius</a:t>
            </a:r>
            <a:r>
              <a:rPr lang="en-US" sz="1800"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skaitymus</a:t>
            </a:r>
            <a:r>
              <a:rPr lang="en-US" sz="1800"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Tradiciškai</a:t>
            </a:r>
            <a:r>
              <a:rPr lang="en-US" sz="1800"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jie</a:t>
            </a:r>
            <a:r>
              <a:rPr lang="en-US" sz="1800"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vyko</a:t>
            </a:r>
            <a:r>
              <a:rPr lang="en-US" sz="1800" dirty="0">
                <a:solidFill>
                  <a:srgbClr val="303030"/>
                </a:solidFill>
                <a:effectLst/>
                <a:latin typeface="Arial" panose="020B0604020202020204" pitchFamily="34" charset="0"/>
                <a:ea typeface="Calibri" panose="020F0502020204030204" pitchFamily="34" charset="0"/>
                <a:cs typeface="Arial" panose="020B0604020202020204" pitchFamily="34" charset="0"/>
              </a:rPr>
              <a:t> Europos </a:t>
            </a:r>
            <a:r>
              <a:rPr lang="en-US" sz="1800"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kalbų</a:t>
            </a:r>
            <a:r>
              <a:rPr lang="en-US" sz="1800"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dieną</a:t>
            </a:r>
            <a:r>
              <a:rPr lang="en-US" sz="1800"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Vidiškių</a:t>
            </a:r>
            <a:r>
              <a:rPr lang="en-US" sz="1800"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dvare</a:t>
            </a:r>
            <a:r>
              <a:rPr lang="lt-LT" sz="1800" dirty="0">
                <a:solidFill>
                  <a:srgbClr val="303030"/>
                </a:solidFill>
                <a:effectLst/>
                <a:latin typeface="Arial" panose="020B0604020202020204" pitchFamily="34" charset="0"/>
                <a:ea typeface="Calibri" panose="020F0502020204030204" pitchFamily="34" charset="0"/>
                <a:cs typeface="Arial" panose="020B0604020202020204" pitchFamily="34" charset="0"/>
              </a:rPr>
              <a:t>. Pavasarį gimnazijoje vyko kasmetinė „Kaziuko mugė“.</a:t>
            </a:r>
          </a:p>
          <a:p>
            <a:pPr indent="0">
              <a:lnSpc>
                <a:spcPct val="150000"/>
              </a:lnSpc>
              <a:spcAft>
                <a:spcPts val="1000"/>
              </a:spcAft>
              <a:buNone/>
            </a:pPr>
            <a:r>
              <a:rPr lang="en-US" sz="1800" dirty="0">
                <a:solidFill>
                  <a:srgbClr val="303030"/>
                </a:solidFill>
                <a:effectLst/>
                <a:latin typeface="Arial" panose="020B0604020202020204" pitchFamily="34" charset="0"/>
                <a:ea typeface="Calibri" panose="020F0502020204030204" pitchFamily="34" charset="0"/>
                <a:cs typeface="Arial" panose="020B0604020202020204" pitchFamily="34" charset="0"/>
              </a:rPr>
              <a:t>Į </a:t>
            </a:r>
            <a:r>
              <a:rPr lang="en-US" sz="1800"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gyvenimą</a:t>
            </a:r>
            <a:r>
              <a:rPr lang="en-US" sz="1800"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išlydėta</a:t>
            </a:r>
            <a:r>
              <a:rPr lang="en-US" sz="1800" dirty="0">
                <a:solidFill>
                  <a:srgbClr val="303030"/>
                </a:solidFill>
                <a:effectLst/>
                <a:latin typeface="Arial" panose="020B0604020202020204" pitchFamily="34" charset="0"/>
                <a:ea typeface="Calibri" panose="020F0502020204030204" pitchFamily="34" charset="0"/>
                <a:cs typeface="Arial" panose="020B0604020202020204" pitchFamily="34" charset="0"/>
              </a:rPr>
              <a:t> 23 </a:t>
            </a:r>
            <a:r>
              <a:rPr lang="en-US" sz="1800"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laida</a:t>
            </a:r>
            <a:r>
              <a:rPr lang="en-US" sz="1800" dirty="0">
                <a:solidFill>
                  <a:srgbClr val="303030"/>
                </a:solidFill>
                <a:effectLst/>
                <a:latin typeface="Arial" panose="020B0604020202020204" pitchFamily="34" charset="0"/>
                <a:ea typeface="Calibri" panose="020F0502020204030204" pitchFamily="34" charset="0"/>
                <a:cs typeface="Arial" panose="020B0604020202020204" pitchFamily="34" charset="0"/>
              </a:rPr>
              <a:t> – 18 </a:t>
            </a:r>
            <a:r>
              <a:rPr lang="en-US" sz="1800"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aktyvių</a:t>
            </a:r>
            <a:r>
              <a:rPr lang="en-US" sz="1800"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ir</a:t>
            </a:r>
            <a:r>
              <a:rPr lang="en-US" sz="1800"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atsakingų</a:t>
            </a:r>
            <a:r>
              <a:rPr lang="en-US" sz="1800"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jaunų</a:t>
            </a:r>
            <a:r>
              <a:rPr lang="en-US" sz="1800"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žmonių</a:t>
            </a:r>
            <a:r>
              <a:rPr lang="en-US" sz="1800"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kursiančių</a:t>
            </a:r>
            <a:r>
              <a:rPr lang="en-US" sz="1800"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Lietuvos</a:t>
            </a:r>
            <a:r>
              <a:rPr lang="en-US" sz="1800"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valstybę</a:t>
            </a:r>
            <a:r>
              <a:rPr lang="en-US" sz="1800"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antrąjį</a:t>
            </a:r>
            <a:r>
              <a:rPr lang="en-US" sz="1800" dirty="0">
                <a:solidFill>
                  <a:srgbClr val="303030"/>
                </a:solidFill>
                <a:effectLst/>
                <a:latin typeface="Arial" panose="020B0604020202020204" pitchFamily="34" charset="0"/>
                <a:ea typeface="Calibri" panose="020F0502020204030204" pitchFamily="34" charset="0"/>
                <a:cs typeface="Arial" panose="020B0604020202020204" pitchFamily="34" charset="0"/>
              </a:rPr>
              <a:t> </a:t>
            </a:r>
            <a:r>
              <a:rPr lang="en-US" sz="1800" dirty="0" err="1">
                <a:solidFill>
                  <a:srgbClr val="303030"/>
                </a:solidFill>
                <a:effectLst/>
                <a:latin typeface="Arial" panose="020B0604020202020204" pitchFamily="34" charset="0"/>
                <a:ea typeface="Calibri" panose="020F0502020204030204" pitchFamily="34" charset="0"/>
                <a:cs typeface="Arial" panose="020B0604020202020204" pitchFamily="34" charset="0"/>
              </a:rPr>
              <a:t>šimtmetį</a:t>
            </a:r>
            <a:r>
              <a:rPr lang="en-US" sz="1800" dirty="0">
                <a:solidFill>
                  <a:srgbClr val="303030"/>
                </a:solidFill>
                <a:effectLst/>
                <a:latin typeface="Arial" panose="020B0604020202020204" pitchFamily="34" charset="0"/>
                <a:ea typeface="Calibri" panose="020F0502020204030204" pitchFamily="34" charset="0"/>
                <a:cs typeface="Arial" panose="020B0604020202020204" pitchFamily="34" charset="0"/>
              </a:rPr>
              <a:t>.</a:t>
            </a:r>
            <a:endParaRPr lang="lt-LT"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FFC4DFE8-C9C8-4C69-88A7-E28A52C5BD59}"/>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8EF5819E-4FD5-48A3-944E-0921CFA50575}"/>
              </a:ext>
            </a:extLst>
          </p:cNvPr>
          <p:cNvSpPr/>
          <p:nvPr/>
        </p:nvSpPr>
        <p:spPr>
          <a:xfrm>
            <a:off x="10282493" y="6372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6" name="Veiksmo mygtukas: tuščias 5">
            <a:hlinkClick r:id="rId5" action="ppaction://hlinksldjump" highlightClick="1"/>
            <a:extLst>
              <a:ext uri="{FF2B5EF4-FFF2-40B4-BE49-F238E27FC236}">
                <a16:creationId xmlns:a16="http://schemas.microsoft.com/office/drawing/2014/main" id="{461F7EAB-F91B-442C-A3F2-1E0FBD6B5E53}"/>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752017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D32814A-BA47-4CD9-897C-8276E6DC404A}"/>
              </a:ext>
            </a:extLst>
          </p:cNvPr>
          <p:cNvSpPr>
            <a:spLocks noGrp="1"/>
          </p:cNvSpPr>
          <p:nvPr>
            <p:ph type="title"/>
          </p:nvPr>
        </p:nvSpPr>
        <p:spPr>
          <a:xfrm>
            <a:off x="838200" y="365125"/>
            <a:ext cx="9816548" cy="668545"/>
          </a:xfrm>
        </p:spPr>
        <p:txBody>
          <a:bodyPr>
            <a:normAutofit/>
          </a:bodyPr>
          <a:lstStyle/>
          <a:p>
            <a:pPr algn="ctr"/>
            <a:r>
              <a:rPr lang="lt-LT" sz="4000" dirty="0">
                <a:effectLst/>
                <a:latin typeface="Segoe Print" panose="02000600000000000000" pitchFamily="2" charset="0"/>
                <a:ea typeface="Calibri" panose="020F0502020204030204" pitchFamily="34" charset="0"/>
                <a:cs typeface="Times New Roman" panose="02020603050405020304" pitchFamily="18" charset="0"/>
              </a:rPr>
              <a:t> </a:t>
            </a:r>
            <a:r>
              <a:rPr lang="lt-LT" sz="4000" b="1" dirty="0">
                <a:effectLst/>
                <a:latin typeface="Segoe Print" panose="02000600000000000000" pitchFamily="2" charset="0"/>
                <a:ea typeface="Calibri" panose="020F0502020204030204" pitchFamily="34" charset="0"/>
                <a:cs typeface="Times New Roman" panose="02020603050405020304" pitchFamily="18" charset="0"/>
              </a:rPr>
              <a:t>2018 – 2019 m. m.</a:t>
            </a:r>
            <a:endParaRPr lang="lt-LT" sz="8000" dirty="0">
              <a:latin typeface="Segoe Print" panose="02000600000000000000" pitchFamily="2" charset="0"/>
            </a:endParaRPr>
          </a:p>
        </p:txBody>
      </p:sp>
      <p:sp>
        <p:nvSpPr>
          <p:cNvPr id="3" name="Turinio vietos rezervavimo ženklas 2">
            <a:extLst>
              <a:ext uri="{FF2B5EF4-FFF2-40B4-BE49-F238E27FC236}">
                <a16:creationId xmlns:a16="http://schemas.microsoft.com/office/drawing/2014/main" id="{C031C199-3DFB-4C8E-AD86-2ADDED2C0F76}"/>
              </a:ext>
            </a:extLst>
          </p:cNvPr>
          <p:cNvSpPr>
            <a:spLocks noGrp="1"/>
          </p:cNvSpPr>
          <p:nvPr>
            <p:ph idx="1"/>
          </p:nvPr>
        </p:nvSpPr>
        <p:spPr>
          <a:xfrm>
            <a:off x="185531" y="1178752"/>
            <a:ext cx="12006469" cy="5048389"/>
          </a:xfrm>
        </p:spPr>
        <p:txBody>
          <a:bodyPr>
            <a:normAutofit/>
          </a:bodyPr>
          <a:lstStyle/>
          <a:p>
            <a:pPr marL="0" indent="0" fontAlgn="base">
              <a:lnSpc>
                <a:spcPct val="150000"/>
              </a:lnSpc>
              <a:buNone/>
            </a:pPr>
            <a:r>
              <a:rPr lang="en-US" sz="2000" dirty="0" err="1">
                <a:effectLst/>
                <a:latin typeface="Arial" panose="020B0604020202020204" pitchFamily="34" charset="0"/>
                <a:ea typeface="Times New Roman" panose="02020603050405020304" pitchFamily="18" charset="0"/>
                <a:cs typeface="Arial" panose="020B0604020202020204" pitchFamily="34" charset="0"/>
              </a:rPr>
              <a:t>Rugsėjo</a:t>
            </a:r>
            <a:r>
              <a:rPr lang="en-US" sz="2000" dirty="0">
                <a:effectLst/>
                <a:latin typeface="Arial" panose="020B0604020202020204" pitchFamily="34" charset="0"/>
                <a:ea typeface="Times New Roman" panose="02020603050405020304" pitchFamily="18" charset="0"/>
                <a:cs typeface="Arial" panose="020B0604020202020204" pitchFamily="34" charset="0"/>
              </a:rPr>
              <a:t> 3 </a:t>
            </a:r>
            <a:r>
              <a:rPr lang="en-US" sz="2000" dirty="0" err="1">
                <a:effectLst/>
                <a:latin typeface="Arial" panose="020B0604020202020204" pitchFamily="34" charset="0"/>
                <a:ea typeface="Times New Roman" panose="02020603050405020304" pitchFamily="18" charset="0"/>
                <a:cs typeface="Arial" panose="020B0604020202020204" pitchFamily="34" charset="0"/>
              </a:rPr>
              <a:t>dieną</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gimnaziją</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pripildė</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sugrįžusių</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mokinių</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klegesys</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ir</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juokas</a:t>
            </a:r>
            <a:r>
              <a:rPr lang="en-US" sz="2000" dirty="0">
                <a:effectLst/>
                <a:latin typeface="Arial" panose="020B0604020202020204" pitchFamily="34" charset="0"/>
                <a:ea typeface="Times New Roman" panose="02020603050405020304" pitchFamily="18" charset="0"/>
                <a:cs typeface="Arial" panose="020B0604020202020204" pitchFamily="34" charset="0"/>
              </a:rPr>
              <a:t>.</a:t>
            </a:r>
            <a:r>
              <a:rPr lang="lt-LT"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Džiugu</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kad</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šiek</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tiek</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išaugo</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mokinių</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skaičius</a:t>
            </a:r>
            <a:r>
              <a:rPr lang="en-US" sz="2000" dirty="0">
                <a:effectLst/>
                <a:latin typeface="Arial" panose="020B0604020202020204" pitchFamily="34" charset="0"/>
                <a:ea typeface="Times New Roman" panose="02020603050405020304" pitchFamily="18" charset="0"/>
                <a:cs typeface="Arial" panose="020B0604020202020204" pitchFamily="34" charset="0"/>
              </a:rPr>
              <a:t> – </a:t>
            </a:r>
            <a:r>
              <a:rPr lang="en-US" sz="2000" dirty="0" err="1">
                <a:effectLst/>
                <a:latin typeface="Arial" panose="020B0604020202020204" pitchFamily="34" charset="0"/>
                <a:ea typeface="Times New Roman" panose="02020603050405020304" pitchFamily="18" charset="0"/>
                <a:cs typeface="Arial" panose="020B0604020202020204" pitchFamily="34" charset="0"/>
              </a:rPr>
              <a:t>iš</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viso</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susirinko</a:t>
            </a:r>
            <a:r>
              <a:rPr lang="en-US" sz="2000" dirty="0">
                <a:effectLst/>
                <a:latin typeface="Arial" panose="020B0604020202020204" pitchFamily="34" charset="0"/>
                <a:ea typeface="Times New Roman" panose="02020603050405020304" pitchFamily="18" charset="0"/>
                <a:cs typeface="Arial" panose="020B0604020202020204" pitchFamily="34" charset="0"/>
              </a:rPr>
              <a:t> 246 </a:t>
            </a:r>
            <a:r>
              <a:rPr lang="en-US" sz="2000" dirty="0" err="1">
                <a:effectLst/>
                <a:latin typeface="Arial" panose="020B0604020202020204" pitchFamily="34" charset="0"/>
                <a:ea typeface="Times New Roman" panose="02020603050405020304" pitchFamily="18" charset="0"/>
                <a:cs typeface="Arial" panose="020B0604020202020204" pitchFamily="34" charset="0"/>
              </a:rPr>
              <a:t>mokiniai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pernai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buvo</a:t>
            </a:r>
            <a:r>
              <a:rPr lang="en-US" sz="2000" dirty="0">
                <a:effectLst/>
                <a:latin typeface="Arial" panose="020B0604020202020204" pitchFamily="34" charset="0"/>
                <a:ea typeface="Times New Roman" panose="02020603050405020304" pitchFamily="18" charset="0"/>
                <a:cs typeface="Arial" panose="020B0604020202020204" pitchFamily="34" charset="0"/>
              </a:rPr>
              <a:t> 240), </a:t>
            </a:r>
            <a:r>
              <a:rPr lang="en-US" sz="2000" dirty="0" err="1">
                <a:effectLst/>
                <a:latin typeface="Arial" panose="020B0604020202020204" pitchFamily="34" charset="0"/>
                <a:ea typeface="Times New Roman" panose="02020603050405020304" pitchFamily="18" charset="0"/>
                <a:cs typeface="Arial" panose="020B0604020202020204" pitchFamily="34" charset="0"/>
              </a:rPr>
              <a:t>iš</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jų</a:t>
            </a:r>
            <a:r>
              <a:rPr lang="en-US" sz="2000" dirty="0">
                <a:effectLst/>
                <a:latin typeface="Arial" panose="020B0604020202020204" pitchFamily="34" charset="0"/>
                <a:ea typeface="Times New Roman" panose="02020603050405020304" pitchFamily="18" charset="0"/>
                <a:cs typeface="Arial" panose="020B0604020202020204" pitchFamily="34" charset="0"/>
              </a:rPr>
              <a:t> 18 </a:t>
            </a:r>
            <a:r>
              <a:rPr lang="en-US" sz="2000" dirty="0" err="1">
                <a:effectLst/>
                <a:latin typeface="Arial" panose="020B0604020202020204" pitchFamily="34" charset="0"/>
                <a:ea typeface="Times New Roman" panose="02020603050405020304" pitchFamily="18" charset="0"/>
                <a:cs typeface="Arial" panose="020B0604020202020204" pitchFamily="34" charset="0"/>
              </a:rPr>
              <a:t>pirmokų</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ir</a:t>
            </a:r>
            <a:r>
              <a:rPr lang="en-US" sz="2000" dirty="0">
                <a:effectLst/>
                <a:latin typeface="Arial" panose="020B0604020202020204" pitchFamily="34" charset="0"/>
                <a:ea typeface="Times New Roman" panose="02020603050405020304" pitchFamily="18" charset="0"/>
                <a:cs typeface="Arial" panose="020B0604020202020204" pitchFamily="34" charset="0"/>
              </a:rPr>
              <a:t> 31 </a:t>
            </a:r>
            <a:r>
              <a:rPr lang="en-US" sz="2000" dirty="0" err="1">
                <a:effectLst/>
                <a:latin typeface="Arial" panose="020B0604020202020204" pitchFamily="34" charset="0"/>
                <a:ea typeface="Times New Roman" panose="02020603050405020304" pitchFamily="18" charset="0"/>
                <a:cs typeface="Arial" panose="020B0604020202020204" pitchFamily="34" charset="0"/>
              </a:rPr>
              <a:t>abiturientas</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kartu</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su</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skyriais</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Todėl</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ir</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pirmoji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diena</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gimnazijoje</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vyko</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pakiliai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endParaRPr lang="lt-LT" sz="2000" dirty="0">
              <a:latin typeface="Arial" panose="020B0604020202020204" pitchFamily="34" charset="0"/>
              <a:ea typeface="Times New Roman" panose="02020603050405020304" pitchFamily="18" charset="0"/>
              <a:cs typeface="Arial" panose="020B0604020202020204" pitchFamily="34" charset="0"/>
            </a:endParaRPr>
          </a:p>
          <a:p>
            <a:pPr marL="0" indent="0" fontAlgn="base">
              <a:lnSpc>
                <a:spcPct val="150000"/>
              </a:lnSpc>
              <a:buNone/>
            </a:pPr>
            <a:r>
              <a:rPr lang="lt-LT" sz="2000" dirty="0">
                <a:latin typeface="Arial" panose="020B0604020202020204" pitchFamily="34" charset="0"/>
                <a:cs typeface="Arial" panose="020B0604020202020204" pitchFamily="34" charset="0"/>
              </a:rPr>
              <a:t>Vidiškių gimnazijoje dirba 45 mokytojai (iš jų Dūkšto skyriuje – 13, Mielagėnų skyriuje – 2). 1 mokytojas ekspertas,14 mokytojų yra įgiję mokytojo metodininko kvalifikacinę kategoriją, 22 –vyresniojo mokytojo. Mokinių socializacijos problemas gimnazijoje sprendžia 1 socialinis pedagogas metodininkas, 1 vyresnysis specialusis pedagogas, logopedas, sveikata rūpinasi 2 visuomenės sveikatos priežiūros specialistai.</a:t>
            </a:r>
          </a:p>
          <a:p>
            <a:pPr marL="0" indent="0" fontAlgn="base">
              <a:lnSpc>
                <a:spcPct val="150000"/>
              </a:lnSpc>
              <a:buNone/>
            </a:pPr>
            <a:r>
              <a:rPr lang="lt-LT" sz="2000" dirty="0">
                <a:latin typeface="Arial" panose="020B0604020202020204" pitchFamily="34" charset="0"/>
                <a:cs typeface="Arial" panose="020B0604020202020204" pitchFamily="34" charset="0"/>
              </a:rPr>
              <a:t>Gimnazijoje organizuojami tradiciniai renginiai – kalėdinis karnavalas, Kaziuko mugė ir šeimos dienos renginys – sulaukia ne tik tėvelių, bet ir buvusių mokinių, svečių iš kitų rajono seniūnijų dėmesio.</a:t>
            </a:r>
            <a:endParaRPr lang="lt-LT" sz="2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CF7E14E0-6D6E-4528-80D9-53C17EDD8F91}"/>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8B8616BB-115E-4CBF-ACA0-9D8FA401394C}"/>
              </a:ext>
            </a:extLst>
          </p:cNvPr>
          <p:cNvSpPr/>
          <p:nvPr/>
        </p:nvSpPr>
        <p:spPr>
          <a:xfrm>
            <a:off x="10282493" y="6372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6" name="Veiksmo mygtukas: tuščias 5">
            <a:hlinkClick r:id="rId5" action="ppaction://hlinksldjump" highlightClick="1"/>
            <a:extLst>
              <a:ext uri="{FF2B5EF4-FFF2-40B4-BE49-F238E27FC236}">
                <a16:creationId xmlns:a16="http://schemas.microsoft.com/office/drawing/2014/main" id="{19833F63-E8FB-41F1-90AB-CAA46C1D9AB1}"/>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2105867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4" name="Pavadinimas 3">
            <a:extLst>
              <a:ext uri="{FF2B5EF4-FFF2-40B4-BE49-F238E27FC236}">
                <a16:creationId xmlns:a16="http://schemas.microsoft.com/office/drawing/2014/main" id="{FCABEBE3-C586-47FC-A41A-F994A38D0924}"/>
              </a:ext>
            </a:extLst>
          </p:cNvPr>
          <p:cNvSpPr>
            <a:spLocks noGrp="1"/>
          </p:cNvSpPr>
          <p:nvPr>
            <p:ph type="title"/>
          </p:nvPr>
        </p:nvSpPr>
        <p:spPr/>
        <p:txBody>
          <a:bodyPr>
            <a:normAutofit/>
          </a:bodyPr>
          <a:lstStyle/>
          <a:p>
            <a:pPr algn="ctr"/>
            <a:r>
              <a:rPr lang="en-GB" sz="2800" b="1" dirty="0">
                <a:effectLst/>
                <a:latin typeface="Segoe Print" panose="02000600000000000000" pitchFamily="2" charset="0"/>
                <a:ea typeface="Calibri" panose="020F0502020204030204" pitchFamily="34" charset="0"/>
                <a:cs typeface="Times New Roman" panose="02020603050405020304" pitchFamily="18" charset="0"/>
              </a:rPr>
              <a:t>Kaip </a:t>
            </a:r>
            <a:r>
              <a:rPr lang="en-GB" sz="2800" b="1" dirty="0" err="1">
                <a:effectLst/>
                <a:latin typeface="Segoe Print" panose="02000600000000000000" pitchFamily="2" charset="0"/>
                <a:ea typeface="Calibri" panose="020F0502020204030204" pitchFamily="34" charset="0"/>
                <a:cs typeface="Times New Roman" panose="02020603050405020304" pitchFamily="18" charset="0"/>
              </a:rPr>
              <a:t>atradote</a:t>
            </a:r>
            <a:r>
              <a:rPr lang="en-GB" sz="2800" b="1" dirty="0">
                <a:effectLst/>
                <a:latin typeface="Segoe Print" panose="02000600000000000000" pitchFamily="2" charset="0"/>
                <a:ea typeface="Calibri" panose="020F0502020204030204" pitchFamily="34" charset="0"/>
                <a:cs typeface="Times New Roman" panose="02020603050405020304" pitchFamily="18" charset="0"/>
              </a:rPr>
              <a:t> </a:t>
            </a:r>
            <a:r>
              <a:rPr lang="en-GB" sz="2800" b="1" dirty="0" err="1">
                <a:effectLst/>
                <a:latin typeface="Segoe Print" panose="02000600000000000000" pitchFamily="2" charset="0"/>
                <a:ea typeface="Calibri" panose="020F0502020204030204" pitchFamily="34" charset="0"/>
                <a:cs typeface="Times New Roman" panose="02020603050405020304" pitchFamily="18" charset="0"/>
              </a:rPr>
              <a:t>Vidiškių</a:t>
            </a:r>
            <a:r>
              <a:rPr lang="en-GB" sz="2800" b="1" dirty="0">
                <a:effectLst/>
                <a:latin typeface="Segoe Print" panose="02000600000000000000" pitchFamily="2" charset="0"/>
                <a:ea typeface="Calibri" panose="020F0502020204030204" pitchFamily="34" charset="0"/>
                <a:cs typeface="Times New Roman" panose="02020603050405020304" pitchFamily="18" charset="0"/>
              </a:rPr>
              <a:t> </a:t>
            </a:r>
            <a:r>
              <a:rPr lang="en-GB" sz="2800" b="1" dirty="0" err="1">
                <a:effectLst/>
                <a:latin typeface="Segoe Print" panose="02000600000000000000" pitchFamily="2" charset="0"/>
                <a:ea typeface="Calibri" panose="020F0502020204030204" pitchFamily="34" charset="0"/>
                <a:cs typeface="Times New Roman" panose="02020603050405020304" pitchFamily="18" charset="0"/>
              </a:rPr>
              <a:t>gimnaziją</a:t>
            </a:r>
            <a:r>
              <a:rPr lang="en-GB" sz="2800" b="1" dirty="0">
                <a:effectLst/>
                <a:latin typeface="Segoe Print" panose="02000600000000000000" pitchFamily="2" charset="0"/>
                <a:ea typeface="Calibri" panose="020F0502020204030204" pitchFamily="34" charset="0"/>
                <a:cs typeface="Times New Roman" panose="02020603050405020304" pitchFamily="18" charset="0"/>
              </a:rPr>
              <a:t> </a:t>
            </a:r>
            <a:r>
              <a:rPr lang="en-GB" sz="2800" b="1" dirty="0" err="1">
                <a:effectLst/>
                <a:latin typeface="Segoe Print" panose="02000600000000000000" pitchFamily="2" charset="0"/>
                <a:ea typeface="Calibri" panose="020F0502020204030204" pitchFamily="34" charset="0"/>
                <a:cs typeface="Times New Roman" panose="02020603050405020304" pitchFamily="18" charset="0"/>
              </a:rPr>
              <a:t>ir</a:t>
            </a:r>
            <a:r>
              <a:rPr lang="en-GB" sz="2800" b="1" dirty="0">
                <a:effectLst/>
                <a:latin typeface="Segoe Print" panose="02000600000000000000" pitchFamily="2" charset="0"/>
                <a:ea typeface="Calibri" panose="020F0502020204030204" pitchFamily="34" charset="0"/>
                <a:cs typeface="Times New Roman" panose="02020603050405020304" pitchFamily="18" charset="0"/>
              </a:rPr>
              <a:t> </a:t>
            </a:r>
            <a:r>
              <a:rPr lang="en-GB" sz="2800" b="1" dirty="0" err="1">
                <a:effectLst/>
                <a:latin typeface="Segoe Print" panose="02000600000000000000" pitchFamily="2" charset="0"/>
                <a:ea typeface="Calibri" panose="020F0502020204030204" pitchFamily="34" charset="0"/>
                <a:cs typeface="Times New Roman" panose="02020603050405020304" pitchFamily="18" charset="0"/>
              </a:rPr>
              <a:t>kodėl</a:t>
            </a:r>
            <a:r>
              <a:rPr lang="en-GB" sz="2800" b="1" dirty="0">
                <a:effectLst/>
                <a:latin typeface="Segoe Print" panose="02000600000000000000" pitchFamily="2" charset="0"/>
                <a:ea typeface="Calibri" panose="020F0502020204030204" pitchFamily="34" charset="0"/>
                <a:cs typeface="Times New Roman" panose="02020603050405020304" pitchFamily="18" charset="0"/>
              </a:rPr>
              <a:t> </a:t>
            </a:r>
            <a:r>
              <a:rPr lang="en-GB" sz="2800" b="1" dirty="0" err="1">
                <a:effectLst/>
                <a:latin typeface="Segoe Print" panose="02000600000000000000" pitchFamily="2" charset="0"/>
                <a:ea typeface="Calibri" panose="020F0502020204030204" pitchFamily="34" charset="0"/>
                <a:cs typeface="Times New Roman" panose="02020603050405020304" pitchFamily="18" charset="0"/>
              </a:rPr>
              <a:t>įsidarbinote</a:t>
            </a:r>
            <a:r>
              <a:rPr lang="en-GB" sz="2800" b="1" dirty="0">
                <a:effectLst/>
                <a:latin typeface="Segoe Print" panose="02000600000000000000" pitchFamily="2" charset="0"/>
                <a:ea typeface="Calibri" panose="020F0502020204030204" pitchFamily="34" charset="0"/>
                <a:cs typeface="Times New Roman" panose="02020603050405020304" pitchFamily="18" charset="0"/>
              </a:rPr>
              <a:t> </a:t>
            </a:r>
            <a:r>
              <a:rPr lang="en-GB" sz="2800" b="1" dirty="0" err="1">
                <a:effectLst/>
                <a:latin typeface="Segoe Print" panose="02000600000000000000" pitchFamily="2" charset="0"/>
                <a:ea typeface="Calibri" panose="020F0502020204030204" pitchFamily="34" charset="0"/>
                <a:cs typeface="Times New Roman" panose="02020603050405020304" pitchFamily="18" charset="0"/>
              </a:rPr>
              <a:t>būtent</a:t>
            </a:r>
            <a:r>
              <a:rPr lang="en-GB" sz="2800" b="1" dirty="0">
                <a:effectLst/>
                <a:latin typeface="Segoe Print" panose="02000600000000000000" pitchFamily="2" charset="0"/>
                <a:ea typeface="Calibri" panose="020F0502020204030204" pitchFamily="34" charset="0"/>
                <a:cs typeface="Times New Roman" panose="02020603050405020304" pitchFamily="18" charset="0"/>
              </a:rPr>
              <a:t> </a:t>
            </a:r>
            <a:r>
              <a:rPr lang="en-GB" sz="2800" b="1" dirty="0" err="1">
                <a:effectLst/>
                <a:latin typeface="Segoe Print" panose="02000600000000000000" pitchFamily="2" charset="0"/>
                <a:ea typeface="Calibri" panose="020F0502020204030204" pitchFamily="34" charset="0"/>
                <a:cs typeface="Times New Roman" panose="02020603050405020304" pitchFamily="18" charset="0"/>
              </a:rPr>
              <a:t>čia</a:t>
            </a:r>
            <a:r>
              <a:rPr lang="en-GB" sz="2800" b="1" dirty="0">
                <a:effectLst/>
                <a:latin typeface="Segoe Print" panose="02000600000000000000" pitchFamily="2" charset="0"/>
                <a:ea typeface="Calibri" panose="020F0502020204030204" pitchFamily="34" charset="0"/>
                <a:cs typeface="Times New Roman" panose="02020603050405020304" pitchFamily="18" charset="0"/>
              </a:rPr>
              <a:t>?   </a:t>
            </a:r>
            <a:endParaRPr lang="lt-LT" sz="6000" b="1" dirty="0">
              <a:latin typeface="Segoe Print" panose="02000600000000000000" pitchFamily="2" charset="0"/>
            </a:endParaRPr>
          </a:p>
        </p:txBody>
      </p:sp>
      <p:sp>
        <p:nvSpPr>
          <p:cNvPr id="5" name="Turinio vietos rezervavimo ženklas 4">
            <a:extLst>
              <a:ext uri="{FF2B5EF4-FFF2-40B4-BE49-F238E27FC236}">
                <a16:creationId xmlns:a16="http://schemas.microsoft.com/office/drawing/2014/main" id="{E37E62F5-C2B3-49BD-8F5A-9C8455788402}"/>
              </a:ext>
            </a:extLst>
          </p:cNvPr>
          <p:cNvSpPr>
            <a:spLocks noGrp="1"/>
          </p:cNvSpPr>
          <p:nvPr>
            <p:ph idx="1"/>
          </p:nvPr>
        </p:nvSpPr>
        <p:spPr/>
        <p:txBody>
          <a:bodyPr/>
          <a:lstStyle/>
          <a:p>
            <a:pPr marL="0" indent="0">
              <a:lnSpc>
                <a:spcPct val="150000"/>
              </a:lnSpc>
              <a:buNone/>
            </a:pPr>
            <a:r>
              <a:rPr lang="en-GB" dirty="0" err="1">
                <a:effectLst/>
                <a:latin typeface="Arial" panose="020B0604020202020204" pitchFamily="34" charset="0"/>
                <a:ea typeface="Calibri" panose="020F0502020204030204" pitchFamily="34" charset="0"/>
                <a:cs typeface="Arial" panose="020B0604020202020204" pitchFamily="34" charset="0"/>
              </a:rPr>
              <a:t>Vidiškių</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gimnazijoje</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tuomet</a:t>
            </a:r>
            <a:r>
              <a:rPr lang="en-GB" dirty="0">
                <a:effectLst/>
                <a:latin typeface="Arial" panose="020B0604020202020204" pitchFamily="34" charset="0"/>
                <a:ea typeface="Calibri" panose="020F0502020204030204" pitchFamily="34" charset="0"/>
                <a:cs typeface="Arial" panose="020B0604020202020204" pitchFamily="34" charset="0"/>
              </a:rPr>
              <a:t> ji </a:t>
            </a:r>
            <a:r>
              <a:rPr lang="en-GB" dirty="0" err="1">
                <a:effectLst/>
                <a:latin typeface="Arial" panose="020B0604020202020204" pitchFamily="34" charset="0"/>
                <a:ea typeface="Calibri" panose="020F0502020204030204" pitchFamily="34" charset="0"/>
                <a:cs typeface="Arial" panose="020B0604020202020204" pitchFamily="34" charset="0"/>
              </a:rPr>
              <a:t>buvo</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Vidiškių</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vidurinė</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mokykla</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pradėjau</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dirbti</a:t>
            </a:r>
            <a:r>
              <a:rPr lang="en-GB" dirty="0">
                <a:effectLst/>
                <a:latin typeface="Arial" panose="020B0604020202020204" pitchFamily="34" charset="0"/>
                <a:ea typeface="Calibri" panose="020F0502020204030204" pitchFamily="34" charset="0"/>
                <a:cs typeface="Arial" panose="020B0604020202020204" pitchFamily="34" charset="0"/>
              </a:rPr>
              <a:t> 1999 m. </a:t>
            </a:r>
            <a:r>
              <a:rPr lang="en-GB" dirty="0" err="1">
                <a:effectLst/>
                <a:latin typeface="Arial" panose="020B0604020202020204" pitchFamily="34" charset="0"/>
                <a:ea typeface="Calibri" panose="020F0502020204030204" pitchFamily="34" charset="0"/>
                <a:cs typeface="Arial" panose="020B0604020202020204" pitchFamily="34" charset="0"/>
              </a:rPr>
              <a:t>spalio</a:t>
            </a:r>
            <a:r>
              <a:rPr lang="en-GB" dirty="0">
                <a:effectLst/>
                <a:latin typeface="Arial" panose="020B0604020202020204" pitchFamily="34" charset="0"/>
                <a:ea typeface="Calibri" panose="020F0502020204030204" pitchFamily="34" charset="0"/>
                <a:cs typeface="Arial" panose="020B0604020202020204" pitchFamily="34" charset="0"/>
              </a:rPr>
              <a:t> 1 d. ne </a:t>
            </a:r>
            <a:r>
              <a:rPr lang="en-GB" dirty="0" err="1">
                <a:effectLst/>
                <a:latin typeface="Arial" panose="020B0604020202020204" pitchFamily="34" charset="0"/>
                <a:ea typeface="Calibri" panose="020F0502020204030204" pitchFamily="34" charset="0"/>
                <a:cs typeface="Arial" panose="020B0604020202020204" pitchFamily="34" charset="0"/>
              </a:rPr>
              <a:t>savo</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noru</a:t>
            </a:r>
            <a:r>
              <a:rPr lang="en-GB" dirty="0">
                <a:effectLst/>
                <a:latin typeface="Arial" panose="020B0604020202020204" pitchFamily="34" charset="0"/>
                <a:ea typeface="Calibri" panose="020F0502020204030204" pitchFamily="34" charset="0"/>
                <a:cs typeface="Arial" panose="020B0604020202020204" pitchFamily="34" charset="0"/>
              </a:rPr>
              <a:t>, bet </a:t>
            </a:r>
            <a:r>
              <a:rPr lang="en-GB" dirty="0" err="1">
                <a:effectLst/>
                <a:latin typeface="Arial" panose="020B0604020202020204" pitchFamily="34" charset="0"/>
                <a:ea typeface="Calibri" panose="020F0502020204030204" pitchFamily="34" charset="0"/>
                <a:cs typeface="Arial" panose="020B0604020202020204" pitchFamily="34" charset="0"/>
              </a:rPr>
              <a:t>savivaldybės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švietimo</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skyriaus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nurodymu</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Tuo</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metu</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dirbau</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Didžiasalio</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vidurinėje</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mokykloje</a:t>
            </a:r>
            <a:r>
              <a:rPr lang="en-GB" dirty="0">
                <a:effectLst/>
                <a:latin typeface="Arial" panose="020B0604020202020204" pitchFamily="34" charset="0"/>
                <a:ea typeface="Calibri" panose="020F0502020204030204" pitchFamily="34" charset="0"/>
                <a:cs typeface="Arial" panose="020B0604020202020204" pitchFamily="34" charset="0"/>
              </a:rPr>
              <a:t>, o </a:t>
            </a:r>
            <a:r>
              <a:rPr lang="en-GB" dirty="0" err="1">
                <a:effectLst/>
                <a:latin typeface="Arial" panose="020B0604020202020204" pitchFamily="34" charset="0"/>
                <a:ea typeface="Calibri" panose="020F0502020204030204" pitchFamily="34" charset="0"/>
                <a:cs typeface="Arial" panose="020B0604020202020204" pitchFamily="34" charset="0"/>
              </a:rPr>
              <a:t>Vidiškėse</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dalį</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lietuvių</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kalbos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pamokų</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vedė</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istorijos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mokytojas</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todėl</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teko</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pereiti</a:t>
            </a:r>
            <a:r>
              <a:rPr lang="en-GB" dirty="0">
                <a:effectLst/>
                <a:latin typeface="Arial" panose="020B0604020202020204" pitchFamily="34" charset="0"/>
                <a:ea typeface="Calibri" panose="020F0502020204030204" pitchFamily="34" charset="0"/>
                <a:cs typeface="Arial" panose="020B0604020202020204" pitchFamily="34" charset="0"/>
              </a:rPr>
              <a:t> į </a:t>
            </a:r>
            <a:r>
              <a:rPr lang="en-GB" dirty="0" err="1">
                <a:effectLst/>
                <a:latin typeface="Arial" panose="020B0604020202020204" pitchFamily="34" charset="0"/>
                <a:ea typeface="Calibri" panose="020F0502020204030204" pitchFamily="34" charset="0"/>
                <a:cs typeface="Arial" panose="020B0604020202020204" pitchFamily="34" charset="0"/>
              </a:rPr>
              <a:t>šią</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mokyklą</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Tą</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ir</a:t>
            </a:r>
            <a:r>
              <a:rPr lang="en-GB" dirty="0">
                <a:effectLst/>
                <a:latin typeface="Arial" panose="020B0604020202020204" pitchFamily="34" charset="0"/>
                <a:ea typeface="Calibri" panose="020F0502020204030204" pitchFamily="34" charset="0"/>
                <a:cs typeface="Arial" panose="020B0604020202020204" pitchFamily="34" charset="0"/>
              </a:rPr>
              <a:t> </a:t>
            </a:r>
            <a:r>
              <a:rPr lang="en-GB" dirty="0" err="1">
                <a:effectLst/>
                <a:latin typeface="Arial" panose="020B0604020202020204" pitchFamily="34" charset="0"/>
                <a:ea typeface="Calibri" panose="020F0502020204030204" pitchFamily="34" charset="0"/>
                <a:cs typeface="Arial" panose="020B0604020202020204" pitchFamily="34" charset="0"/>
              </a:rPr>
              <a:t>padariau</a:t>
            </a:r>
            <a:r>
              <a:rPr lang="en-GB" dirty="0">
                <a:effectLst/>
                <a:latin typeface="Arial" panose="020B0604020202020204" pitchFamily="34" charset="0"/>
                <a:ea typeface="Calibri" panose="020F0502020204030204" pitchFamily="34" charset="0"/>
                <a:cs typeface="Arial" panose="020B0604020202020204" pitchFamily="34" charset="0"/>
              </a:rPr>
              <a:t>. </a:t>
            </a:r>
            <a:endParaRPr lang="lt-LT" dirty="0">
              <a:effectLst/>
              <a:latin typeface="Arial" panose="020B0604020202020204" pitchFamily="34" charset="0"/>
              <a:ea typeface="Calibri" panose="020F0502020204030204" pitchFamily="34" charset="0"/>
              <a:cs typeface="Arial" panose="020B0604020202020204" pitchFamily="34" charset="0"/>
            </a:endParaRPr>
          </a:p>
          <a:p>
            <a:endParaRPr lang="lt-LT" dirty="0"/>
          </a:p>
        </p:txBody>
      </p:sp>
      <p:sp>
        <p:nvSpPr>
          <p:cNvPr id="6" name="Veiksmo mygtukas: tuščias 5">
            <a:hlinkClick r:id="rId3" action="ppaction://hlinksldjump" highlightClick="1"/>
            <a:extLst>
              <a:ext uri="{FF2B5EF4-FFF2-40B4-BE49-F238E27FC236}">
                <a16:creationId xmlns:a16="http://schemas.microsoft.com/office/drawing/2014/main" id="{504975B1-B949-4B95-8F81-08FC1AEBCF3D}"/>
              </a:ext>
            </a:extLst>
          </p:cNvPr>
          <p:cNvSpPr/>
          <p:nvPr/>
        </p:nvSpPr>
        <p:spPr>
          <a:xfrm>
            <a:off x="4684643" y="5409579"/>
            <a:ext cx="3061252" cy="967408"/>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7" name="Veiksmo mygtukas: tuščias 6">
            <a:hlinkClick r:id="rId4" action="ppaction://hlinksldjump" highlightClick="1"/>
            <a:extLst>
              <a:ext uri="{FF2B5EF4-FFF2-40B4-BE49-F238E27FC236}">
                <a16:creationId xmlns:a16="http://schemas.microsoft.com/office/drawing/2014/main" id="{B3A293EC-7F96-40B8-B842-F663303EC85D}"/>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Tree>
    <p:extLst>
      <p:ext uri="{BB962C8B-B14F-4D97-AF65-F5344CB8AC3E}">
        <p14:creationId xmlns:p14="http://schemas.microsoft.com/office/powerpoint/2010/main" val="1590292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D32814A-BA47-4CD9-897C-8276E6DC404A}"/>
              </a:ext>
            </a:extLst>
          </p:cNvPr>
          <p:cNvSpPr>
            <a:spLocks noGrp="1"/>
          </p:cNvSpPr>
          <p:nvPr>
            <p:ph type="title"/>
          </p:nvPr>
        </p:nvSpPr>
        <p:spPr>
          <a:xfrm>
            <a:off x="838200" y="365125"/>
            <a:ext cx="9816548" cy="668545"/>
          </a:xfrm>
        </p:spPr>
        <p:txBody>
          <a:bodyPr>
            <a:normAutofit/>
          </a:bodyPr>
          <a:lstStyle/>
          <a:p>
            <a:pPr algn="ctr"/>
            <a:r>
              <a:rPr lang="lt-LT" sz="4000" dirty="0">
                <a:effectLst/>
                <a:latin typeface="Segoe Print" panose="02000600000000000000" pitchFamily="2" charset="0"/>
                <a:ea typeface="Calibri" panose="020F0502020204030204" pitchFamily="34" charset="0"/>
                <a:cs typeface="Times New Roman" panose="02020603050405020304" pitchFamily="18" charset="0"/>
              </a:rPr>
              <a:t> </a:t>
            </a:r>
            <a:r>
              <a:rPr lang="lt-LT" sz="4000" b="1" dirty="0">
                <a:effectLst/>
                <a:latin typeface="Segoe Print" panose="02000600000000000000" pitchFamily="2" charset="0"/>
                <a:ea typeface="Calibri" panose="020F0502020204030204" pitchFamily="34" charset="0"/>
                <a:cs typeface="Times New Roman" panose="02020603050405020304" pitchFamily="18" charset="0"/>
              </a:rPr>
              <a:t>2019 – 2020 m. m.</a:t>
            </a:r>
            <a:endParaRPr lang="lt-LT" sz="8000" dirty="0">
              <a:latin typeface="Segoe Print" panose="02000600000000000000" pitchFamily="2" charset="0"/>
            </a:endParaRPr>
          </a:p>
        </p:txBody>
      </p:sp>
      <p:sp>
        <p:nvSpPr>
          <p:cNvPr id="3" name="Turinio vietos rezervavimo ženklas 2">
            <a:extLst>
              <a:ext uri="{FF2B5EF4-FFF2-40B4-BE49-F238E27FC236}">
                <a16:creationId xmlns:a16="http://schemas.microsoft.com/office/drawing/2014/main" id="{C031C199-3DFB-4C8E-AD86-2ADDED2C0F76}"/>
              </a:ext>
            </a:extLst>
          </p:cNvPr>
          <p:cNvSpPr>
            <a:spLocks noGrp="1"/>
          </p:cNvSpPr>
          <p:nvPr>
            <p:ph idx="1"/>
          </p:nvPr>
        </p:nvSpPr>
        <p:spPr>
          <a:xfrm>
            <a:off x="185531" y="1335571"/>
            <a:ext cx="12006469" cy="5048389"/>
          </a:xfrm>
        </p:spPr>
        <p:txBody>
          <a:bodyPr>
            <a:noAutofit/>
          </a:bodyPr>
          <a:lstStyle/>
          <a:p>
            <a:pPr indent="0">
              <a:lnSpc>
                <a:spcPct val="150000"/>
              </a:lnSpc>
              <a:spcAft>
                <a:spcPts val="1000"/>
              </a:spcAft>
              <a:buNone/>
            </a:pPr>
            <a:r>
              <a:rPr lang="lt-LT" sz="2000" dirty="0">
                <a:latin typeface="Arial" panose="020B0604020202020204" pitchFamily="34" charset="0"/>
                <a:cs typeface="Arial" panose="020B0604020202020204" pitchFamily="34" charset="0"/>
              </a:rPr>
              <a:t>2019-09-01 duomenimis, gimnazijoje mokosi 214 mokinių. Iš jų: 187 – bazinėje mokykloje, 13 – Dūkšto skyriuje, 6 – Mielagėnų skyriuje. Dar 8 vaikai lanko mišrią priešmokyklinio ir ikimokyklinio ugdymo grupę.</a:t>
            </a:r>
          </a:p>
          <a:p>
            <a:pPr indent="0">
              <a:lnSpc>
                <a:spcPct val="150000"/>
              </a:lnSpc>
              <a:spcAft>
                <a:spcPts val="1000"/>
              </a:spcAft>
              <a:buNone/>
            </a:pPr>
            <a:r>
              <a:rPr lang="lt-LT" sz="2000" dirty="0">
                <a:latin typeface="Arial" panose="020B0604020202020204" pitchFamily="34" charset="0"/>
                <a:cs typeface="Arial" panose="020B0604020202020204" pitchFamily="34" charset="0"/>
              </a:rPr>
              <a:t>Gimnazijoje dirba 45 mokytojai (iš jų Dūkšto skyriuje – 13, Mielagėnų skyriuje – 2). 1 mokytojas ekspertas,14 mokytojų yra įgiję mokytojo metodininko kvalifikacinę kategoriją, 22 –vyresniojo mokytojo. Mokinių socializacijos problemas gimnazijoje sprendžia 1 socialinis pedagogas metodininkas, 1 vyresnysis specialusis pedagogas, logopedas, sveikata rūpinasi 2 visuomenės sveikatos priežiūros specialistai. Gimnazijoje organizuojami tradiciniai renginiai – kalėdinis karnavalas, Kaziuko mugė ir šeimos dienos renginys – sulaukia ne tik tėvelių, bet ir buvusių mokinių, svečių iš kitų rajono seniūnijų dėmesio.</a:t>
            </a:r>
            <a:endParaRPr lang="lt-LT"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399F6A7E-17D1-446A-AE0F-2E398B114894}"/>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57878D93-8679-4F33-8902-B604B237D79F}"/>
              </a:ext>
            </a:extLst>
          </p:cNvPr>
          <p:cNvSpPr/>
          <p:nvPr/>
        </p:nvSpPr>
        <p:spPr>
          <a:xfrm>
            <a:off x="10282493" y="6372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6" name="Veiksmo mygtukas: tuščias 5">
            <a:hlinkClick r:id="rId5" action="ppaction://hlinksldjump" highlightClick="1"/>
            <a:extLst>
              <a:ext uri="{FF2B5EF4-FFF2-40B4-BE49-F238E27FC236}">
                <a16:creationId xmlns:a16="http://schemas.microsoft.com/office/drawing/2014/main" id="{C99051F4-3B69-4D86-9086-8613D913FAE6}"/>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3094006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D32814A-BA47-4CD9-897C-8276E6DC404A}"/>
              </a:ext>
            </a:extLst>
          </p:cNvPr>
          <p:cNvSpPr>
            <a:spLocks noGrp="1"/>
          </p:cNvSpPr>
          <p:nvPr>
            <p:ph type="title"/>
          </p:nvPr>
        </p:nvSpPr>
        <p:spPr>
          <a:xfrm>
            <a:off x="838200" y="365125"/>
            <a:ext cx="9816548" cy="668545"/>
          </a:xfrm>
        </p:spPr>
        <p:txBody>
          <a:bodyPr>
            <a:normAutofit/>
          </a:bodyPr>
          <a:lstStyle/>
          <a:p>
            <a:pPr algn="ctr"/>
            <a:r>
              <a:rPr lang="lt-LT" sz="4000" dirty="0">
                <a:effectLst/>
                <a:latin typeface="Segoe Print" panose="02000600000000000000" pitchFamily="2" charset="0"/>
                <a:ea typeface="Calibri" panose="020F0502020204030204" pitchFamily="34" charset="0"/>
                <a:cs typeface="Times New Roman" panose="02020603050405020304" pitchFamily="18" charset="0"/>
              </a:rPr>
              <a:t> </a:t>
            </a:r>
            <a:r>
              <a:rPr lang="lt-LT" sz="4000" b="1" dirty="0">
                <a:effectLst/>
                <a:latin typeface="Segoe Print" panose="02000600000000000000" pitchFamily="2" charset="0"/>
                <a:ea typeface="Calibri" panose="020F0502020204030204" pitchFamily="34" charset="0"/>
                <a:cs typeface="Times New Roman" panose="02020603050405020304" pitchFamily="18" charset="0"/>
              </a:rPr>
              <a:t>2020 – 2021 m. m.</a:t>
            </a:r>
            <a:endParaRPr lang="lt-LT" sz="8000" dirty="0">
              <a:latin typeface="Segoe Print" panose="02000600000000000000" pitchFamily="2" charset="0"/>
            </a:endParaRPr>
          </a:p>
        </p:txBody>
      </p:sp>
      <p:sp>
        <p:nvSpPr>
          <p:cNvPr id="3" name="Turinio vietos rezervavimo ženklas 2">
            <a:extLst>
              <a:ext uri="{FF2B5EF4-FFF2-40B4-BE49-F238E27FC236}">
                <a16:creationId xmlns:a16="http://schemas.microsoft.com/office/drawing/2014/main" id="{C031C199-3DFB-4C8E-AD86-2ADDED2C0F76}"/>
              </a:ext>
            </a:extLst>
          </p:cNvPr>
          <p:cNvSpPr>
            <a:spLocks noGrp="1"/>
          </p:cNvSpPr>
          <p:nvPr>
            <p:ph idx="1"/>
          </p:nvPr>
        </p:nvSpPr>
        <p:spPr>
          <a:xfrm>
            <a:off x="185531" y="1335571"/>
            <a:ext cx="12006469" cy="5048389"/>
          </a:xfrm>
        </p:spPr>
        <p:txBody>
          <a:bodyPr>
            <a:normAutofit fontScale="92500" lnSpcReduction="20000"/>
          </a:bodyPr>
          <a:lstStyle/>
          <a:p>
            <a:pPr indent="0">
              <a:lnSpc>
                <a:spcPct val="150000"/>
              </a:lnSpc>
              <a:spcAft>
                <a:spcPts val="1000"/>
              </a:spcAft>
              <a:buNone/>
            </a:pPr>
            <a:r>
              <a:rPr lang="lt-LT" sz="2400" dirty="0">
                <a:latin typeface="Arial" panose="020B0604020202020204" pitchFamily="34" charset="0"/>
                <a:cs typeface="Arial" panose="020B0604020202020204" pitchFamily="34" charset="0"/>
              </a:rPr>
              <a:t>2020-09-01 duomenimis, gimnazijoje mokosi 197 mokiniai. Iš jų: 183 – bazinėje mokykloje, 14 – Mielagėnų skyriuje.</a:t>
            </a:r>
          </a:p>
          <a:p>
            <a:pPr indent="0">
              <a:lnSpc>
                <a:spcPct val="150000"/>
              </a:lnSpc>
              <a:spcAft>
                <a:spcPts val="1000"/>
              </a:spcAft>
              <a:buNone/>
            </a:pPr>
            <a:r>
              <a:rPr lang="lt-LT" sz="2400" dirty="0">
                <a:latin typeface="Arial" panose="020B0604020202020204" pitchFamily="34" charset="0"/>
                <a:cs typeface="Arial" panose="020B0604020202020204" pitchFamily="34" charset="0"/>
              </a:rPr>
              <a:t>Vidiškių gimnazijoje dirba 29 mokytojai (iš jų Mielagėnų skyriuje – 2). 1 mokytojas ekspertas,10 mokytojų yra įgiję mokytojo metodininko kvalifikacinę kategoriją, 18 –vyresniojo mokytojo. Mokinių socializacijos problemas gimnazijoje sprendžia 1 socialinis pedagogas metodininkas, 1 vyresnysis specialusis pedagogas, logopedas, sveikata rūpinasi 1 visuomenės sveikatos priežiūros specialistas.</a:t>
            </a:r>
          </a:p>
          <a:p>
            <a:pPr indent="0">
              <a:lnSpc>
                <a:spcPct val="150000"/>
              </a:lnSpc>
              <a:spcAft>
                <a:spcPts val="1000"/>
              </a:spcAft>
              <a:buNone/>
            </a:pPr>
            <a:r>
              <a:rPr lang="lt-LT" sz="2400" dirty="0">
                <a:latin typeface="Arial" panose="020B0604020202020204" pitchFamily="34" charset="0"/>
                <a:cs typeface="Arial" panose="020B0604020202020204" pitchFamily="34" charset="0"/>
              </a:rPr>
              <a:t>Gimnazijoje organizuojami tradiciniai renginiai – kalėdinis karnavalas, Kaziuko mugė ir šeimos dienos renginys – sulaukia ne tik tėvelių, bet ir buvusių mokinių, svečių iš kitų rajono seniūnijų dėmesio.</a:t>
            </a:r>
            <a:endParaRPr lang="lt-LT"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61410F86-21FA-42F9-841A-36A5592F72AF}"/>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5" name="Veiksmo mygtukas: tuščias 4">
            <a:hlinkClick r:id="rId4" action="ppaction://hlinksldjump" highlightClick="1"/>
            <a:extLst>
              <a:ext uri="{FF2B5EF4-FFF2-40B4-BE49-F238E27FC236}">
                <a16:creationId xmlns:a16="http://schemas.microsoft.com/office/drawing/2014/main" id="{F6E67B79-FD4A-4A91-A002-D524CA46DF49}"/>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1200685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97E84B9-19A3-458B-BCAC-44A0E87B6EE1}"/>
              </a:ext>
            </a:extLst>
          </p:cNvPr>
          <p:cNvSpPr>
            <a:spLocks noGrp="1"/>
          </p:cNvSpPr>
          <p:nvPr>
            <p:ph type="title"/>
          </p:nvPr>
        </p:nvSpPr>
        <p:spPr/>
        <p:txBody>
          <a:bodyPr/>
          <a:lstStyle/>
          <a:p>
            <a:pPr algn="ctr"/>
            <a:r>
              <a:rPr lang="lt-LT" b="1" dirty="0">
                <a:latin typeface="Segoe Print" panose="02000600000000000000" pitchFamily="2" charset="0"/>
              </a:rPr>
              <a:t>Gimnazijos teritorijoje augantys augalai</a:t>
            </a:r>
          </a:p>
        </p:txBody>
      </p:sp>
      <p:sp>
        <p:nvSpPr>
          <p:cNvPr id="3" name="Turinio vietos rezervavimo ženklas 2">
            <a:extLst>
              <a:ext uri="{FF2B5EF4-FFF2-40B4-BE49-F238E27FC236}">
                <a16:creationId xmlns:a16="http://schemas.microsoft.com/office/drawing/2014/main" id="{CE72D34B-13F3-4A47-A1F1-45C9DFE0BF5A}"/>
              </a:ext>
            </a:extLst>
          </p:cNvPr>
          <p:cNvSpPr>
            <a:spLocks noGrp="1"/>
          </p:cNvSpPr>
          <p:nvPr>
            <p:ph idx="1"/>
          </p:nvPr>
        </p:nvSpPr>
        <p:spPr/>
        <p:txBody>
          <a:bodyPr>
            <a:normAutofit fontScale="92500"/>
          </a:bodyPr>
          <a:lstStyle/>
          <a:p>
            <a:pPr indent="0" algn="just">
              <a:lnSpc>
                <a:spcPct val="115000"/>
              </a:lnSpc>
              <a:spcAft>
                <a:spcPts val="1000"/>
              </a:spcAft>
              <a:buNone/>
            </a:pPr>
            <a:r>
              <a:rPr lang="lt-LT" sz="2400" dirty="0">
                <a:effectLst/>
                <a:latin typeface="Arial" panose="020B0604020202020204" pitchFamily="34" charset="0"/>
                <a:ea typeface="Calibri" panose="020F0502020204030204" pitchFamily="34" charset="0"/>
                <a:cs typeface="Arial" panose="020B0604020202020204" pitchFamily="34" charset="0"/>
              </a:rPr>
              <a:t>Į mokyklą veda platus plytelėmis išklotas takas ir kitas – siauresnis, įsiliejantis į platųjį. Pakeliui mus pasitinka įvairūs augalai. Dešinėje mokyklos kampo pusėje auga dygioji eglė ir krūminė sidabražolė. Kairėje – dvyliktokų dovana, baltais žiedais pasidabinanti magnolija. Viduryje puikuojasi įvairių rožių krūmai išsirikiavę  stačiakampio pakraščiuose, kurio viduryje vasarą mėlynuoja levandų krūmeliai.</a:t>
            </a:r>
          </a:p>
          <a:p>
            <a:pPr indent="0" algn="just">
              <a:lnSpc>
                <a:spcPct val="115000"/>
              </a:lnSpc>
              <a:spcAft>
                <a:spcPts val="1000"/>
              </a:spcAft>
              <a:buNone/>
            </a:pPr>
            <a:r>
              <a:rPr lang="lt-LT" sz="2400" dirty="0">
                <a:effectLst/>
                <a:latin typeface="Arial" panose="020B0604020202020204" pitchFamily="34" charset="0"/>
                <a:ea typeface="Calibri" panose="020F0502020204030204" pitchFamily="34" charset="0"/>
                <a:cs typeface="Arial" panose="020B0604020202020204" pitchFamily="34" charset="0"/>
              </a:rPr>
              <a:t>Atėjus į mokyklos kiemą pastebimai akis nukreipi į nemažus kadagius, bei šalia jų prisiglaudusius įvairius gluosnius, kiemelio pakraščiuose išsidėsčiusias </a:t>
            </a:r>
            <a:r>
              <a:rPr lang="lt-LT" sz="2400" dirty="0" err="1">
                <a:effectLst/>
                <a:latin typeface="Arial" panose="020B0604020202020204" pitchFamily="34" charset="0"/>
                <a:ea typeface="Calibri" panose="020F0502020204030204" pitchFamily="34" charset="0"/>
                <a:cs typeface="Arial" panose="020B0604020202020204" pitchFamily="34" charset="0"/>
              </a:rPr>
              <a:t>lanksvas</a:t>
            </a:r>
            <a:r>
              <a:rPr lang="lt-LT" sz="2400" dirty="0">
                <a:effectLst/>
                <a:latin typeface="Arial" panose="020B0604020202020204" pitchFamily="34" charset="0"/>
                <a:ea typeface="Calibri" panose="020F0502020204030204" pitchFamily="34" charset="0"/>
                <a:cs typeface="Arial" panose="020B0604020202020204" pitchFamily="34" charset="0"/>
              </a:rPr>
              <a:t>, </a:t>
            </a:r>
            <a:r>
              <a:rPr lang="lt-LT" sz="2400" dirty="0" err="1">
                <a:effectLst/>
                <a:latin typeface="Arial" panose="020B0604020202020204" pitchFamily="34" charset="0"/>
                <a:ea typeface="Calibri" panose="020F0502020204030204" pitchFamily="34" charset="0"/>
                <a:cs typeface="Arial" panose="020B0604020202020204" pitchFamily="34" charset="0"/>
              </a:rPr>
              <a:t>ligustrus</a:t>
            </a:r>
            <a:r>
              <a:rPr lang="lt-LT" sz="2400" dirty="0">
                <a:effectLst/>
                <a:latin typeface="Arial" panose="020B0604020202020204" pitchFamily="34" charset="0"/>
                <a:ea typeface="Calibri" panose="020F0502020204030204" pitchFamily="34" charset="0"/>
                <a:cs typeface="Arial" panose="020B0604020202020204" pitchFamily="34" charset="0"/>
              </a:rPr>
              <a:t>. </a:t>
            </a:r>
          </a:p>
          <a:p>
            <a:pPr indent="0" algn="just">
              <a:lnSpc>
                <a:spcPct val="115000"/>
              </a:lnSpc>
              <a:spcAft>
                <a:spcPts val="1000"/>
              </a:spcAft>
              <a:buNone/>
            </a:pPr>
            <a:r>
              <a:rPr lang="lt-LT" sz="2400" dirty="0">
                <a:effectLst/>
                <a:latin typeface="Arial" panose="020B0604020202020204" pitchFamily="34" charset="0"/>
                <a:ea typeface="Calibri" panose="020F0502020204030204" pitchFamily="34" charset="0"/>
                <a:cs typeface="Arial" panose="020B0604020202020204" pitchFamily="34" charset="0"/>
              </a:rPr>
              <a:t>Savo projektiniame darbe aprašysime mokyklos kiemelyje augančius augalus.</a:t>
            </a:r>
          </a:p>
          <a:p>
            <a:pPr marL="0" indent="0">
              <a:buNone/>
            </a:pPr>
            <a:endParaRPr lang="lt-LT" sz="3600" dirty="0">
              <a:latin typeface="Arial" panose="020B060402020202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9EB2C89D-1187-4B75-9A03-33C301AA2C86}"/>
              </a:ext>
            </a:extLst>
          </p:cNvPr>
          <p:cNvSpPr/>
          <p:nvPr/>
        </p:nvSpPr>
        <p:spPr>
          <a:xfrm>
            <a:off x="4522512" y="5942496"/>
            <a:ext cx="2906989" cy="738808"/>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Augalų sąrašas</a:t>
            </a:r>
          </a:p>
        </p:txBody>
      </p:sp>
      <p:sp>
        <p:nvSpPr>
          <p:cNvPr id="5" name="Veiksmo mygtukas: tuščias 4">
            <a:hlinkClick r:id="rId4" action="ppaction://hlinksldjump" highlightClick="1"/>
            <a:extLst>
              <a:ext uri="{FF2B5EF4-FFF2-40B4-BE49-F238E27FC236}">
                <a16:creationId xmlns:a16="http://schemas.microsoft.com/office/drawing/2014/main" id="{253A6EEE-D976-42E6-B027-AF2560830222}"/>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Tree>
    <p:extLst>
      <p:ext uri="{BB962C8B-B14F-4D97-AF65-F5344CB8AC3E}">
        <p14:creationId xmlns:p14="http://schemas.microsoft.com/office/powerpoint/2010/main" val="1668977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9827EAA-93DC-4514-B1E5-4CD52BEE6503}"/>
              </a:ext>
            </a:extLst>
          </p:cNvPr>
          <p:cNvSpPr>
            <a:spLocks noGrp="1"/>
          </p:cNvSpPr>
          <p:nvPr>
            <p:ph type="title"/>
          </p:nvPr>
        </p:nvSpPr>
        <p:spPr/>
        <p:txBody>
          <a:bodyPr>
            <a:normAutofit/>
          </a:bodyPr>
          <a:lstStyle/>
          <a:p>
            <a:pPr algn="ctr"/>
            <a:r>
              <a:rPr lang="lt-LT" sz="7200" dirty="0">
                <a:latin typeface="Segoe Print" panose="02000600000000000000" pitchFamily="2" charset="0"/>
              </a:rPr>
              <a:t>Augalai</a:t>
            </a:r>
          </a:p>
        </p:txBody>
      </p:sp>
      <p:sp>
        <p:nvSpPr>
          <p:cNvPr id="3" name="Veiksmo mygtukas: tuščias 2">
            <a:hlinkClick r:id="rId3" action="ppaction://hlinksldjump" highlightClick="1"/>
            <a:extLst>
              <a:ext uri="{FF2B5EF4-FFF2-40B4-BE49-F238E27FC236}">
                <a16:creationId xmlns:a16="http://schemas.microsoft.com/office/drawing/2014/main" id="{4B357E17-6582-4329-93CD-EB67987E4C34}"/>
              </a:ext>
            </a:extLst>
          </p:cNvPr>
          <p:cNvSpPr/>
          <p:nvPr/>
        </p:nvSpPr>
        <p:spPr>
          <a:xfrm>
            <a:off x="248271" y="1834218"/>
            <a:ext cx="2520000" cy="720000"/>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Sidabrinė eglė</a:t>
            </a:r>
          </a:p>
        </p:txBody>
      </p:sp>
      <p:sp>
        <p:nvSpPr>
          <p:cNvPr id="4" name="Veiksmo mygtukas: tuščias 3">
            <a:hlinkClick r:id="rId4" action="ppaction://hlinksldjump" highlightClick="1"/>
            <a:extLst>
              <a:ext uri="{FF2B5EF4-FFF2-40B4-BE49-F238E27FC236}">
                <a16:creationId xmlns:a16="http://schemas.microsoft.com/office/drawing/2014/main" id="{CC678102-7488-4B14-9203-12AB9AFA445F}"/>
              </a:ext>
            </a:extLst>
          </p:cNvPr>
          <p:cNvSpPr/>
          <p:nvPr/>
        </p:nvSpPr>
        <p:spPr>
          <a:xfrm>
            <a:off x="3034748" y="1834218"/>
            <a:ext cx="2520000" cy="720000"/>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Krūminė sidabražolė</a:t>
            </a:r>
          </a:p>
        </p:txBody>
      </p:sp>
      <p:sp>
        <p:nvSpPr>
          <p:cNvPr id="5" name="Veiksmo mygtukas: tuščias 4">
            <a:hlinkClick r:id="rId5" action="ppaction://hlinksldjump" highlightClick="1"/>
            <a:extLst>
              <a:ext uri="{FF2B5EF4-FFF2-40B4-BE49-F238E27FC236}">
                <a16:creationId xmlns:a16="http://schemas.microsoft.com/office/drawing/2014/main" id="{BA971791-DFC1-47ED-BA8C-B226BCDB8BFC}"/>
              </a:ext>
            </a:extLst>
          </p:cNvPr>
          <p:cNvSpPr/>
          <p:nvPr/>
        </p:nvSpPr>
        <p:spPr>
          <a:xfrm>
            <a:off x="248271" y="2959033"/>
            <a:ext cx="2520000" cy="720000"/>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Kadagiai</a:t>
            </a:r>
          </a:p>
        </p:txBody>
      </p:sp>
      <p:sp>
        <p:nvSpPr>
          <p:cNvPr id="6" name="Veiksmo mygtukas: tuščias 5">
            <a:hlinkClick r:id="rId6" action="ppaction://hlinksldjump" highlightClick="1"/>
            <a:extLst>
              <a:ext uri="{FF2B5EF4-FFF2-40B4-BE49-F238E27FC236}">
                <a16:creationId xmlns:a16="http://schemas.microsoft.com/office/drawing/2014/main" id="{0DF8227C-FE11-4F26-B52B-80529950BBA6}"/>
              </a:ext>
            </a:extLst>
          </p:cNvPr>
          <p:cNvSpPr/>
          <p:nvPr/>
        </p:nvSpPr>
        <p:spPr>
          <a:xfrm>
            <a:off x="3034748" y="2959033"/>
            <a:ext cx="2520000" cy="720000"/>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Svyrantis gluosnis</a:t>
            </a:r>
          </a:p>
        </p:txBody>
      </p:sp>
      <p:sp>
        <p:nvSpPr>
          <p:cNvPr id="7" name="Veiksmo mygtukas: tuščias 6">
            <a:hlinkClick r:id="rId7" action="ppaction://hlinksldjump" highlightClick="1"/>
            <a:extLst>
              <a:ext uri="{FF2B5EF4-FFF2-40B4-BE49-F238E27FC236}">
                <a16:creationId xmlns:a16="http://schemas.microsoft.com/office/drawing/2014/main" id="{3FC1F9F7-863D-44F9-9948-896C1F3A9008}"/>
              </a:ext>
            </a:extLst>
          </p:cNvPr>
          <p:cNvSpPr/>
          <p:nvPr/>
        </p:nvSpPr>
        <p:spPr>
          <a:xfrm>
            <a:off x="5821225" y="1850195"/>
            <a:ext cx="2520000" cy="720000"/>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Svyranti blindė</a:t>
            </a:r>
          </a:p>
        </p:txBody>
      </p:sp>
      <p:sp>
        <p:nvSpPr>
          <p:cNvPr id="8" name="Veiksmo mygtukas: tuščias 7">
            <a:hlinkClick r:id="rId8" action="ppaction://hlinksldjump" highlightClick="1"/>
            <a:extLst>
              <a:ext uri="{FF2B5EF4-FFF2-40B4-BE49-F238E27FC236}">
                <a16:creationId xmlns:a16="http://schemas.microsoft.com/office/drawing/2014/main" id="{FD80D869-C932-49A5-9A71-2311F2F3317B}"/>
              </a:ext>
            </a:extLst>
          </p:cNvPr>
          <p:cNvSpPr/>
          <p:nvPr/>
        </p:nvSpPr>
        <p:spPr>
          <a:xfrm>
            <a:off x="5842345" y="2959033"/>
            <a:ext cx="2520000" cy="720000"/>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Ligustras</a:t>
            </a:r>
            <a:endParaRPr lang="lt-LT" sz="2400" b="1" dirty="0"/>
          </a:p>
        </p:txBody>
      </p:sp>
      <p:sp>
        <p:nvSpPr>
          <p:cNvPr id="9" name="Veiksmo mygtukas: tuščias 8">
            <a:hlinkClick r:id="rId9" action="ppaction://hlinksldjump" highlightClick="1"/>
            <a:extLst>
              <a:ext uri="{FF2B5EF4-FFF2-40B4-BE49-F238E27FC236}">
                <a16:creationId xmlns:a16="http://schemas.microsoft.com/office/drawing/2014/main" id="{AF94C65E-95B2-41F4-A430-2EBBA7F47748}"/>
              </a:ext>
            </a:extLst>
          </p:cNvPr>
          <p:cNvSpPr/>
          <p:nvPr/>
        </p:nvSpPr>
        <p:spPr>
          <a:xfrm>
            <a:off x="248271" y="4083848"/>
            <a:ext cx="2520000" cy="720000"/>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Magnolija</a:t>
            </a:r>
          </a:p>
        </p:txBody>
      </p:sp>
      <p:sp>
        <p:nvSpPr>
          <p:cNvPr id="10" name="Veiksmo mygtukas: tuščias 9">
            <a:hlinkClick r:id="rId10" action="ppaction://hlinksldjump" highlightClick="1"/>
            <a:extLst>
              <a:ext uri="{FF2B5EF4-FFF2-40B4-BE49-F238E27FC236}">
                <a16:creationId xmlns:a16="http://schemas.microsoft.com/office/drawing/2014/main" id="{27C156C4-FA92-4EE1-BBB0-0E4AE81FCA8F}"/>
              </a:ext>
            </a:extLst>
          </p:cNvPr>
          <p:cNvSpPr/>
          <p:nvPr/>
        </p:nvSpPr>
        <p:spPr>
          <a:xfrm>
            <a:off x="3034748" y="4083848"/>
            <a:ext cx="2520000" cy="720000"/>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Tunbergo</a:t>
            </a:r>
            <a:r>
              <a:rPr lang="lt-LT" sz="2400" b="1" dirty="0"/>
              <a:t> raugerškis</a:t>
            </a:r>
          </a:p>
        </p:txBody>
      </p:sp>
      <p:sp>
        <p:nvSpPr>
          <p:cNvPr id="11" name="Veiksmo mygtukas: tuščias 10">
            <a:hlinkClick r:id="rId11" action="ppaction://hlinksldjump" highlightClick="1"/>
            <a:extLst>
              <a:ext uri="{FF2B5EF4-FFF2-40B4-BE49-F238E27FC236}">
                <a16:creationId xmlns:a16="http://schemas.microsoft.com/office/drawing/2014/main" id="{4BA79E1C-BD6D-47E1-A189-BFC95D68AFF7}"/>
              </a:ext>
            </a:extLst>
          </p:cNvPr>
          <p:cNvSpPr/>
          <p:nvPr/>
        </p:nvSpPr>
        <p:spPr>
          <a:xfrm>
            <a:off x="5842345" y="4083848"/>
            <a:ext cx="2520000" cy="720000"/>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Lanksvos</a:t>
            </a:r>
            <a:endParaRPr lang="lt-LT" sz="2400" b="1" dirty="0"/>
          </a:p>
        </p:txBody>
      </p:sp>
      <p:sp>
        <p:nvSpPr>
          <p:cNvPr id="12" name="Veiksmo mygtukas: tuščias 11">
            <a:hlinkClick r:id="rId12" action="ppaction://hlinksldjump" highlightClick="1"/>
            <a:extLst>
              <a:ext uri="{FF2B5EF4-FFF2-40B4-BE49-F238E27FC236}">
                <a16:creationId xmlns:a16="http://schemas.microsoft.com/office/drawing/2014/main" id="{39AA6F8A-CE36-496D-B994-564F2CFEDF2B}"/>
              </a:ext>
            </a:extLst>
          </p:cNvPr>
          <p:cNvSpPr/>
          <p:nvPr/>
        </p:nvSpPr>
        <p:spPr>
          <a:xfrm>
            <a:off x="8607702" y="2959033"/>
            <a:ext cx="2520000" cy="720000"/>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Levandos</a:t>
            </a:r>
          </a:p>
        </p:txBody>
      </p:sp>
      <p:sp>
        <p:nvSpPr>
          <p:cNvPr id="13" name="Veiksmo mygtukas: tuščias 12">
            <a:hlinkClick r:id="rId13" action="ppaction://hlinksldjump" highlightClick="1"/>
            <a:extLst>
              <a:ext uri="{FF2B5EF4-FFF2-40B4-BE49-F238E27FC236}">
                <a16:creationId xmlns:a16="http://schemas.microsoft.com/office/drawing/2014/main" id="{7374BA90-51FD-47FE-BA60-907EFD1E167E}"/>
              </a:ext>
            </a:extLst>
          </p:cNvPr>
          <p:cNvSpPr/>
          <p:nvPr/>
        </p:nvSpPr>
        <p:spPr>
          <a:xfrm>
            <a:off x="8607702" y="1834218"/>
            <a:ext cx="2520000" cy="720000"/>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Alūnės</a:t>
            </a:r>
            <a:endParaRPr lang="lt-LT" sz="2400" b="1" dirty="0"/>
          </a:p>
        </p:txBody>
      </p:sp>
      <p:sp>
        <p:nvSpPr>
          <p:cNvPr id="14" name="Veiksmo mygtukas: tuščias 13">
            <a:hlinkClick r:id="rId14" action="ppaction://hlinksldjump" highlightClick="1"/>
            <a:extLst>
              <a:ext uri="{FF2B5EF4-FFF2-40B4-BE49-F238E27FC236}">
                <a16:creationId xmlns:a16="http://schemas.microsoft.com/office/drawing/2014/main" id="{0737D33F-CBE5-46C8-A4BB-FDE03B99F0FB}"/>
              </a:ext>
            </a:extLst>
          </p:cNvPr>
          <p:cNvSpPr/>
          <p:nvPr/>
        </p:nvSpPr>
        <p:spPr>
          <a:xfrm>
            <a:off x="8649942" y="4083848"/>
            <a:ext cx="2520000" cy="720000"/>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Rožės</a:t>
            </a:r>
          </a:p>
        </p:txBody>
      </p:sp>
      <p:sp>
        <p:nvSpPr>
          <p:cNvPr id="16" name="Veiksmo mygtukas: tuščias 15">
            <a:hlinkClick r:id="rId15" action="ppaction://hlinksldjump" highlightClick="1"/>
            <a:extLst>
              <a:ext uri="{FF2B5EF4-FFF2-40B4-BE49-F238E27FC236}">
                <a16:creationId xmlns:a16="http://schemas.microsoft.com/office/drawing/2014/main" id="{04DC1637-31A5-4806-9B10-55128DF8C742}"/>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17" name="Veiksmo mygtukas: tuščias 16">
            <a:hlinkClick r:id="rId16" action="ppaction://hlinksldjump" highlightClick="1"/>
            <a:extLst>
              <a:ext uri="{FF2B5EF4-FFF2-40B4-BE49-F238E27FC236}">
                <a16:creationId xmlns:a16="http://schemas.microsoft.com/office/drawing/2014/main" id="{BD9345E5-EFB6-4963-BC3D-602F1D516756}"/>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pic>
        <p:nvPicPr>
          <p:cNvPr id="18" name="Paveikslėlis 17" descr="Paveikslėlis, kuriame yra gėlė, pastatas, augalas, langas&#10;&#10;Automatiškai sugeneruotas aprašymas">
            <a:extLst>
              <a:ext uri="{FF2B5EF4-FFF2-40B4-BE49-F238E27FC236}">
                <a16:creationId xmlns:a16="http://schemas.microsoft.com/office/drawing/2014/main" id="{97BB797E-8C47-4737-AEB6-AED94AA8F51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91821" y="4849953"/>
            <a:ext cx="1225251" cy="1837877"/>
          </a:xfrm>
          <a:prstGeom prst="rect">
            <a:avLst/>
          </a:prstGeom>
          <a:ln>
            <a:noFill/>
          </a:ln>
          <a:effectLst>
            <a:softEdge rad="112500"/>
          </a:effectLst>
        </p:spPr>
      </p:pic>
      <p:pic>
        <p:nvPicPr>
          <p:cNvPr id="19" name="Paveikslėlis 18" descr="Paveikslėlis, kuriame yra žolė, laukas, pastatas, namas&#10;&#10;Automatiškai sugeneruotas aprašymas">
            <a:extLst>
              <a:ext uri="{FF2B5EF4-FFF2-40B4-BE49-F238E27FC236}">
                <a16:creationId xmlns:a16="http://schemas.microsoft.com/office/drawing/2014/main" id="{AF592E2F-0BFD-4E2B-99D4-7A9DE6FA02D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874927" y="4938367"/>
            <a:ext cx="1225252" cy="1837878"/>
          </a:xfrm>
          <a:prstGeom prst="rect">
            <a:avLst/>
          </a:prstGeom>
          <a:ln>
            <a:noFill/>
          </a:ln>
          <a:effectLst>
            <a:softEdge rad="112500"/>
          </a:effectLst>
        </p:spPr>
      </p:pic>
    </p:spTree>
    <p:extLst>
      <p:ext uri="{BB962C8B-B14F-4D97-AF65-F5344CB8AC3E}">
        <p14:creationId xmlns:p14="http://schemas.microsoft.com/office/powerpoint/2010/main" val="301899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9827EAA-93DC-4514-B1E5-4CD52BEE6503}"/>
              </a:ext>
            </a:extLst>
          </p:cNvPr>
          <p:cNvSpPr>
            <a:spLocks noGrp="1"/>
          </p:cNvSpPr>
          <p:nvPr>
            <p:ph type="title"/>
          </p:nvPr>
        </p:nvSpPr>
        <p:spPr/>
        <p:txBody>
          <a:bodyPr>
            <a:normAutofit/>
          </a:bodyPr>
          <a:lstStyle/>
          <a:p>
            <a:pPr indent="822960" algn="ctr">
              <a:lnSpc>
                <a:spcPct val="115000"/>
              </a:lnSpc>
              <a:spcAft>
                <a:spcPts val="1000"/>
              </a:spcAft>
            </a:pPr>
            <a:r>
              <a:rPr lang="lt-LT" sz="4000" b="1" dirty="0">
                <a:effectLst/>
                <a:latin typeface="Segoe Print" panose="02000600000000000000" pitchFamily="2" charset="0"/>
                <a:ea typeface="Calibri" panose="020F0502020204030204" pitchFamily="34" charset="0"/>
                <a:cs typeface="Times New Roman" panose="02020603050405020304" pitchFamily="18" charset="0"/>
              </a:rPr>
              <a:t>Dygioji eglė (sidabrinė eglė)</a:t>
            </a:r>
            <a:endParaRPr lang="lt-LT" sz="40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C672B54F-DB51-47DF-B099-0D4492958194}"/>
              </a:ext>
            </a:extLst>
          </p:cNvPr>
          <p:cNvSpPr txBox="1"/>
          <p:nvPr/>
        </p:nvSpPr>
        <p:spPr>
          <a:xfrm>
            <a:off x="838200" y="1690687"/>
            <a:ext cx="11221278" cy="2604559"/>
          </a:xfrm>
          <a:prstGeom prst="rect">
            <a:avLst/>
          </a:prstGeom>
          <a:noFill/>
        </p:spPr>
        <p:txBody>
          <a:bodyPr wrap="square">
            <a:spAutoFit/>
          </a:bodyPr>
          <a:lstStyle/>
          <a:p>
            <a:pPr>
              <a:lnSpc>
                <a:spcPct val="115000"/>
              </a:lnSpc>
              <a:spcAft>
                <a:spcPts val="1000"/>
              </a:spcAft>
            </a:pPr>
            <a:r>
              <a:rPr lang="lt-LT" sz="2400" dirty="0">
                <a:effectLst/>
                <a:latin typeface="Arial" panose="020B0604020202020204" pitchFamily="34" charset="0"/>
                <a:ea typeface="Calibri" panose="020F0502020204030204" pitchFamily="34" charset="0"/>
                <a:cs typeface="Arial" panose="020B0604020202020204" pitchFamily="34" charset="0"/>
              </a:rPr>
              <a:t>Pušinių šeimos, eglių genties visžalis spygliuotis medis. Jos užauga iki 20 metrų. Spygliai 15-30 mm ilgio, tvirti, neprigludę prie šakos, šviesiai mėlynos spalvos. Kankorėžiai </a:t>
            </a:r>
            <a:r>
              <a:rPr lang="lt-LT" sz="2400" dirty="0" err="1">
                <a:effectLst/>
                <a:latin typeface="Arial" panose="020B0604020202020204" pitchFamily="34" charset="0"/>
                <a:ea typeface="Calibri" panose="020F0502020204030204" pitchFamily="34" charset="0"/>
                <a:cs typeface="Arial" panose="020B0604020202020204" pitchFamily="34" charset="0"/>
              </a:rPr>
              <a:t>cilindriški</a:t>
            </a:r>
            <a:r>
              <a:rPr lang="lt-LT" sz="2400" dirty="0">
                <a:effectLst/>
                <a:latin typeface="Arial" panose="020B0604020202020204" pitchFamily="34" charset="0"/>
                <a:ea typeface="Calibri" panose="020F0502020204030204" pitchFamily="34" charset="0"/>
                <a:cs typeface="Arial" panose="020B0604020202020204" pitchFamily="34" charset="0"/>
              </a:rPr>
              <a:t>, nusvirę, 6-11 cm ilgio, 2-4 cm pločio. Dygiosios eglės kaip dekoratyviniai medžiai auginamos ne tik JAV, bet ir Europoje (taip pat ir Lietuvoje). Auginamos prie namų, miesto želdynuose, kapinėse, parkuose. Dažnai puošiamos kaip Kalėdų eglutės.</a:t>
            </a:r>
            <a:endParaRPr lang="lt-LT" sz="2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3">
            <a:extLst>
              <a:ext uri="{FF2B5EF4-FFF2-40B4-BE49-F238E27FC236}">
                <a16:creationId xmlns:a16="http://schemas.microsoft.com/office/drawing/2014/main" id="{BB54FDCF-11EE-4A1B-AA07-1A4E999D1A4A}"/>
              </a:ext>
            </a:extLst>
          </p:cNvPr>
          <p:cNvPicPr/>
          <p:nvPr/>
        </p:nvPicPr>
        <p:blipFill>
          <a:blip r:embed="rId3">
            <a:extLst>
              <a:ext uri="{28A0092B-C50C-407E-A947-70E740481C1C}">
                <a14:useLocalDpi xmlns:a14="http://schemas.microsoft.com/office/drawing/2010/main" val="0"/>
              </a:ext>
            </a:extLst>
          </a:blip>
          <a:stretch>
            <a:fillRect/>
          </a:stretch>
        </p:blipFill>
        <p:spPr>
          <a:xfrm>
            <a:off x="9258620" y="3899777"/>
            <a:ext cx="2531278" cy="2769720"/>
          </a:xfrm>
          <a:prstGeom prst="rect">
            <a:avLst/>
          </a:prstGeom>
        </p:spPr>
      </p:pic>
      <p:sp>
        <p:nvSpPr>
          <p:cNvPr id="6" name="Veiksmo mygtukas: tuščias 5">
            <a:hlinkClick r:id="rId4" action="ppaction://hlinksldjump" highlightClick="1"/>
            <a:extLst>
              <a:ext uri="{FF2B5EF4-FFF2-40B4-BE49-F238E27FC236}">
                <a16:creationId xmlns:a16="http://schemas.microsoft.com/office/drawing/2014/main" id="{18D027D7-F0C9-4083-9162-683AB26A8966}"/>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7" name="Veiksmo mygtukas: tuščias 6">
            <a:hlinkClick r:id="rId5" action="ppaction://hlinksldjump" highlightClick="1"/>
            <a:extLst>
              <a:ext uri="{FF2B5EF4-FFF2-40B4-BE49-F238E27FC236}">
                <a16:creationId xmlns:a16="http://schemas.microsoft.com/office/drawing/2014/main" id="{1A53A269-53E5-4A06-A354-9A2250E63181}"/>
              </a:ext>
            </a:extLst>
          </p:cNvPr>
          <p:cNvSpPr/>
          <p:nvPr/>
        </p:nvSpPr>
        <p:spPr>
          <a:xfrm>
            <a:off x="5162782" y="77512"/>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8" name="Veiksmo mygtukas: tuščias 7">
            <a:hlinkClick r:id="rId6" action="ppaction://hlinksldjump" highlightClick="1"/>
            <a:extLst>
              <a:ext uri="{FF2B5EF4-FFF2-40B4-BE49-F238E27FC236}">
                <a16:creationId xmlns:a16="http://schemas.microsoft.com/office/drawing/2014/main" id="{E9480085-1BF2-4E87-9E52-D4F9C0250765}"/>
              </a:ext>
            </a:extLst>
          </p:cNvPr>
          <p:cNvSpPr/>
          <p:nvPr/>
        </p:nvSpPr>
        <p:spPr>
          <a:xfrm>
            <a:off x="10344150" y="81667"/>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Tree>
    <p:extLst>
      <p:ext uri="{BB962C8B-B14F-4D97-AF65-F5344CB8AC3E}">
        <p14:creationId xmlns:p14="http://schemas.microsoft.com/office/powerpoint/2010/main" val="2872558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9827EAA-93DC-4514-B1E5-4CD52BEE6503}"/>
              </a:ext>
            </a:extLst>
          </p:cNvPr>
          <p:cNvSpPr>
            <a:spLocks noGrp="1"/>
          </p:cNvSpPr>
          <p:nvPr>
            <p:ph type="title"/>
          </p:nvPr>
        </p:nvSpPr>
        <p:spPr/>
        <p:txBody>
          <a:bodyPr>
            <a:normAutofit/>
          </a:bodyPr>
          <a:lstStyle/>
          <a:p>
            <a:pPr indent="822960" algn="ctr">
              <a:lnSpc>
                <a:spcPct val="115000"/>
              </a:lnSpc>
              <a:spcAft>
                <a:spcPts val="1000"/>
              </a:spcAft>
            </a:pPr>
            <a:r>
              <a:rPr lang="lt-LT" sz="4000" b="1" dirty="0">
                <a:effectLst/>
                <a:latin typeface="Segoe Print" panose="02000600000000000000" pitchFamily="2" charset="0"/>
                <a:ea typeface="Calibri" panose="020F0502020204030204" pitchFamily="34" charset="0"/>
                <a:cs typeface="Times New Roman" panose="02020603050405020304" pitchFamily="18" charset="0"/>
              </a:rPr>
              <a:t>Kaip auginti ir prižiūrėti</a:t>
            </a:r>
            <a:endParaRPr lang="lt-LT" sz="40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C672B54F-DB51-47DF-B099-0D4492958194}"/>
              </a:ext>
            </a:extLst>
          </p:cNvPr>
          <p:cNvSpPr txBox="1"/>
          <p:nvPr/>
        </p:nvSpPr>
        <p:spPr>
          <a:xfrm>
            <a:off x="838200" y="1690687"/>
            <a:ext cx="11221278" cy="5005409"/>
          </a:xfrm>
          <a:prstGeom prst="rect">
            <a:avLst/>
          </a:prstGeom>
          <a:noFill/>
        </p:spPr>
        <p:txBody>
          <a:bodyPr wrap="square">
            <a:spAutoFit/>
          </a:bodyPr>
          <a:lstStyle/>
          <a:p>
            <a:pPr>
              <a:lnSpc>
                <a:spcPct val="115000"/>
              </a:lnSpc>
              <a:spcAft>
                <a:spcPts val="1000"/>
              </a:spcAft>
            </a:pPr>
            <a:r>
              <a:rPr lang="lt-LT" sz="2800" dirty="0">
                <a:effectLst/>
                <a:latin typeface="Arial" panose="020B0604020202020204" pitchFamily="34" charset="0"/>
                <a:ea typeface="Calibri" panose="020F0502020204030204" pitchFamily="34" charset="0"/>
                <a:cs typeface="Arial" panose="020B0604020202020204" pitchFamily="34" charset="0"/>
              </a:rPr>
              <a:t>Būtina saulėta aplinka, nes esant pavėsiui ar šešėliui eglutė gali per greitai atsikratyti spyglių. Bet sidabrinė eglė yra pripažinta atsparia rūšimi. Todėl žiemos sezonui medžių dengti nereikia.  Be to, reikia derlingo ir pralaidaus substrato šiek tiek rūgščia reakcija. Gerai, kad dirvožemis būtų vidutiniškai drėgnas. Tačiau dygioji eglė gali prisitaikyti ir atlaikyti sausrą ir miesto taršą. Žinoma, tik pasodintus medžius reikėtų laistyti gana intensyviai, kad jie galėtų išplėsti giliai esančią šaknų sistemą. Tai rūšis, puikiai tinkanti gyvatvorėms. Genėjimo procedūra geriausiai planuojama pavasarį, tiksliau - balandžio mėnesį. </a:t>
            </a:r>
          </a:p>
        </p:txBody>
      </p:sp>
      <p:sp>
        <p:nvSpPr>
          <p:cNvPr id="6" name="Veiksmo mygtukas: tuščias 5">
            <a:hlinkClick r:id="rId3" action="ppaction://hlinksldjump" highlightClick="1"/>
            <a:extLst>
              <a:ext uri="{FF2B5EF4-FFF2-40B4-BE49-F238E27FC236}">
                <a16:creationId xmlns:a16="http://schemas.microsoft.com/office/drawing/2014/main" id="{A177AD90-8A8E-46A3-B91F-5EA1352A1AA4}"/>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7" name="Veiksmo mygtukas: tuščias 6">
            <a:hlinkClick r:id="rId4" action="ppaction://hlinksldjump" highlightClick="1"/>
            <a:extLst>
              <a:ext uri="{FF2B5EF4-FFF2-40B4-BE49-F238E27FC236}">
                <a16:creationId xmlns:a16="http://schemas.microsoft.com/office/drawing/2014/main" id="{826A03E1-BFBA-4DD0-B814-2771DD08FD85}"/>
              </a:ext>
            </a:extLst>
          </p:cNvPr>
          <p:cNvSpPr/>
          <p:nvPr/>
        </p:nvSpPr>
        <p:spPr>
          <a:xfrm>
            <a:off x="10344150" y="6281599"/>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8" name="Veiksmo mygtukas: tuščias 7">
            <a:hlinkClick r:id="rId5" action="ppaction://hlinksldjump" highlightClick="1"/>
            <a:extLst>
              <a:ext uri="{FF2B5EF4-FFF2-40B4-BE49-F238E27FC236}">
                <a16:creationId xmlns:a16="http://schemas.microsoft.com/office/drawing/2014/main" id="{6E10623A-C380-44F3-9AD8-C68EE984C434}"/>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9" name="Veiksmo mygtukas: tuščias 8">
            <a:hlinkClick r:id="rId6" action="ppaction://hlinksldjump" highlightClick="1"/>
            <a:extLst>
              <a:ext uri="{FF2B5EF4-FFF2-40B4-BE49-F238E27FC236}">
                <a16:creationId xmlns:a16="http://schemas.microsoft.com/office/drawing/2014/main" id="{A20C5A99-E3ED-4C1D-B2EF-76050AF94B29}"/>
              </a:ext>
            </a:extLst>
          </p:cNvPr>
          <p:cNvSpPr/>
          <p:nvPr/>
        </p:nvSpPr>
        <p:spPr>
          <a:xfrm>
            <a:off x="5200881"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Augalai</a:t>
            </a:r>
          </a:p>
        </p:txBody>
      </p:sp>
    </p:spTree>
    <p:extLst>
      <p:ext uri="{BB962C8B-B14F-4D97-AF65-F5344CB8AC3E}">
        <p14:creationId xmlns:p14="http://schemas.microsoft.com/office/powerpoint/2010/main" val="3497708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9827EAA-93DC-4514-B1E5-4CD52BEE6503}"/>
              </a:ext>
            </a:extLst>
          </p:cNvPr>
          <p:cNvSpPr>
            <a:spLocks noGrp="1"/>
          </p:cNvSpPr>
          <p:nvPr>
            <p:ph type="title"/>
          </p:nvPr>
        </p:nvSpPr>
        <p:spPr/>
        <p:txBody>
          <a:bodyPr>
            <a:normAutofit/>
          </a:bodyPr>
          <a:lstStyle/>
          <a:p>
            <a:pPr indent="822960" algn="ctr">
              <a:lnSpc>
                <a:spcPct val="115000"/>
              </a:lnSpc>
              <a:spcAft>
                <a:spcPts val="1000"/>
              </a:spcAft>
            </a:pPr>
            <a:r>
              <a:rPr lang="lt-LT" sz="4000" b="1" dirty="0">
                <a:effectLst/>
                <a:latin typeface="Segoe Print" panose="02000600000000000000" pitchFamily="2" charset="0"/>
                <a:ea typeface="Calibri" panose="020F0502020204030204" pitchFamily="34" charset="0"/>
                <a:cs typeface="Times New Roman" panose="02020603050405020304" pitchFamily="18" charset="0"/>
              </a:rPr>
              <a:t>Ligos ir kenkėjai, dauginimas</a:t>
            </a:r>
            <a:endParaRPr lang="lt-LT" sz="40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C672B54F-DB51-47DF-B099-0D4492958194}"/>
              </a:ext>
            </a:extLst>
          </p:cNvPr>
          <p:cNvSpPr txBox="1"/>
          <p:nvPr/>
        </p:nvSpPr>
        <p:spPr>
          <a:xfrm>
            <a:off x="838200" y="1690687"/>
            <a:ext cx="11221278" cy="5261890"/>
          </a:xfrm>
          <a:prstGeom prst="rect">
            <a:avLst/>
          </a:prstGeom>
          <a:noFill/>
        </p:spPr>
        <p:txBody>
          <a:bodyPr wrap="square">
            <a:spAutoFit/>
          </a:bodyPr>
          <a:lstStyle/>
          <a:p>
            <a:pPr>
              <a:lnSpc>
                <a:spcPct val="115000"/>
              </a:lnSpc>
              <a:spcAft>
                <a:spcPts val="1000"/>
              </a:spcAft>
            </a:pPr>
            <a:r>
              <a:rPr lang="lt-LT" sz="2800" dirty="0">
                <a:effectLst/>
                <a:latin typeface="Arial" panose="020B0604020202020204" pitchFamily="34" charset="0"/>
                <a:ea typeface="Calibri" panose="020F0502020204030204" pitchFamily="34" charset="0"/>
                <a:cs typeface="Arial" panose="020B0604020202020204" pitchFamily="34" charset="0"/>
              </a:rPr>
              <a:t>Dygiosios  eglės yra gana jautrios kenkėjams ir ligoms. Dažniausiai jos paveikia spyglius. Kai pastebime, kad spygliai pradeda žymiai geltonuoti  r po kurio laiko nukrenta, turime kuo greičiau reaguoti į šią grybelinę ligą. Pasirodo, kenkėjas, kuris yra gana dažna spyglių parudavimo ir numetimo priežastis, yra pušies voratinklinė erkė. </a:t>
            </a:r>
            <a:endParaRPr lang="lt-LT" sz="2800"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lt-LT" sz="2800" dirty="0">
                <a:effectLst/>
                <a:latin typeface="Arial" panose="020B0604020202020204" pitchFamily="34" charset="0"/>
                <a:ea typeface="Calibri" panose="020F0502020204030204" pitchFamily="34" charset="0"/>
                <a:cs typeface="Arial" panose="020B0604020202020204" pitchFamily="34" charset="0"/>
              </a:rPr>
              <a:t>Galima dauginti  sėklomis. Kankorėžiai renkami rugpjūčio ir rugsėjo mėnesiais. Išbyrėjusios sėklos laikomos sausoje ir vėsioje vietoje. Po to jos </a:t>
            </a:r>
            <a:r>
              <a:rPr lang="lt-LT" sz="2800" dirty="0" err="1">
                <a:effectLst/>
                <a:latin typeface="Arial" panose="020B0604020202020204" pitchFamily="34" charset="0"/>
                <a:ea typeface="Calibri" panose="020F0502020204030204" pitchFamily="34" charset="0"/>
                <a:cs typeface="Arial" panose="020B0604020202020204" pitchFamily="34" charset="0"/>
              </a:rPr>
              <a:t>stratifikuojamos</a:t>
            </a:r>
            <a:r>
              <a:rPr lang="lt-LT" sz="2800" dirty="0">
                <a:effectLst/>
                <a:latin typeface="Arial" panose="020B0604020202020204" pitchFamily="34" charset="0"/>
                <a:ea typeface="Calibri" panose="020F0502020204030204" pitchFamily="34" charset="0"/>
                <a:cs typeface="Arial" panose="020B0604020202020204" pitchFamily="34" charset="0"/>
              </a:rPr>
              <a:t> kelias savaites. Ir tik po to sodinamos, bet tai gali užtrukti daug metų.</a:t>
            </a:r>
          </a:p>
          <a:p>
            <a:pPr>
              <a:lnSpc>
                <a:spcPct val="115000"/>
              </a:lnSpc>
              <a:spcAft>
                <a:spcPts val="1000"/>
              </a:spcAft>
            </a:pPr>
            <a:endParaRPr lang="lt-LT"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Veiksmo mygtukas: tuščias 4">
            <a:hlinkClick r:id="rId3" action="ppaction://hlinksldjump" highlightClick="1"/>
            <a:extLst>
              <a:ext uri="{FF2B5EF4-FFF2-40B4-BE49-F238E27FC236}">
                <a16:creationId xmlns:a16="http://schemas.microsoft.com/office/drawing/2014/main" id="{0C8C2BDC-C5D7-4FD5-B5FB-075C8D54BBFC}"/>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
        <p:nvSpPr>
          <p:cNvPr id="6" name="Veiksmo mygtukas: tuščias 5">
            <a:hlinkClick r:id="rId4" action="ppaction://hlinksldjump" highlightClick="1"/>
            <a:extLst>
              <a:ext uri="{FF2B5EF4-FFF2-40B4-BE49-F238E27FC236}">
                <a16:creationId xmlns:a16="http://schemas.microsoft.com/office/drawing/2014/main" id="{84059175-E96A-4EB5-B1B4-A532B35135BD}"/>
              </a:ext>
            </a:extLst>
          </p:cNvPr>
          <p:cNvSpPr/>
          <p:nvPr/>
        </p:nvSpPr>
        <p:spPr>
          <a:xfrm>
            <a:off x="5238981"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Augalai</a:t>
            </a:r>
          </a:p>
        </p:txBody>
      </p:sp>
      <p:sp>
        <p:nvSpPr>
          <p:cNvPr id="7" name="Veiksmo mygtukas: tuščias 6">
            <a:hlinkClick r:id="rId5" action="ppaction://hlinksldjump" highlightClick="1"/>
            <a:extLst>
              <a:ext uri="{FF2B5EF4-FFF2-40B4-BE49-F238E27FC236}">
                <a16:creationId xmlns:a16="http://schemas.microsoft.com/office/drawing/2014/main" id="{E05BCFED-45CD-4AA5-BE5E-CDA5E43D1C16}"/>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Tree>
    <p:extLst>
      <p:ext uri="{BB962C8B-B14F-4D97-AF65-F5344CB8AC3E}">
        <p14:creationId xmlns:p14="http://schemas.microsoft.com/office/powerpoint/2010/main" val="2332140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913C21F7-D27E-43AC-AD45-A02F0E557E68}"/>
              </a:ext>
            </a:extLst>
          </p:cNvPr>
          <p:cNvSpPr>
            <a:spLocks noGrp="1"/>
          </p:cNvSpPr>
          <p:nvPr>
            <p:ph type="title"/>
          </p:nvPr>
        </p:nvSpPr>
        <p:spPr>
          <a:xfrm>
            <a:off x="838200" y="365126"/>
            <a:ext cx="10333383" cy="681796"/>
          </a:xfrm>
        </p:spPr>
        <p:txBody>
          <a:bodyPr>
            <a:normAutofit/>
          </a:bodyPr>
          <a:lstStyle/>
          <a:p>
            <a:pPr algn="ctr"/>
            <a:r>
              <a:rPr lang="lt-LT" sz="4000" b="1" dirty="0">
                <a:effectLst/>
                <a:latin typeface="Segoe Print" panose="02000600000000000000" pitchFamily="2" charset="0"/>
                <a:ea typeface="Calibri" panose="020F0502020204030204" pitchFamily="34" charset="0"/>
                <a:cs typeface="Times New Roman" panose="02020603050405020304" pitchFamily="18" charset="0"/>
              </a:rPr>
              <a:t>Krūminė sidabražolė</a:t>
            </a:r>
            <a:endParaRPr lang="lt-LT" dirty="0"/>
          </a:p>
        </p:txBody>
      </p:sp>
      <p:pic>
        <p:nvPicPr>
          <p:cNvPr id="6" name="Paveikslėlis 5" descr="sidabrakrūmis">
            <a:extLst>
              <a:ext uri="{FF2B5EF4-FFF2-40B4-BE49-F238E27FC236}">
                <a16:creationId xmlns:a16="http://schemas.microsoft.com/office/drawing/2014/main" id="{F5FD07F9-917D-4F75-A661-25F368C5702B}"/>
              </a:ext>
            </a:extLst>
          </p:cNvPr>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9479458" y="3800295"/>
            <a:ext cx="2218055" cy="2464435"/>
          </a:xfrm>
          <a:prstGeom prst="rect">
            <a:avLst/>
          </a:prstGeom>
          <a:ln>
            <a:noFill/>
          </a:ln>
          <a:effectLst>
            <a:softEdge rad="112500"/>
          </a:effectLst>
        </p:spPr>
      </p:pic>
      <p:pic>
        <p:nvPicPr>
          <p:cNvPr id="7" name="Paveikslėlis 6">
            <a:extLst>
              <a:ext uri="{FF2B5EF4-FFF2-40B4-BE49-F238E27FC236}">
                <a16:creationId xmlns:a16="http://schemas.microsoft.com/office/drawing/2014/main" id="{76ADA68E-51C3-4FA8-B144-5CE7CEE7768C}"/>
              </a:ext>
            </a:extLst>
          </p:cNvPr>
          <p:cNvPicPr/>
          <p:nvPr/>
        </p:nvPicPr>
        <p:blipFill>
          <a:blip r:embed="rId4">
            <a:alphaModFix amt="50000"/>
            <a:extLst>
              <a:ext uri="{28A0092B-C50C-407E-A947-70E740481C1C}">
                <a14:useLocalDpi xmlns:a14="http://schemas.microsoft.com/office/drawing/2010/main" val="0"/>
              </a:ext>
            </a:extLst>
          </a:blip>
          <a:srcRect/>
          <a:stretch>
            <a:fillRect/>
          </a:stretch>
        </p:blipFill>
        <p:spPr bwMode="auto">
          <a:xfrm>
            <a:off x="0" y="34766"/>
            <a:ext cx="2583815" cy="2437130"/>
          </a:xfrm>
          <a:prstGeom prst="rect">
            <a:avLst/>
          </a:prstGeom>
          <a:ln>
            <a:noFill/>
          </a:ln>
          <a:effectLst>
            <a:softEdge rad="112500"/>
          </a:effectLst>
        </p:spPr>
      </p:pic>
      <p:sp>
        <p:nvSpPr>
          <p:cNvPr id="3" name="Turinio vietos rezervavimo ženklas 2">
            <a:extLst>
              <a:ext uri="{FF2B5EF4-FFF2-40B4-BE49-F238E27FC236}">
                <a16:creationId xmlns:a16="http://schemas.microsoft.com/office/drawing/2014/main" id="{7839CE1C-4E81-4C1B-A1A9-4E63FBD6653B}"/>
              </a:ext>
            </a:extLst>
          </p:cNvPr>
          <p:cNvSpPr>
            <a:spLocks noGrp="1"/>
          </p:cNvSpPr>
          <p:nvPr>
            <p:ph idx="1"/>
          </p:nvPr>
        </p:nvSpPr>
        <p:spPr>
          <a:xfrm>
            <a:off x="838200" y="1253330"/>
            <a:ext cx="11075504" cy="5465521"/>
          </a:xfrm>
        </p:spPr>
        <p:txBody>
          <a:bodyPr>
            <a:normAutofit fontScale="92500" lnSpcReduction="10000"/>
          </a:bodyPr>
          <a:lstStyle/>
          <a:p>
            <a:pPr indent="0">
              <a:lnSpc>
                <a:spcPct val="115000"/>
              </a:lnSpc>
              <a:spcAft>
                <a:spcPts val="1000"/>
              </a:spcAft>
              <a:buNone/>
            </a:pPr>
            <a:r>
              <a:rPr lang="lt-LT" sz="2000" dirty="0">
                <a:effectLst/>
                <a:latin typeface="Arial" panose="020B0604020202020204" pitchFamily="34" charset="0"/>
                <a:ea typeface="Calibri" panose="020F0502020204030204" pitchFamily="34" charset="0"/>
                <a:cs typeface="Arial" panose="020B0604020202020204" pitchFamily="34" charset="0"/>
              </a:rPr>
              <a:t>Tai erškėtinių šeimos tankūs, dažniausiai </a:t>
            </a:r>
            <a:r>
              <a:rPr lang="lt-LT" sz="2000" dirty="0" err="1">
                <a:effectLst/>
                <a:latin typeface="Arial" panose="020B0604020202020204" pitchFamily="34" charset="0"/>
                <a:ea typeface="Calibri" panose="020F0502020204030204" pitchFamily="34" charset="0"/>
                <a:cs typeface="Arial" panose="020B0604020202020204" pitchFamily="34" charset="0"/>
              </a:rPr>
              <a:t>pusrutuliškos</a:t>
            </a:r>
            <a:r>
              <a:rPr lang="lt-LT" sz="2000" dirty="0">
                <a:effectLst/>
                <a:latin typeface="Arial" panose="020B0604020202020204" pitchFamily="34" charset="0"/>
                <a:ea typeface="Calibri" panose="020F0502020204030204" pitchFamily="34" charset="0"/>
                <a:cs typeface="Arial" panose="020B0604020202020204" pitchFamily="34" charset="0"/>
              </a:rPr>
              <a:t> formos smulkiomis šakelėmis ir lapais augalai. Užauga iki 1 m. aukščio. Žiedai 2 cm skersmens, gausiai žydi nuo birželio pradžios iki spalio mėnesio: per žydėjimo laikotarpį išsiskleidžia nauji žiedai su penkiais vainiklapiais.  Žiedai būna balti, įvairaus ryškumo geltoni, oranžiniai, rausvi, raudoni. Vasarą, ilgiau laikantis saulėtiems orams, oranžiniai ir raudoni žiedai išblunka iki geltonų, rausvi - iki baltų. Rudeniop žiedai vėl atgauna atitinkamai veislei būdingą spalvą. Pažymėtina, kad rudenį žiedų spalvos būna ryškesnės negu vasarą.</a:t>
            </a:r>
          </a:p>
          <a:p>
            <a:pPr indent="0">
              <a:lnSpc>
                <a:spcPct val="115000"/>
              </a:lnSpc>
              <a:spcAft>
                <a:spcPts val="1000"/>
              </a:spcAft>
              <a:buNone/>
            </a:pPr>
            <a:r>
              <a:rPr lang="lt-LT" sz="2000" dirty="0">
                <a:effectLst/>
                <a:latin typeface="Arial" panose="020B0604020202020204" pitchFamily="34" charset="0"/>
                <a:ea typeface="Calibri" panose="020F0502020204030204" pitchFamily="34" charset="0"/>
                <a:cs typeface="Arial" panose="020B0604020202020204" pitchFamily="34" charset="0"/>
              </a:rPr>
              <a:t>Krūminės sidabražolės yra lengvai auginami augalai, nereiklūs. Juos retai puola ligos ir kenkėjai, atsparūs užterštam miesto orui, žiemos šalčiams. Nors gamtoje šie krūmai labiau mėgsta drėgną (bet neužmirkusį) dirvožemį, paprastai visiškai neblogai auga sausesnėje vietoje. </a:t>
            </a:r>
          </a:p>
          <a:p>
            <a:pPr indent="0">
              <a:lnSpc>
                <a:spcPct val="115000"/>
              </a:lnSpc>
              <a:spcAft>
                <a:spcPts val="1000"/>
              </a:spcAft>
              <a:buNone/>
            </a:pPr>
            <a:r>
              <a:rPr lang="lt-LT" sz="2000" dirty="0">
                <a:effectLst/>
                <a:latin typeface="Arial" panose="020B0604020202020204" pitchFamily="34" charset="0"/>
                <a:ea typeface="Calibri" panose="020F0502020204030204" pitchFamily="34" charset="0"/>
                <a:cs typeface="Arial" panose="020B0604020202020204" pitchFamily="34" charset="0"/>
              </a:rPr>
              <a:t>Sidabražolės krauna žiedus ant pirmamečių stiebų, todėl, jeigu krūmai neišvaizdūs ar netvarkingi, senus stiebus galima išgenėti iki žemės. Netgi patartina kasmet po trečdalį stiebų nupjauti, tada krūmai visada bus gražūs. Genėjimui tinkamiausias laikas - vėlyvas ruduo arba ankstyvas pavasaris. Jos dauginamos nukirptais </a:t>
            </a:r>
            <a:r>
              <a:rPr lang="lt-LT" sz="2000" dirty="0" err="1">
                <a:effectLst/>
                <a:latin typeface="Arial" panose="020B0604020202020204" pitchFamily="34" charset="0"/>
                <a:ea typeface="Calibri" panose="020F0502020204030204" pitchFamily="34" charset="0"/>
                <a:cs typeface="Arial" panose="020B0604020202020204" pitchFamily="34" charset="0"/>
              </a:rPr>
              <a:t>ūgliukais</a:t>
            </a:r>
            <a:r>
              <a:rPr lang="lt-LT" sz="2000" dirty="0">
                <a:effectLst/>
                <a:latin typeface="Arial" panose="020B0604020202020204" pitchFamily="34" charset="0"/>
                <a:ea typeface="Calibri" panose="020F0502020204030204" pitchFamily="34" charset="0"/>
                <a:cs typeface="Arial" panose="020B0604020202020204" pitchFamily="34" charset="0"/>
              </a:rPr>
              <a:t> arba sėklomis. Ūgliai ruošiami arba anksti pavasarį, kada pumpurai pradeda brinkti, tačiau dar nebūna išsprogę.</a:t>
            </a:r>
          </a:p>
          <a:p>
            <a:pPr marL="0" indent="0">
              <a:buNone/>
            </a:pPr>
            <a:endParaRPr lang="lt-LT" sz="3200" dirty="0"/>
          </a:p>
        </p:txBody>
      </p:sp>
      <p:sp>
        <p:nvSpPr>
          <p:cNvPr id="8" name="Veiksmo mygtukas: tuščias 7">
            <a:hlinkClick r:id="rId5" action="ppaction://hlinksldjump" highlightClick="1"/>
            <a:extLst>
              <a:ext uri="{FF2B5EF4-FFF2-40B4-BE49-F238E27FC236}">
                <a16:creationId xmlns:a16="http://schemas.microsoft.com/office/drawing/2014/main" id="{D9554E15-4A50-419F-A366-9273FF7D73D3}"/>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9" name="Veiksmo mygtukas: tuščias 8">
            <a:hlinkClick r:id="rId6" action="ppaction://hlinksldjump" highlightClick="1"/>
            <a:extLst>
              <a:ext uri="{FF2B5EF4-FFF2-40B4-BE49-F238E27FC236}">
                <a16:creationId xmlns:a16="http://schemas.microsoft.com/office/drawing/2014/main" id="{BBB63839-D8EE-4B9E-B23E-EB7F661213D1}"/>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Tree>
    <p:extLst>
      <p:ext uri="{BB962C8B-B14F-4D97-AF65-F5344CB8AC3E}">
        <p14:creationId xmlns:p14="http://schemas.microsoft.com/office/powerpoint/2010/main" val="853520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1F64AB7-D863-4104-9F8C-B3C77791572B}"/>
              </a:ext>
            </a:extLst>
          </p:cNvPr>
          <p:cNvSpPr>
            <a:spLocks noGrp="1"/>
          </p:cNvSpPr>
          <p:nvPr>
            <p:ph type="title"/>
          </p:nvPr>
        </p:nvSpPr>
        <p:spPr>
          <a:xfrm>
            <a:off x="838200" y="365126"/>
            <a:ext cx="10267122" cy="814318"/>
          </a:xfrm>
        </p:spPr>
        <p:txBody>
          <a:bodyPr>
            <a:normAutofit/>
          </a:bodyPr>
          <a:lstStyle/>
          <a:p>
            <a:pPr algn="ctr"/>
            <a:r>
              <a:rPr lang="lt-LT" sz="4000" b="1" dirty="0">
                <a:effectLst/>
                <a:latin typeface="Segoe Print" panose="02000600000000000000" pitchFamily="2" charset="0"/>
                <a:ea typeface="Calibri" panose="020F0502020204030204" pitchFamily="34" charset="0"/>
                <a:cs typeface="Times New Roman" panose="02020603050405020304" pitchFamily="18" charset="0"/>
              </a:rPr>
              <a:t>Kadagiai</a:t>
            </a:r>
            <a:endParaRPr lang="lt-LT" sz="8000" dirty="0">
              <a:latin typeface="Segoe Print" panose="02000600000000000000" pitchFamily="2" charset="0"/>
            </a:endParaRPr>
          </a:p>
        </p:txBody>
      </p:sp>
      <p:pic>
        <p:nvPicPr>
          <p:cNvPr id="4" name="Paveikslėlis 3" descr="Kadagys uolinis 'Skyrocket' kaina cena spygliuočiai kadagiai priežiūra  auginimas | kadagys uolinis | Kadagiai | Spygliuočiai | Elektroninė  parduotuvė">
            <a:extLst>
              <a:ext uri="{FF2B5EF4-FFF2-40B4-BE49-F238E27FC236}">
                <a16:creationId xmlns:a16="http://schemas.microsoft.com/office/drawing/2014/main" id="{9E904795-84D8-490A-A80C-5FB624D7B497}"/>
              </a:ext>
            </a:extLst>
          </p:cNvPr>
          <p:cNvPicPr/>
          <p:nvPr/>
        </p:nvPicPr>
        <p:blipFill>
          <a:blip r:embed="rId3" cstate="print">
            <a:alphaModFix amt="35000"/>
            <a:extLst>
              <a:ext uri="{28A0092B-C50C-407E-A947-70E740481C1C}">
                <a14:useLocalDpi xmlns:a14="http://schemas.microsoft.com/office/drawing/2010/main" val="0"/>
              </a:ext>
            </a:extLst>
          </a:blip>
          <a:srcRect/>
          <a:stretch>
            <a:fillRect/>
          </a:stretch>
        </p:blipFill>
        <p:spPr bwMode="auto">
          <a:xfrm>
            <a:off x="174845" y="0"/>
            <a:ext cx="5100539" cy="6736163"/>
          </a:xfrm>
          <a:prstGeom prst="ellipse">
            <a:avLst/>
          </a:prstGeom>
          <a:ln>
            <a:noFill/>
          </a:ln>
          <a:effectLst>
            <a:softEdge rad="112500"/>
          </a:effectLst>
        </p:spPr>
      </p:pic>
      <p:sp>
        <p:nvSpPr>
          <p:cNvPr id="3" name="Turinio vietos rezervavimo ženklas 2">
            <a:extLst>
              <a:ext uri="{FF2B5EF4-FFF2-40B4-BE49-F238E27FC236}">
                <a16:creationId xmlns:a16="http://schemas.microsoft.com/office/drawing/2014/main" id="{188C0A72-653A-4A84-86D9-662EF79D8C98}"/>
              </a:ext>
            </a:extLst>
          </p:cNvPr>
          <p:cNvSpPr>
            <a:spLocks noGrp="1"/>
          </p:cNvSpPr>
          <p:nvPr>
            <p:ph idx="1"/>
          </p:nvPr>
        </p:nvSpPr>
        <p:spPr>
          <a:xfrm>
            <a:off x="838200" y="1401556"/>
            <a:ext cx="10515600" cy="4351338"/>
          </a:xfrm>
        </p:spPr>
        <p:txBody>
          <a:bodyPr/>
          <a:lstStyle/>
          <a:p>
            <a:pPr indent="0">
              <a:lnSpc>
                <a:spcPct val="115000"/>
              </a:lnSpc>
              <a:spcAft>
                <a:spcPts val="1000"/>
              </a:spcAft>
              <a:buNone/>
            </a:pPr>
            <a:r>
              <a:rPr lang="lt-LT" sz="1800" dirty="0">
                <a:effectLst/>
                <a:latin typeface="Arial" panose="020B0604020202020204" pitchFamily="34" charset="0"/>
                <a:ea typeface="Calibri" panose="020F0502020204030204" pitchFamily="34" charset="0"/>
                <a:cs typeface="Arial" panose="020B0604020202020204" pitchFamily="34" charset="0"/>
              </a:rPr>
              <a:t>Kadagių augalai auga įvairių dydžių ir formų ir klesti tokiomis sąlygomis, kurios dažnai neskatina kitų augalų. Pakantūs sausrai ir yra prisitaikantys, jie geriausiai auga daugumoje gerai nusausintų dirvožemių.</a:t>
            </a:r>
          </a:p>
          <a:p>
            <a:pPr indent="0">
              <a:lnSpc>
                <a:spcPct val="115000"/>
              </a:lnSpc>
              <a:spcAft>
                <a:spcPts val="1000"/>
              </a:spcAft>
              <a:buNone/>
            </a:pPr>
            <a:r>
              <a:rPr lang="lt-LT" sz="1800" b="1" dirty="0">
                <a:effectLst/>
                <a:latin typeface="Arial" panose="020B0604020202020204" pitchFamily="34" charset="0"/>
                <a:ea typeface="Calibri" panose="020F0502020204030204" pitchFamily="34" charset="0"/>
                <a:cs typeface="Arial" panose="020B0604020202020204" pitchFamily="34" charset="0"/>
              </a:rPr>
              <a:t>Uoliniai kadagiai</a:t>
            </a:r>
            <a:r>
              <a:rPr lang="lt-LT" sz="1800" dirty="0">
                <a:effectLst/>
                <a:latin typeface="Arial" panose="020B0604020202020204" pitchFamily="34" charset="0"/>
                <a:ea typeface="Calibri" panose="020F0502020204030204" pitchFamily="34" charset="0"/>
                <a:cs typeface="Arial" panose="020B0604020202020204" pitchFamily="34" charset="0"/>
              </a:rPr>
              <a:t> išsiskiria savo melsvai sidabriškais spygliukais, kurių spalva nekinta per visus metų laikus. Priklausomai nuo veislės per 10 metų šie medžiai užauga iki 2 - 3 metrų aukščio ir 0,3 - 1,5 metro pločio. Jie puikiai atrodo augdami vieni, sugrupuotose kompozicijose  ar suformuotoje gyvatvorėje. Formuojant gyvatvorę reikia nepamiršti, kad kadagiai nemėgsta karpymo, tad jeigu formuojate gyvatvorę iš uolinių kadagių, pasirinkite tokias veisles ir susodinkite taip, kad į gyvatvorę suaugtų nekarpomi. Kadagiai nereiklūs aplinkos sąlygoms, todėl atsparūs saulės atokaitai, sausrai, kenkėjams ir ligoms. Galima sodinti nuo ankstyvo pavasario iki vėlyvo rudens.</a:t>
            </a:r>
          </a:p>
          <a:p>
            <a:pPr marL="0" indent="0">
              <a:buNone/>
            </a:pPr>
            <a:endParaRPr lang="lt-LT" dirty="0"/>
          </a:p>
        </p:txBody>
      </p:sp>
      <p:sp>
        <p:nvSpPr>
          <p:cNvPr id="5" name="Veiksmo mygtukas: tuščias 4">
            <a:hlinkClick r:id="rId4" action="ppaction://hlinksldjump" highlightClick="1"/>
            <a:extLst>
              <a:ext uri="{FF2B5EF4-FFF2-40B4-BE49-F238E27FC236}">
                <a16:creationId xmlns:a16="http://schemas.microsoft.com/office/drawing/2014/main" id="{7DEEC3DB-8A67-41DA-B580-0EAF3DCEC8E5}"/>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6" name="Veiksmo mygtukas: tuščias 5">
            <a:hlinkClick r:id="rId5" action="ppaction://hlinksldjump" highlightClick="1"/>
            <a:extLst>
              <a:ext uri="{FF2B5EF4-FFF2-40B4-BE49-F238E27FC236}">
                <a16:creationId xmlns:a16="http://schemas.microsoft.com/office/drawing/2014/main" id="{4B810AE9-1A6B-464C-8A28-F2975672C00E}"/>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Tree>
    <p:extLst>
      <p:ext uri="{BB962C8B-B14F-4D97-AF65-F5344CB8AC3E}">
        <p14:creationId xmlns:p14="http://schemas.microsoft.com/office/powerpoint/2010/main" val="3118842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79A3DD4-A7C1-4A98-AB23-891374438BE4}"/>
              </a:ext>
            </a:extLst>
          </p:cNvPr>
          <p:cNvSpPr>
            <a:spLocks noGrp="1"/>
          </p:cNvSpPr>
          <p:nvPr>
            <p:ph type="title"/>
          </p:nvPr>
        </p:nvSpPr>
        <p:spPr>
          <a:xfrm>
            <a:off x="838200" y="365125"/>
            <a:ext cx="9935817" cy="827571"/>
          </a:xfrm>
        </p:spPr>
        <p:txBody>
          <a:bodyPr>
            <a:normAutofit/>
          </a:bodyPr>
          <a:lstStyle/>
          <a:p>
            <a:pPr algn="ctr"/>
            <a:r>
              <a:rPr lang="lt-LT" sz="4000" b="1" dirty="0">
                <a:effectLst/>
                <a:latin typeface="Segoe Print" panose="02000600000000000000" pitchFamily="2" charset="0"/>
                <a:ea typeface="Times New Roman" panose="02020603050405020304" pitchFamily="18" charset="0"/>
                <a:cs typeface="Times New Roman" panose="02020603050405020304" pitchFamily="18" charset="0"/>
              </a:rPr>
              <a:t>Svyrantis gluosnis</a:t>
            </a:r>
            <a:endParaRPr lang="lt-LT" sz="8000" dirty="0">
              <a:latin typeface="Segoe Print" panose="02000600000000000000" pitchFamily="2" charset="0"/>
            </a:endParaRPr>
          </a:p>
        </p:txBody>
      </p:sp>
      <p:pic>
        <p:nvPicPr>
          <p:cNvPr id="7" name="Paveikslėlis 6" descr="Vaizdo rezultatas pagal užklausą „svyrantis gluosnis“">
            <a:extLst>
              <a:ext uri="{FF2B5EF4-FFF2-40B4-BE49-F238E27FC236}">
                <a16:creationId xmlns:a16="http://schemas.microsoft.com/office/drawing/2014/main" id="{D7B8C6D5-EBC6-4688-BC92-D882325930A2}"/>
              </a:ext>
            </a:extLst>
          </p:cNvPr>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271668" y="1230139"/>
            <a:ext cx="3849758" cy="54622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urinio vietos rezervavimo ženklas 2">
            <a:extLst>
              <a:ext uri="{FF2B5EF4-FFF2-40B4-BE49-F238E27FC236}">
                <a16:creationId xmlns:a16="http://schemas.microsoft.com/office/drawing/2014/main" id="{F637D2D2-79AC-4591-8036-9C43DE00D3AC}"/>
              </a:ext>
            </a:extLst>
          </p:cNvPr>
          <p:cNvSpPr>
            <a:spLocks noGrp="1"/>
          </p:cNvSpPr>
          <p:nvPr>
            <p:ph idx="1"/>
          </p:nvPr>
        </p:nvSpPr>
        <p:spPr>
          <a:xfrm>
            <a:off x="271668" y="1230139"/>
            <a:ext cx="11814313" cy="5439017"/>
          </a:xfrm>
        </p:spPr>
        <p:txBody>
          <a:bodyPr>
            <a:normAutofit fontScale="92500" lnSpcReduction="10000"/>
          </a:bodyPr>
          <a:lstStyle/>
          <a:p>
            <a:pPr indent="0" fontAlgn="base">
              <a:lnSpc>
                <a:spcPct val="115000"/>
              </a:lnSpc>
              <a:spcAft>
                <a:spcPts val="1000"/>
              </a:spcAft>
              <a:buNone/>
            </a:pPr>
            <a:r>
              <a:rPr lang="lt-LT" sz="1900" dirty="0">
                <a:effectLst/>
                <a:latin typeface="Arial" panose="020B0604020202020204" pitchFamily="34" charset="0"/>
                <a:ea typeface="Times New Roman" panose="02020603050405020304" pitchFamily="18" charset="0"/>
                <a:cs typeface="Arial" panose="020B0604020202020204" pitchFamily="34" charset="0"/>
              </a:rPr>
              <a:t>Šeima -</a:t>
            </a:r>
            <a:r>
              <a:rPr lang="lt-LT" sz="1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lt-LT" sz="1900" u="none" strike="noStrike"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gluosninių</a:t>
            </a:r>
            <a:r>
              <a:rPr lang="lt-LT" sz="1900" dirty="0">
                <a:effectLst/>
                <a:latin typeface="Arial" panose="020B0604020202020204" pitchFamily="34" charset="0"/>
                <a:ea typeface="Times New Roman" panose="02020603050405020304" pitchFamily="18" charset="0"/>
                <a:cs typeface="Arial" panose="020B0604020202020204" pitchFamily="34" charset="0"/>
              </a:rPr>
              <a:t> šeimos augalas, aukštis – apie 2 metrai.</a:t>
            </a:r>
            <a:r>
              <a:rPr lang="en-US" sz="1900" dirty="0">
                <a:effectLst/>
                <a:latin typeface="Arial" panose="020B0604020202020204" pitchFamily="34" charset="0"/>
                <a:ea typeface="Times New Roman" panose="02020603050405020304" pitchFamily="18" charset="0"/>
                <a:cs typeface="Arial" panose="020B0604020202020204" pitchFamily="34" charset="0"/>
              </a:rPr>
              <a:t> </a:t>
            </a:r>
            <a:endParaRPr lang="lt-LT" sz="1900" dirty="0">
              <a:effectLst/>
              <a:latin typeface="Arial" panose="020B0604020202020204" pitchFamily="34" charset="0"/>
              <a:ea typeface="Calibri" panose="020F0502020204030204" pitchFamily="34" charset="0"/>
              <a:cs typeface="Arial" panose="020B0604020202020204" pitchFamily="34" charset="0"/>
            </a:endParaRPr>
          </a:p>
          <a:p>
            <a:pPr indent="0" fontAlgn="base">
              <a:lnSpc>
                <a:spcPct val="115000"/>
              </a:lnSpc>
              <a:spcAft>
                <a:spcPts val="1000"/>
              </a:spcAft>
              <a:buNone/>
            </a:pPr>
            <a:r>
              <a:rPr lang="lt-LT" sz="1900" dirty="0">
                <a:solidFill>
                  <a:srgbClr val="020202"/>
                </a:solidFill>
                <a:effectLst/>
                <a:latin typeface="Arial" panose="020B0604020202020204" pitchFamily="34" charset="0"/>
                <a:ea typeface="Times New Roman" panose="02020603050405020304" pitchFamily="18" charset="0"/>
                <a:cs typeface="Arial" panose="020B0604020202020204" pitchFamily="34" charset="0"/>
              </a:rPr>
              <a:t>Lietuvoje gluosniai – gausiausia sumedėjusių augalų gentis. Gluosnių priežiūra yra labai paprasta. </a:t>
            </a:r>
            <a:r>
              <a:rPr lang="lt-LT" sz="1900" dirty="0" err="1">
                <a:solidFill>
                  <a:srgbClr val="020202"/>
                </a:solidFill>
                <a:effectLst/>
                <a:latin typeface="Arial" panose="020B0604020202020204" pitchFamily="34" charset="0"/>
                <a:ea typeface="Times New Roman" panose="02020603050405020304" pitchFamily="18" charset="0"/>
                <a:cs typeface="Arial" panose="020B0604020202020204" pitchFamily="34" charset="0"/>
              </a:rPr>
              <a:t>Šviesamėgiai</a:t>
            </a:r>
            <a:r>
              <a:rPr lang="lt-LT" sz="1900" dirty="0">
                <a:solidFill>
                  <a:srgbClr val="020202"/>
                </a:solidFill>
                <a:effectLst/>
                <a:latin typeface="Arial" panose="020B0604020202020204" pitchFamily="34" charset="0"/>
                <a:ea typeface="Times New Roman" panose="02020603050405020304" pitchFamily="18" charset="0"/>
                <a:cs typeface="Arial" panose="020B0604020202020204" pitchFamily="34" charset="0"/>
              </a:rPr>
              <a:t>, atsparūs šalčiui, nereiklūs dirvožemiui, mėgsta drėgnesnes vietas. Greitai auga. </a:t>
            </a:r>
            <a:r>
              <a:rPr lang="lt-LT" sz="1900" dirty="0">
                <a:effectLst/>
                <a:latin typeface="Arial" panose="020B0604020202020204" pitchFamily="34" charset="0"/>
                <a:ea typeface="Times New Roman" panose="02020603050405020304" pitchFamily="18" charset="0"/>
                <a:cs typeface="Arial" panose="020B0604020202020204" pitchFamily="34" charset="0"/>
              </a:rPr>
              <a:t>Atsparus šalčiui, nereiklus dirvožemiui, mėgsta drėgnesnes vietas. Lengvai formuojamas. Vertinamas dėl tankios lajos ir margų, baltai žalių, lapų.</a:t>
            </a:r>
            <a:r>
              <a:rPr lang="en-US" sz="1900" dirty="0">
                <a:effectLst/>
                <a:latin typeface="Arial" panose="020B0604020202020204" pitchFamily="34" charset="0"/>
                <a:ea typeface="Times New Roman" panose="02020603050405020304" pitchFamily="18" charset="0"/>
                <a:cs typeface="Arial" panose="020B0604020202020204" pitchFamily="34" charset="0"/>
              </a:rPr>
              <a:t> </a:t>
            </a:r>
            <a:endParaRPr lang="lt-LT" sz="1900" dirty="0">
              <a:effectLst/>
              <a:latin typeface="Arial" panose="020B0604020202020204" pitchFamily="34" charset="0"/>
              <a:ea typeface="Calibri" panose="020F0502020204030204" pitchFamily="34" charset="0"/>
              <a:cs typeface="Arial" panose="020B0604020202020204" pitchFamily="34" charset="0"/>
            </a:endParaRPr>
          </a:p>
          <a:p>
            <a:pPr indent="0" fontAlgn="base">
              <a:lnSpc>
                <a:spcPct val="115000"/>
              </a:lnSpc>
              <a:spcAft>
                <a:spcPts val="1000"/>
              </a:spcAft>
              <a:buNone/>
            </a:pPr>
            <a:r>
              <a:rPr lang="lt-LT" sz="1900" dirty="0">
                <a:solidFill>
                  <a:srgbClr val="020202"/>
                </a:solidFill>
                <a:effectLst/>
                <a:latin typeface="Arial" panose="020B0604020202020204" pitchFamily="34" charset="0"/>
                <a:ea typeface="Times New Roman" panose="02020603050405020304" pitchFamily="18" charset="0"/>
                <a:cs typeface="Arial" panose="020B0604020202020204" pitchFamily="34" charset="0"/>
              </a:rPr>
              <a:t>Dideliais medžiais augantys gluosniai sodinami parkuose, didesnėse sodybose, ypač gražiai atrodo prie vandens telkinių. Žemaūgės gluosnių ir karklų veislės naudojamos gyvatvorėms, sodinamos alpinariumuose.</a:t>
            </a:r>
            <a:endParaRPr lang="lt-LT" sz="1900" dirty="0">
              <a:solidFill>
                <a:srgbClr val="020202"/>
              </a:solidFill>
              <a:latin typeface="Arial" panose="020B0604020202020204" pitchFamily="34" charset="0"/>
              <a:ea typeface="Times New Roman" panose="02020603050405020304" pitchFamily="18" charset="0"/>
              <a:cs typeface="Arial" panose="020B0604020202020204" pitchFamily="34" charset="0"/>
            </a:endParaRPr>
          </a:p>
          <a:p>
            <a:pPr indent="0" fontAlgn="base">
              <a:lnSpc>
                <a:spcPct val="115000"/>
              </a:lnSpc>
              <a:spcAft>
                <a:spcPts val="1000"/>
              </a:spcAft>
              <a:buNone/>
            </a:pPr>
            <a:r>
              <a:rPr lang="lt-LT" sz="1900" dirty="0">
                <a:effectLst/>
                <a:latin typeface="Arial" panose="020B0604020202020204" pitchFamily="34" charset="0"/>
                <a:ea typeface="Times New Roman" panose="02020603050405020304" pitchFamily="18" charset="0"/>
                <a:cs typeface="Arial" panose="020B0604020202020204" pitchFamily="34" charset="0"/>
              </a:rPr>
              <a:t>Žiedai vienalyčiai, smulkūs, be apyžiedžio, stačiuose žirginiuose sukrauti, medingi. Gluosniai dauginami dažniausiai vegetatyviniu būdu: žaliais ir sumedėjusiais ūgliais.</a:t>
            </a:r>
          </a:p>
          <a:p>
            <a:pPr indent="0" fontAlgn="base">
              <a:lnSpc>
                <a:spcPct val="115000"/>
              </a:lnSpc>
              <a:spcAft>
                <a:spcPts val="1000"/>
              </a:spcAft>
              <a:buNone/>
            </a:pPr>
            <a:r>
              <a:rPr lang="lt-LT" sz="1900" dirty="0">
                <a:effectLst/>
                <a:latin typeface="Arial" panose="020B0604020202020204" pitchFamily="34" charset="0"/>
                <a:ea typeface="Times New Roman" panose="02020603050405020304" pitchFamily="18" charset="0"/>
                <a:cs typeface="Arial" panose="020B0604020202020204" pitchFamily="34" charset="0"/>
              </a:rPr>
              <a:t>Dauguma sumedėjusių auginių neblogai prigyja lauko sąlygomis, tik turi būti apsaugoti nuo tiesioginių saulės spindulių ir stipraus vėjo.</a:t>
            </a:r>
            <a:r>
              <a:rPr lang="en-US" sz="1900" dirty="0">
                <a:effectLst/>
                <a:latin typeface="Arial" panose="020B0604020202020204" pitchFamily="34" charset="0"/>
                <a:ea typeface="Times New Roman" panose="02020603050405020304" pitchFamily="18" charset="0"/>
                <a:cs typeface="Arial" panose="020B0604020202020204" pitchFamily="34" charset="0"/>
              </a:rPr>
              <a:t> </a:t>
            </a:r>
            <a:endParaRPr lang="lt-LT" sz="1900" dirty="0">
              <a:effectLst/>
              <a:latin typeface="Arial" panose="020B0604020202020204" pitchFamily="34" charset="0"/>
              <a:ea typeface="Calibri" panose="020F0502020204030204" pitchFamily="34" charset="0"/>
              <a:cs typeface="Arial" panose="020B0604020202020204" pitchFamily="34" charset="0"/>
            </a:endParaRPr>
          </a:p>
          <a:p>
            <a:pPr indent="0" fontAlgn="base">
              <a:lnSpc>
                <a:spcPct val="115000"/>
              </a:lnSpc>
              <a:spcAft>
                <a:spcPts val="1000"/>
              </a:spcAft>
              <a:buNone/>
            </a:pPr>
            <a:r>
              <a:rPr lang="lt-LT" sz="1900" dirty="0">
                <a:effectLst/>
                <a:latin typeface="Arial" panose="020B0604020202020204" pitchFamily="34" charset="0"/>
                <a:ea typeface="Times New Roman" panose="02020603050405020304" pitchFamily="18" charset="0"/>
                <a:cs typeface="Arial" panose="020B0604020202020204" pitchFamily="34" charset="0"/>
              </a:rPr>
              <a:t>Medicininiais tikslais naudojama medžio žievė. </a:t>
            </a:r>
            <a:r>
              <a:rPr lang="lt-LT" sz="1900" dirty="0">
                <a:latin typeface="Arial" panose="020B0604020202020204" pitchFamily="34" charset="0"/>
                <a:ea typeface="Times New Roman" panose="02020603050405020304" pitchFamily="18" charset="0"/>
                <a:cs typeface="Arial" panose="020B0604020202020204" pitchFamily="34" charset="0"/>
              </a:rPr>
              <a:t>Gluosnio</a:t>
            </a:r>
            <a:r>
              <a:rPr lang="lt-LT" sz="1900" dirty="0">
                <a:effectLst/>
                <a:latin typeface="Arial" panose="020B0604020202020204" pitchFamily="34" charset="0"/>
                <a:ea typeface="Times New Roman" panose="02020603050405020304" pitchFamily="18" charset="0"/>
                <a:cs typeface="Arial" panose="020B0604020202020204" pitchFamily="34" charset="0"/>
              </a:rPr>
              <a:t> šakos yra labai vertinamos dėl lankstumo tarp audimo meistrų.</a:t>
            </a:r>
            <a:r>
              <a:rPr lang="en-US" sz="1900" dirty="0">
                <a:effectLst/>
                <a:latin typeface="Arial" panose="020B0604020202020204" pitchFamily="34" charset="0"/>
                <a:ea typeface="Times New Roman" panose="02020603050405020304" pitchFamily="18" charset="0"/>
                <a:cs typeface="Arial" panose="020B0604020202020204" pitchFamily="34" charset="0"/>
              </a:rPr>
              <a:t> </a:t>
            </a:r>
            <a:endParaRPr lang="lt-LT" sz="19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lt-LT" dirty="0"/>
          </a:p>
        </p:txBody>
      </p:sp>
      <p:sp>
        <p:nvSpPr>
          <p:cNvPr id="5" name="Veiksmo mygtukas: tuščias 4">
            <a:hlinkClick r:id="rId4" action="ppaction://hlinksldjump" highlightClick="1"/>
            <a:extLst>
              <a:ext uri="{FF2B5EF4-FFF2-40B4-BE49-F238E27FC236}">
                <a16:creationId xmlns:a16="http://schemas.microsoft.com/office/drawing/2014/main" id="{F48CF75B-C695-4495-B67A-D449450B643F}"/>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6" name="Veiksmo mygtukas: tuščias 5">
            <a:hlinkClick r:id="rId5" action="ppaction://hlinksldjump" highlightClick="1"/>
            <a:extLst>
              <a:ext uri="{FF2B5EF4-FFF2-40B4-BE49-F238E27FC236}">
                <a16:creationId xmlns:a16="http://schemas.microsoft.com/office/drawing/2014/main" id="{CF40C105-E1B9-40D8-9BE3-992321B5FBB6}"/>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Tree>
    <p:extLst>
      <p:ext uri="{BB962C8B-B14F-4D97-AF65-F5344CB8AC3E}">
        <p14:creationId xmlns:p14="http://schemas.microsoft.com/office/powerpoint/2010/main" val="3209604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4" name="Pavadinimas 3">
            <a:extLst>
              <a:ext uri="{FF2B5EF4-FFF2-40B4-BE49-F238E27FC236}">
                <a16:creationId xmlns:a16="http://schemas.microsoft.com/office/drawing/2014/main" id="{FCABEBE3-C586-47FC-A41A-F994A38D0924}"/>
              </a:ext>
            </a:extLst>
          </p:cNvPr>
          <p:cNvSpPr>
            <a:spLocks noGrp="1"/>
          </p:cNvSpPr>
          <p:nvPr>
            <p:ph type="title"/>
          </p:nvPr>
        </p:nvSpPr>
        <p:spPr/>
        <p:txBody>
          <a:bodyPr>
            <a:normAutofit/>
          </a:bodyPr>
          <a:lstStyle/>
          <a:p>
            <a:pPr algn="ctr">
              <a:lnSpc>
                <a:spcPct val="105000"/>
              </a:lnSpc>
              <a:spcAft>
                <a:spcPts val="800"/>
              </a:spcAft>
            </a:pPr>
            <a:r>
              <a:rPr lang="en-GB" sz="3200" b="1" dirty="0" err="1">
                <a:effectLst/>
                <a:latin typeface="Segoe Print" panose="02000600000000000000" pitchFamily="2" charset="0"/>
                <a:ea typeface="Calibri" panose="020F0502020204030204" pitchFamily="34" charset="0"/>
                <a:cs typeface="Times New Roman" panose="02020603050405020304" pitchFamily="18" charset="0"/>
              </a:rPr>
              <a:t>Ką</a:t>
            </a:r>
            <a:r>
              <a:rPr lang="en-GB" sz="3200" b="1" dirty="0">
                <a:effectLst/>
                <a:latin typeface="Segoe Print" panose="02000600000000000000" pitchFamily="2" charset="0"/>
                <a:ea typeface="Calibri" panose="020F0502020204030204" pitchFamily="34" charset="0"/>
                <a:cs typeface="Times New Roman" panose="02020603050405020304" pitchFamily="18" charset="0"/>
              </a:rPr>
              <a:t> </a:t>
            </a:r>
            <a:r>
              <a:rPr lang="en-GB" sz="3200" b="1" dirty="0" err="1">
                <a:effectLst/>
                <a:latin typeface="Segoe Print" panose="02000600000000000000" pitchFamily="2" charset="0"/>
                <a:ea typeface="Calibri" panose="020F0502020204030204" pitchFamily="34" charset="0"/>
                <a:cs typeface="Times New Roman" panose="02020603050405020304" pitchFamily="18" charset="0"/>
              </a:rPr>
              <a:t>veikėte</a:t>
            </a:r>
            <a:r>
              <a:rPr lang="en-GB" sz="3200" b="1" dirty="0">
                <a:effectLst/>
                <a:latin typeface="Segoe Print" panose="02000600000000000000" pitchFamily="2" charset="0"/>
                <a:ea typeface="Calibri" panose="020F0502020204030204" pitchFamily="34" charset="0"/>
                <a:cs typeface="Times New Roman" panose="02020603050405020304" pitchFamily="18" charset="0"/>
              </a:rPr>
              <a:t> </a:t>
            </a:r>
            <a:r>
              <a:rPr lang="en-GB" sz="3200" b="1" dirty="0" err="1">
                <a:effectLst/>
                <a:latin typeface="Segoe Print" panose="02000600000000000000" pitchFamily="2" charset="0"/>
                <a:ea typeface="Calibri" panose="020F0502020204030204" pitchFamily="34" charset="0"/>
                <a:cs typeface="Times New Roman" panose="02020603050405020304" pitchFamily="18" charset="0"/>
              </a:rPr>
              <a:t>prieš</a:t>
            </a:r>
            <a:r>
              <a:rPr lang="en-GB" sz="3200" b="1" dirty="0">
                <a:effectLst/>
                <a:latin typeface="Segoe Print" panose="02000600000000000000" pitchFamily="2" charset="0"/>
                <a:ea typeface="Calibri" panose="020F0502020204030204" pitchFamily="34" charset="0"/>
                <a:cs typeface="Times New Roman" panose="02020603050405020304" pitchFamily="18" charset="0"/>
              </a:rPr>
              <a:t> </a:t>
            </a:r>
            <a:r>
              <a:rPr lang="en-GB" sz="3200" b="1" dirty="0" err="1">
                <a:effectLst/>
                <a:latin typeface="Segoe Print" panose="02000600000000000000" pitchFamily="2" charset="0"/>
                <a:ea typeface="Calibri" panose="020F0502020204030204" pitchFamily="34" charset="0"/>
                <a:cs typeface="Times New Roman" panose="02020603050405020304" pitchFamily="18" charset="0"/>
              </a:rPr>
              <a:t>atvykdama</a:t>
            </a:r>
            <a:r>
              <a:rPr lang="en-GB" sz="3200" b="1" dirty="0">
                <a:effectLst/>
                <a:latin typeface="Segoe Print" panose="02000600000000000000" pitchFamily="2" charset="0"/>
                <a:ea typeface="Calibri" panose="020F0502020204030204" pitchFamily="34" charset="0"/>
                <a:cs typeface="Times New Roman" panose="02020603050405020304" pitchFamily="18" charset="0"/>
              </a:rPr>
              <a:t> į </a:t>
            </a:r>
            <a:r>
              <a:rPr lang="en-GB" sz="3200" b="1" dirty="0" err="1">
                <a:effectLst/>
                <a:latin typeface="Segoe Print" panose="02000600000000000000" pitchFamily="2" charset="0"/>
                <a:ea typeface="Calibri" panose="020F0502020204030204" pitchFamily="34" charset="0"/>
                <a:cs typeface="Times New Roman" panose="02020603050405020304" pitchFamily="18" charset="0"/>
              </a:rPr>
              <a:t>Vidiškių</a:t>
            </a:r>
            <a:r>
              <a:rPr lang="en-GB" sz="3200" b="1" dirty="0">
                <a:effectLst/>
                <a:latin typeface="Segoe Print" panose="02000600000000000000" pitchFamily="2" charset="0"/>
                <a:ea typeface="Calibri" panose="020F0502020204030204" pitchFamily="34" charset="0"/>
                <a:cs typeface="Times New Roman" panose="02020603050405020304" pitchFamily="18" charset="0"/>
              </a:rPr>
              <a:t> </a:t>
            </a:r>
            <a:r>
              <a:rPr lang="en-GB" sz="3200" b="1" dirty="0" err="1">
                <a:effectLst/>
                <a:latin typeface="Segoe Print" panose="02000600000000000000" pitchFamily="2" charset="0"/>
                <a:ea typeface="Calibri" panose="020F0502020204030204" pitchFamily="34" charset="0"/>
                <a:cs typeface="Times New Roman" panose="02020603050405020304" pitchFamily="18" charset="0"/>
              </a:rPr>
              <a:t>gimnaziją</a:t>
            </a:r>
            <a:r>
              <a:rPr lang="en-GB" sz="3200" b="1" dirty="0">
                <a:effectLst/>
                <a:latin typeface="Segoe Print" panose="02000600000000000000" pitchFamily="2" charset="0"/>
                <a:ea typeface="Calibri" panose="020F0502020204030204" pitchFamily="34" charset="0"/>
                <a:cs typeface="Times New Roman" panose="02020603050405020304" pitchFamily="18" charset="0"/>
              </a:rPr>
              <a:t>? </a:t>
            </a:r>
            <a:r>
              <a:rPr lang="en-GB" sz="3200" dirty="0">
                <a:effectLst/>
                <a:latin typeface="Segoe Print" panose="02000600000000000000" pitchFamily="2" charset="0"/>
                <a:ea typeface="Calibri" panose="020F0502020204030204" pitchFamily="34" charset="0"/>
                <a:cs typeface="Times New Roman" panose="02020603050405020304" pitchFamily="18" charset="0"/>
              </a:rPr>
              <a:t> </a:t>
            </a:r>
            <a:endParaRPr lang="lt-LT" sz="32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5" name="Turinio vietos rezervavimo ženklas 4">
            <a:extLst>
              <a:ext uri="{FF2B5EF4-FFF2-40B4-BE49-F238E27FC236}">
                <a16:creationId xmlns:a16="http://schemas.microsoft.com/office/drawing/2014/main" id="{E37E62F5-C2B3-49BD-8F5A-9C8455788402}"/>
              </a:ext>
            </a:extLst>
          </p:cNvPr>
          <p:cNvSpPr>
            <a:spLocks noGrp="1"/>
          </p:cNvSpPr>
          <p:nvPr>
            <p:ph idx="1"/>
          </p:nvPr>
        </p:nvSpPr>
        <p:spPr/>
        <p:txBody>
          <a:bodyPr>
            <a:normAutofit lnSpcReduction="10000"/>
          </a:bodyPr>
          <a:lstStyle/>
          <a:p>
            <a:pPr marL="0" indent="0">
              <a:lnSpc>
                <a:spcPct val="150000"/>
              </a:lnSpc>
              <a:spcAft>
                <a:spcPts val="800"/>
              </a:spcAft>
              <a:buNone/>
            </a:pPr>
            <a:r>
              <a:rPr lang="en-GB" sz="2400" dirty="0">
                <a:effectLst/>
                <a:latin typeface="Arial" panose="020B0604020202020204" pitchFamily="34" charset="0"/>
                <a:ea typeface="Calibri" panose="020F0502020204030204" pitchFamily="34" charset="0"/>
                <a:cs typeface="Arial" panose="020B0604020202020204" pitchFamily="34" charset="0"/>
              </a:rPr>
              <a:t>1988 </a:t>
            </a:r>
            <a:r>
              <a:rPr lang="en-GB" sz="2400" dirty="0" err="1">
                <a:effectLst/>
                <a:latin typeface="Arial" panose="020B0604020202020204" pitchFamily="34" charset="0"/>
                <a:ea typeface="Calibri" panose="020F0502020204030204" pitchFamily="34" charset="0"/>
                <a:cs typeface="Arial" panose="020B0604020202020204" pitchFamily="34" charset="0"/>
              </a:rPr>
              <a:t>metais</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įgijusi</a:t>
            </a:r>
            <a:r>
              <a:rPr lang="en-GB" sz="2400" dirty="0">
                <a:effectLst/>
                <a:latin typeface="Arial" panose="020B0604020202020204" pitchFamily="34" charset="0"/>
                <a:ea typeface="Calibri" panose="020F0502020204030204" pitchFamily="34" charset="0"/>
                <a:cs typeface="Arial" panose="020B0604020202020204" pitchFamily="34" charset="0"/>
              </a:rPr>
              <a:t> Vilniaus </a:t>
            </a:r>
            <a:r>
              <a:rPr lang="en-GB" sz="2400" dirty="0" err="1">
                <a:effectLst/>
                <a:latin typeface="Arial" panose="020B0604020202020204" pitchFamily="34" charset="0"/>
                <a:ea typeface="Calibri" panose="020F0502020204030204" pitchFamily="34" charset="0"/>
                <a:cs typeface="Arial" panose="020B0604020202020204" pitchFamily="34" charset="0"/>
              </a:rPr>
              <a:t>pedagoginiame</a:t>
            </a:r>
            <a:r>
              <a:rPr lang="en-GB" sz="2400" dirty="0">
                <a:effectLst/>
                <a:latin typeface="Arial" panose="020B0604020202020204" pitchFamily="34" charset="0"/>
                <a:ea typeface="Calibri" panose="020F0502020204030204" pitchFamily="34" charset="0"/>
                <a:cs typeface="Arial" panose="020B0604020202020204" pitchFamily="34" charset="0"/>
              </a:rPr>
              <a:t> institute </a:t>
            </a:r>
            <a:r>
              <a:rPr lang="en-GB" sz="2400" dirty="0" err="1">
                <a:effectLst/>
                <a:latin typeface="Arial" panose="020B0604020202020204" pitchFamily="34" charset="0"/>
                <a:ea typeface="Calibri" panose="020F0502020204030204" pitchFamily="34" charset="0"/>
                <a:cs typeface="Arial" panose="020B0604020202020204" pitchFamily="34" charset="0"/>
              </a:rPr>
              <a:t>lietuvių</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kalbos</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ir</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literatūros</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mokytojo</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specialybę</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pradėjau</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dirbti</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Visagine</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tuo</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metu</a:t>
            </a:r>
            <a:r>
              <a:rPr lang="en-GB" sz="2400" dirty="0">
                <a:effectLst/>
                <a:latin typeface="Arial" panose="020B0604020202020204" pitchFamily="34" charset="0"/>
                <a:ea typeface="Calibri" panose="020F0502020204030204" pitchFamily="34" charset="0"/>
                <a:cs typeface="Arial" panose="020B0604020202020204" pitchFamily="34" charset="0"/>
              </a:rPr>
              <a:t> tai </a:t>
            </a:r>
            <a:r>
              <a:rPr lang="en-GB" sz="2400" dirty="0" err="1">
                <a:effectLst/>
                <a:latin typeface="Arial" panose="020B0604020202020204" pitchFamily="34" charset="0"/>
                <a:ea typeface="Calibri" panose="020F0502020204030204" pitchFamily="34" charset="0"/>
                <a:cs typeface="Arial" panose="020B0604020202020204" pitchFamily="34" charset="0"/>
              </a:rPr>
              <a:t>buvo</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Sniečkaus</a:t>
            </a:r>
            <a:r>
              <a:rPr lang="en-GB" sz="2400" dirty="0">
                <a:effectLst/>
                <a:latin typeface="Arial" panose="020B0604020202020204" pitchFamily="34" charset="0"/>
                <a:ea typeface="Calibri" panose="020F0502020204030204" pitchFamily="34" charset="0"/>
                <a:cs typeface="Arial" panose="020B0604020202020204" pitchFamily="34" charset="0"/>
              </a:rPr>
              <a:t> 3-oji </a:t>
            </a:r>
            <a:r>
              <a:rPr lang="en-GB" sz="2400" dirty="0" err="1">
                <a:effectLst/>
                <a:latin typeface="Arial" panose="020B0604020202020204" pitchFamily="34" charset="0"/>
                <a:ea typeface="Calibri" panose="020F0502020204030204" pitchFamily="34" charset="0"/>
                <a:cs typeface="Arial" panose="020B0604020202020204" pitchFamily="34" charset="0"/>
              </a:rPr>
              <a:t>vidurinė</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mokykla</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Dvejus</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metus</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rusakalbius</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mokinukus</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mokiau</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lietuvių</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kalbos</a:t>
            </a:r>
            <a:r>
              <a:rPr lang="en-GB" sz="2400" dirty="0">
                <a:effectLst/>
                <a:latin typeface="Arial" panose="020B0604020202020204" pitchFamily="34" charset="0"/>
                <a:ea typeface="Calibri" panose="020F0502020204030204" pitchFamily="34" charset="0"/>
                <a:cs typeface="Arial" panose="020B0604020202020204" pitchFamily="34" charset="0"/>
              </a:rPr>
              <a:t>. Tai </a:t>
            </a:r>
            <a:r>
              <a:rPr lang="en-GB" sz="2400" dirty="0" err="1">
                <a:effectLst/>
                <a:latin typeface="Arial" panose="020B0604020202020204" pitchFamily="34" charset="0"/>
                <a:ea typeface="Calibri" panose="020F0502020204030204" pitchFamily="34" charset="0"/>
                <a:cs typeface="Arial" panose="020B0604020202020204" pitchFamily="34" charset="0"/>
              </a:rPr>
              <a:t>buvo</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Atgimimo</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ir</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Sąjūdžio</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metai</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Lietuvių</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kalba</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sunkiai</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skynėsi</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kelią</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kitataučių</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aplinkoje</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buvo</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nelengva</a:t>
            </a:r>
            <a:r>
              <a:rPr lang="en-GB" sz="2400" dirty="0">
                <a:effectLst/>
                <a:latin typeface="Arial" panose="020B0604020202020204" pitchFamily="34" charset="0"/>
                <a:ea typeface="Calibri" panose="020F0502020204030204" pitchFamily="34" charset="0"/>
                <a:cs typeface="Arial" panose="020B0604020202020204" pitchFamily="34" charset="0"/>
              </a:rPr>
              <a:t>, bet </a:t>
            </a:r>
            <a:r>
              <a:rPr lang="en-GB" sz="2400" dirty="0" err="1">
                <a:effectLst/>
                <a:latin typeface="Arial" panose="020B0604020202020204" pitchFamily="34" charset="0"/>
                <a:ea typeface="Calibri" panose="020F0502020204030204" pitchFamily="34" charset="0"/>
                <a:cs typeface="Arial" panose="020B0604020202020204" pitchFamily="34" charset="0"/>
              </a:rPr>
              <a:t>labai</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įdomu</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Ištekėjau</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su</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vyru</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persikėlėme</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gyventi</a:t>
            </a:r>
            <a:r>
              <a:rPr lang="en-GB" sz="2400" dirty="0">
                <a:effectLst/>
                <a:latin typeface="Arial" panose="020B0604020202020204" pitchFamily="34" charset="0"/>
                <a:ea typeface="Calibri" panose="020F0502020204030204" pitchFamily="34" charset="0"/>
                <a:cs typeface="Arial" panose="020B0604020202020204" pitchFamily="34" charset="0"/>
              </a:rPr>
              <a:t> į </a:t>
            </a:r>
            <a:r>
              <a:rPr lang="en-GB" sz="2400" dirty="0" err="1">
                <a:effectLst/>
                <a:latin typeface="Arial" panose="020B0604020202020204" pitchFamily="34" charset="0"/>
                <a:ea typeface="Calibri" panose="020F0502020204030204" pitchFamily="34" charset="0"/>
                <a:cs typeface="Arial" panose="020B0604020202020204" pitchFamily="34" charset="0"/>
              </a:rPr>
              <a:t>Šiūlėnus</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pradėjau</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dirbti</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Didžiasalio</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vidurinėje</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mokykloje</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gimė</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sūnus</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ir</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dukra</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auginau</a:t>
            </a:r>
            <a:r>
              <a:rPr lang="en-GB" sz="2400" dirty="0">
                <a:effectLst/>
                <a:latin typeface="Arial" panose="020B0604020202020204" pitchFamily="34" charset="0"/>
                <a:ea typeface="Calibri" panose="020F0502020204030204" pitchFamily="34" charset="0"/>
                <a:cs typeface="Arial" panose="020B0604020202020204" pitchFamily="34" charset="0"/>
              </a:rPr>
              <a:t> </a:t>
            </a:r>
            <a:r>
              <a:rPr lang="en-GB" sz="2400" dirty="0" err="1">
                <a:effectLst/>
                <a:latin typeface="Arial" panose="020B0604020202020204" pitchFamily="34" charset="0"/>
                <a:ea typeface="Calibri" panose="020F0502020204030204" pitchFamily="34" charset="0"/>
                <a:cs typeface="Arial" panose="020B0604020202020204" pitchFamily="34" charset="0"/>
              </a:rPr>
              <a:t>juos</a:t>
            </a:r>
            <a:r>
              <a:rPr lang="en-GB" sz="2400" dirty="0">
                <a:effectLst/>
                <a:latin typeface="Arial" panose="020B0604020202020204" pitchFamily="34" charset="0"/>
                <a:ea typeface="Calibri" panose="020F0502020204030204" pitchFamily="34" charset="0"/>
                <a:cs typeface="Arial" panose="020B0604020202020204" pitchFamily="34" charset="0"/>
              </a:rPr>
              <a:t>, o po to – į </a:t>
            </a:r>
            <a:r>
              <a:rPr lang="en-GB" sz="2400" dirty="0" err="1">
                <a:effectLst/>
                <a:latin typeface="Arial" panose="020B0604020202020204" pitchFamily="34" charset="0"/>
                <a:ea typeface="Calibri" panose="020F0502020204030204" pitchFamily="34" charset="0"/>
                <a:cs typeface="Arial" panose="020B0604020202020204" pitchFamily="34" charset="0"/>
              </a:rPr>
              <a:t>Vidiškes</a:t>
            </a:r>
            <a:r>
              <a:rPr lang="en-GB" sz="2400" dirty="0">
                <a:effectLst/>
                <a:latin typeface="Arial" panose="020B0604020202020204" pitchFamily="34" charset="0"/>
                <a:ea typeface="Calibri" panose="020F0502020204030204" pitchFamily="34" charset="0"/>
                <a:cs typeface="Arial" panose="020B0604020202020204" pitchFamily="34" charset="0"/>
              </a:rPr>
              <a:t>. </a:t>
            </a:r>
            <a:endParaRPr lang="lt-LT" sz="2400" dirty="0">
              <a:effectLst/>
              <a:latin typeface="Arial" panose="020B0604020202020204" pitchFamily="34" charset="0"/>
              <a:ea typeface="Calibri" panose="020F0502020204030204" pitchFamily="34" charset="0"/>
              <a:cs typeface="Arial" panose="020B0604020202020204" pitchFamily="34" charset="0"/>
            </a:endParaRPr>
          </a:p>
          <a:p>
            <a:endParaRPr lang="lt-LT" dirty="0"/>
          </a:p>
        </p:txBody>
      </p:sp>
      <p:sp>
        <p:nvSpPr>
          <p:cNvPr id="6" name="Veiksmo mygtukas: tuščias 5">
            <a:hlinkClick r:id="rId3" action="ppaction://hlinksldjump" highlightClick="1"/>
            <a:extLst>
              <a:ext uri="{FF2B5EF4-FFF2-40B4-BE49-F238E27FC236}">
                <a16:creationId xmlns:a16="http://schemas.microsoft.com/office/drawing/2014/main" id="{581C88A6-14C5-4247-9E2E-5070EFB43200}"/>
              </a:ext>
            </a:extLst>
          </p:cNvPr>
          <p:cNvSpPr/>
          <p:nvPr/>
        </p:nvSpPr>
        <p:spPr>
          <a:xfrm>
            <a:off x="4565374" y="5693259"/>
            <a:ext cx="3061252" cy="967408"/>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Toliau</a:t>
            </a:r>
          </a:p>
        </p:txBody>
      </p:sp>
      <p:sp>
        <p:nvSpPr>
          <p:cNvPr id="7" name="Veiksmo mygtukas: tuščias 6">
            <a:hlinkClick r:id="rId4" action="ppaction://hlinksldjump" highlightClick="1"/>
            <a:extLst>
              <a:ext uri="{FF2B5EF4-FFF2-40B4-BE49-F238E27FC236}">
                <a16:creationId xmlns:a16="http://schemas.microsoft.com/office/drawing/2014/main" id="{780456EC-F174-43C2-8C15-5E331E49D8FA}"/>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Tree>
    <p:extLst>
      <p:ext uri="{BB962C8B-B14F-4D97-AF65-F5344CB8AC3E}">
        <p14:creationId xmlns:p14="http://schemas.microsoft.com/office/powerpoint/2010/main" val="807467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6A7D3B1-19DB-48AC-A516-A61AB5BCF8CE}"/>
              </a:ext>
            </a:extLst>
          </p:cNvPr>
          <p:cNvSpPr>
            <a:spLocks noGrp="1"/>
          </p:cNvSpPr>
          <p:nvPr>
            <p:ph type="ctrTitle"/>
          </p:nvPr>
        </p:nvSpPr>
        <p:spPr>
          <a:xfrm>
            <a:off x="318052" y="526015"/>
            <a:ext cx="11463131" cy="944976"/>
          </a:xfrm>
        </p:spPr>
        <p:txBody>
          <a:bodyPr>
            <a:normAutofit/>
          </a:bodyPr>
          <a:lstStyle/>
          <a:p>
            <a:r>
              <a:rPr lang="lt-LT" sz="4000" b="1" dirty="0">
                <a:effectLst/>
                <a:latin typeface="Segoe Print" panose="02000600000000000000" pitchFamily="2" charset="0"/>
                <a:ea typeface="Georgia" panose="02040502050405020303" pitchFamily="18" charset="0"/>
                <a:cs typeface="Times New Roman" panose="02020603050405020304" pitchFamily="18" charset="0"/>
              </a:rPr>
              <a:t>Svyranti blindė</a:t>
            </a:r>
            <a:endParaRPr lang="lt-LT" sz="11500" dirty="0">
              <a:latin typeface="Segoe Print" panose="02000600000000000000" pitchFamily="2" charset="0"/>
            </a:endParaRPr>
          </a:p>
        </p:txBody>
      </p:sp>
      <p:pic>
        <p:nvPicPr>
          <p:cNvPr id="3074" name="Picture 2" descr="Salix » Augaliukas.lt">
            <a:extLst>
              <a:ext uri="{FF2B5EF4-FFF2-40B4-BE49-F238E27FC236}">
                <a16:creationId xmlns:a16="http://schemas.microsoft.com/office/drawing/2014/main" id="{4E445498-48DE-4402-86EE-DB8B0BBE2104}"/>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9243392" y="231913"/>
            <a:ext cx="2776330" cy="27763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aveikslėlis 4" descr="Paveikslėlis, kuriame yra augalas&#10;&#10;Automatiškai sugeneruotas aprašymas">
            <a:extLst>
              <a:ext uri="{FF2B5EF4-FFF2-40B4-BE49-F238E27FC236}">
                <a16:creationId xmlns:a16="http://schemas.microsoft.com/office/drawing/2014/main" id="{301D6F8C-EA76-4A84-9894-9BAD954927E0}"/>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410817" y="96078"/>
            <a:ext cx="2552700" cy="3048000"/>
          </a:xfrm>
          <a:prstGeom prst="rect">
            <a:avLst/>
          </a:prstGeom>
          <a:ln>
            <a:noFill/>
          </a:ln>
          <a:effectLst>
            <a:softEdge rad="112500"/>
          </a:effectLst>
        </p:spPr>
      </p:pic>
      <p:sp>
        <p:nvSpPr>
          <p:cNvPr id="3" name="Antrinis pavadinimas 2">
            <a:extLst>
              <a:ext uri="{FF2B5EF4-FFF2-40B4-BE49-F238E27FC236}">
                <a16:creationId xmlns:a16="http://schemas.microsoft.com/office/drawing/2014/main" id="{5183549B-75C8-42A1-B81D-5E20C4AAE4EE}"/>
              </a:ext>
            </a:extLst>
          </p:cNvPr>
          <p:cNvSpPr>
            <a:spLocks noGrp="1"/>
          </p:cNvSpPr>
          <p:nvPr>
            <p:ph type="subTitle" idx="1"/>
          </p:nvPr>
        </p:nvSpPr>
        <p:spPr>
          <a:xfrm>
            <a:off x="172278" y="1470991"/>
            <a:ext cx="11887200" cy="5155096"/>
          </a:xfrm>
        </p:spPr>
        <p:txBody>
          <a:bodyPr>
            <a:normAutofit/>
          </a:bodyPr>
          <a:lstStyle/>
          <a:p>
            <a:pPr algn="l">
              <a:lnSpc>
                <a:spcPct val="115000"/>
              </a:lnSpc>
              <a:spcAft>
                <a:spcPts val="1000"/>
              </a:spcAft>
            </a:pPr>
            <a:r>
              <a:rPr lang="lt-LT" sz="1800" dirty="0">
                <a:effectLst/>
                <a:latin typeface="Arial" panose="020B0604020202020204" pitchFamily="34" charset="0"/>
                <a:ea typeface="Georgia" panose="02040502050405020303" pitchFamily="18" charset="0"/>
                <a:cs typeface="Arial" panose="020B0604020202020204" pitchFamily="34" charset="0"/>
              </a:rPr>
              <a:t>Labiausiai žinoma iš „kačiukų“ giminės. Blindė yra medis, nors ir neaukštas, pasiekiantis 5–15 m aukštį. Savaime auga ne tik Lietuvoje, bet ir daugelyje Europos ir Azijos šalių. Tai labai dažnas mūsų krašto augalas, labiausiai mėgstantis drėgnesnes vietas. Paprastai blindę pastebime pavasarį, kai ši pasipuošia tais mielais savo „kačiukais“. O kitais metų laikais tai niekuo neišsiskiriantis medis – žaliuoja sau paprastais žaliais lapais ir tiek. </a:t>
            </a:r>
            <a:endParaRPr lang="lt-LT" sz="1800" dirty="0">
              <a:effectLst/>
              <a:latin typeface="Arial" panose="020B0604020202020204" pitchFamily="34" charset="0"/>
              <a:ea typeface="Calibri" panose="020F0502020204030204" pitchFamily="34" charset="0"/>
              <a:cs typeface="Arial" panose="020B0604020202020204" pitchFamily="34" charset="0"/>
            </a:endParaRPr>
          </a:p>
          <a:p>
            <a:pPr algn="l">
              <a:lnSpc>
                <a:spcPct val="115000"/>
              </a:lnSpc>
              <a:spcAft>
                <a:spcPts val="1000"/>
              </a:spcAft>
            </a:pPr>
            <a:r>
              <a:rPr lang="lt-LT" sz="1800" dirty="0">
                <a:effectLst/>
                <a:latin typeface="Arial" panose="020B0604020202020204" pitchFamily="34" charset="0"/>
                <a:ea typeface="Georgia" panose="02040502050405020303" pitchFamily="18" charset="0"/>
                <a:cs typeface="Arial" panose="020B0604020202020204" pitchFamily="34" charset="0"/>
              </a:rPr>
              <a:t>Kas gi yra tie „kačiukai“ ? Tai augalo žiedynai ir ne bet kokie, o vyriški, nes blindė yra dvinamis augalas. Tai reiškia, kad kaip ir žmonių pasaulyje pas blindes yra atskiri vyriški ir moteriški individai. Moteriški žiedynai būna kiek kitokios formos ir mažiau pūkuoti. Jei „kačiukas“ pūkuotas ir švelnus, tai reiškia, kad jis dar nežydi. Bet kai pilnai prasiskleidžia, pasidaro geltonas ir pradeda dulkėti, va tuomet augalas žydi, t. y. vyriškų žirginių kuokeliai barsto savo žiedadulkes su vėjo ir vabzdžių pagalba, kad galėtų apdulkinti moteriško augalo žiedynus.</a:t>
            </a:r>
            <a:endParaRPr lang="lt-LT" sz="1800" dirty="0">
              <a:effectLst/>
              <a:latin typeface="Arial" panose="020B0604020202020204" pitchFamily="34" charset="0"/>
              <a:ea typeface="Calibri" panose="020F0502020204030204" pitchFamily="34" charset="0"/>
              <a:cs typeface="Arial" panose="020B0604020202020204" pitchFamily="34" charset="0"/>
            </a:endParaRPr>
          </a:p>
          <a:p>
            <a:pPr algn="l">
              <a:lnSpc>
                <a:spcPct val="115000"/>
              </a:lnSpc>
              <a:spcAft>
                <a:spcPts val="1000"/>
              </a:spcAft>
            </a:pPr>
            <a:r>
              <a:rPr lang="lt-LT" sz="1800" dirty="0">
                <a:effectLst/>
                <a:latin typeface="Arial" panose="020B0604020202020204" pitchFamily="34" charset="0"/>
                <a:ea typeface="Georgia" panose="02040502050405020303" pitchFamily="18" charset="0"/>
                <a:cs typeface="Arial" panose="020B0604020202020204" pitchFamily="34" charset="0"/>
              </a:rPr>
              <a:t>Blindė yra pakankamai nereiklus ir gyvybingas augalas, pakenčiantis nederlingas dirvas, tik nemėgsta sausų vietų. Auga greitai, bet yra gan trumpaamžis augalas, 50 metų retai sulaukia. Želdynuose rūšinis augalas auginamas retai, dažniausiai galima pamatyti jos veisles. </a:t>
            </a:r>
            <a:r>
              <a:rPr lang="lt-LT" sz="1800" dirty="0">
                <a:effectLst/>
                <a:latin typeface="Arial" panose="020B0604020202020204" pitchFamily="34" charset="0"/>
                <a:ea typeface="Calibri" panose="020F0502020204030204" pitchFamily="34" charset="0"/>
                <a:cs typeface="Arial" panose="020B0604020202020204" pitchFamily="34" charset="0"/>
              </a:rPr>
              <a:t>  </a:t>
            </a:r>
          </a:p>
          <a:p>
            <a:pPr algn="l"/>
            <a:r>
              <a:rPr lang="lt-LT" sz="1800" dirty="0">
                <a:effectLst/>
                <a:latin typeface="Arial" panose="020B0604020202020204" pitchFamily="34" charset="0"/>
                <a:ea typeface="Georgia" panose="02040502050405020303" pitchFamily="18" charset="0"/>
                <a:cs typeface="Arial" panose="020B0604020202020204" pitchFamily="34" charset="0"/>
              </a:rPr>
              <a:t>Taigi Blindė yra gana populiarus augalas Lietuvoje, jį galima rasti kone visuose Lietuvos gyvenvietėse. Ir tikrai visi Lietuvos gyventojai yra girdėją apie šitą medelį ne blindės vardu, „kačiukų”.</a:t>
            </a:r>
            <a:endParaRPr lang="lt-LT" dirty="0">
              <a:latin typeface="Arial" panose="020B0604020202020204" pitchFamily="34" charset="0"/>
              <a:cs typeface="Arial" panose="020B0604020202020204" pitchFamily="34" charset="0"/>
            </a:endParaRPr>
          </a:p>
        </p:txBody>
      </p:sp>
      <p:sp>
        <p:nvSpPr>
          <p:cNvPr id="6" name="Veiksmo mygtukas: tuščias 5">
            <a:hlinkClick r:id="rId5" action="ppaction://hlinksldjump" highlightClick="1"/>
            <a:extLst>
              <a:ext uri="{FF2B5EF4-FFF2-40B4-BE49-F238E27FC236}">
                <a16:creationId xmlns:a16="http://schemas.microsoft.com/office/drawing/2014/main" id="{3C5AB7BA-AE58-474C-947F-CBC6F288DB32}"/>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7" name="Veiksmo mygtukas: tuščias 6">
            <a:hlinkClick r:id="rId6" action="ppaction://hlinksldjump" highlightClick="1"/>
            <a:extLst>
              <a:ext uri="{FF2B5EF4-FFF2-40B4-BE49-F238E27FC236}">
                <a16:creationId xmlns:a16="http://schemas.microsoft.com/office/drawing/2014/main" id="{1F3E15D5-A1AD-4661-85A5-F402925D4F7F}"/>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Tree>
    <p:extLst>
      <p:ext uri="{BB962C8B-B14F-4D97-AF65-F5344CB8AC3E}">
        <p14:creationId xmlns:p14="http://schemas.microsoft.com/office/powerpoint/2010/main" val="1500786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7338863-979E-4081-8062-DA72C913AA3D}"/>
              </a:ext>
            </a:extLst>
          </p:cNvPr>
          <p:cNvSpPr>
            <a:spLocks noGrp="1"/>
          </p:cNvSpPr>
          <p:nvPr>
            <p:ph type="title"/>
          </p:nvPr>
        </p:nvSpPr>
        <p:spPr>
          <a:xfrm>
            <a:off x="838200" y="365125"/>
            <a:ext cx="9206948" cy="575779"/>
          </a:xfrm>
        </p:spPr>
        <p:txBody>
          <a:bodyPr>
            <a:normAutofit fontScale="90000"/>
          </a:bodyPr>
          <a:lstStyle/>
          <a:p>
            <a:pPr algn="ctr"/>
            <a:r>
              <a:rPr lang="lt-LT" sz="4000" b="1" dirty="0" err="1">
                <a:effectLst/>
                <a:latin typeface="Segoe Print" panose="02000600000000000000" pitchFamily="2" charset="0"/>
                <a:ea typeface="Calibri" panose="020F0502020204030204" pitchFamily="34" charset="0"/>
                <a:cs typeface="Times New Roman" panose="02020603050405020304" pitchFamily="18" charset="0"/>
              </a:rPr>
              <a:t>Ligustras</a:t>
            </a:r>
            <a:endParaRPr lang="lt-LT" sz="8000" dirty="0">
              <a:latin typeface="Segoe Print" panose="02000600000000000000" pitchFamily="2" charset="0"/>
            </a:endParaRPr>
          </a:p>
        </p:txBody>
      </p:sp>
      <p:pic>
        <p:nvPicPr>
          <p:cNvPr id="4" name="Paveikslėlis 3" descr="Paprastasis ligustras | Tomo Pankos medelynas">
            <a:extLst>
              <a:ext uri="{FF2B5EF4-FFF2-40B4-BE49-F238E27FC236}">
                <a16:creationId xmlns:a16="http://schemas.microsoft.com/office/drawing/2014/main" id="{BC88EA78-C1CB-4716-9F77-E1CC3E799194}"/>
              </a:ext>
            </a:extLst>
          </p:cNvPr>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8011629" y="3307106"/>
            <a:ext cx="4008093" cy="3424997"/>
          </a:xfrm>
          <a:prstGeom prst="ellipse">
            <a:avLst/>
          </a:prstGeom>
          <a:ln>
            <a:noFill/>
          </a:ln>
          <a:effectLst>
            <a:softEdge rad="112500"/>
          </a:effectLst>
        </p:spPr>
      </p:pic>
      <p:sp>
        <p:nvSpPr>
          <p:cNvPr id="3" name="Turinio vietos rezervavimo ženklas 2">
            <a:extLst>
              <a:ext uri="{FF2B5EF4-FFF2-40B4-BE49-F238E27FC236}">
                <a16:creationId xmlns:a16="http://schemas.microsoft.com/office/drawing/2014/main" id="{491595B6-9366-474F-B8F1-B0583EB712F2}"/>
              </a:ext>
            </a:extLst>
          </p:cNvPr>
          <p:cNvSpPr>
            <a:spLocks noGrp="1"/>
          </p:cNvSpPr>
          <p:nvPr>
            <p:ph idx="1"/>
          </p:nvPr>
        </p:nvSpPr>
        <p:spPr>
          <a:xfrm>
            <a:off x="241852" y="1273174"/>
            <a:ext cx="11777870" cy="5458929"/>
          </a:xfrm>
        </p:spPr>
        <p:txBody>
          <a:bodyPr>
            <a:normAutofit fontScale="92500" lnSpcReduction="20000"/>
          </a:bodyPr>
          <a:lstStyle/>
          <a:p>
            <a:pPr indent="0">
              <a:lnSpc>
                <a:spcPct val="115000"/>
              </a:lnSpc>
              <a:spcAft>
                <a:spcPts val="1000"/>
              </a:spcAft>
              <a:buNone/>
            </a:pPr>
            <a:r>
              <a:rPr lang="lt-LT" sz="1900" dirty="0">
                <a:effectLst/>
                <a:latin typeface="Arial" panose="020B0604020202020204" pitchFamily="34" charset="0"/>
                <a:ea typeface="Calibri" panose="020F0502020204030204" pitchFamily="34" charset="0"/>
                <a:cs typeface="Arial" panose="020B0604020202020204" pitchFamily="34" charset="0"/>
              </a:rPr>
              <a:t>Lietuvoje geriausiai auga ir žiemoja paprastasis </a:t>
            </a:r>
            <a:r>
              <a:rPr lang="lt-LT" sz="1900" dirty="0" err="1">
                <a:effectLst/>
                <a:latin typeface="Arial" panose="020B0604020202020204" pitchFamily="34" charset="0"/>
                <a:ea typeface="Calibri" panose="020F0502020204030204" pitchFamily="34" charset="0"/>
                <a:cs typeface="Arial" panose="020B0604020202020204" pitchFamily="34" charset="0"/>
              </a:rPr>
              <a:t>ligustras</a:t>
            </a:r>
            <a:r>
              <a:rPr lang="lt-LT" sz="1900" dirty="0">
                <a:effectLst/>
                <a:latin typeface="Arial" panose="020B0604020202020204" pitchFamily="34" charset="0"/>
                <a:ea typeface="Calibri" panose="020F0502020204030204" pitchFamily="34" charset="0"/>
                <a:cs typeface="Arial" panose="020B0604020202020204" pitchFamily="34" charset="0"/>
              </a:rPr>
              <a:t>), kiti pas mus retai auginami, nes mažai dekoratyvūs arba lepūs. Tai visžaliai arba lapus metantys krūmai arba nedideli medžiai. Žiedai smulkūs, balti it kvapnūs, sutelkti į stačias 5-6 cm šluoteles. Žydi vasaros pirmoje pusėje. Vaisiai panašūs į uogas, su 1-4 sėklytėmis. blizgantys, juodi, kybo šakose iki sausio.</a:t>
            </a:r>
            <a:br>
              <a:rPr lang="lt-LT" sz="1900" dirty="0">
                <a:effectLst/>
                <a:latin typeface="Arial" panose="020B0604020202020204" pitchFamily="34" charset="0"/>
                <a:ea typeface="Calibri" panose="020F0502020204030204" pitchFamily="34" charset="0"/>
                <a:cs typeface="Arial" panose="020B0604020202020204" pitchFamily="34" charset="0"/>
              </a:rPr>
            </a:br>
            <a:r>
              <a:rPr lang="lt-LT" sz="1900" dirty="0" err="1">
                <a:effectLst/>
                <a:latin typeface="Arial" panose="020B0604020202020204" pitchFamily="34" charset="0"/>
                <a:ea typeface="Calibri" panose="020F0502020204030204" pitchFamily="34" charset="0"/>
                <a:cs typeface="Arial" panose="020B0604020202020204" pitchFamily="34" charset="0"/>
              </a:rPr>
              <a:t>Ligustrai</a:t>
            </a:r>
            <a:r>
              <a:rPr lang="lt-LT" sz="1900" dirty="0">
                <a:effectLst/>
                <a:latin typeface="Arial" panose="020B0604020202020204" pitchFamily="34" charset="0"/>
                <a:ea typeface="Calibri" panose="020F0502020204030204" pitchFamily="34" charset="0"/>
                <a:cs typeface="Arial" panose="020B0604020202020204" pitchFamily="34" charset="0"/>
              </a:rPr>
              <a:t> mėgsta saulę, nors jie neblogai auga ir pusiau pavėsyje. Jiems tinka paprasta, neutrali arba šarminė žemė, nepakenčia drėgnų, rūgščių ir sunkių dirvų. Pakenčia sausrą, auga greitai, karpomi sutankėja. Apšalusios šakos pavasarį išpjaunamos, jos greitai atauga ir sutankėja. Lepesnius </a:t>
            </a:r>
            <a:r>
              <a:rPr lang="lt-LT" sz="1900" dirty="0" err="1">
                <a:effectLst/>
                <a:latin typeface="Arial" panose="020B0604020202020204" pitchFamily="34" charset="0"/>
                <a:ea typeface="Calibri" panose="020F0502020204030204" pitchFamily="34" charset="0"/>
                <a:cs typeface="Arial" panose="020B0604020202020204" pitchFamily="34" charset="0"/>
              </a:rPr>
              <a:t>ligustrus</a:t>
            </a:r>
            <a:r>
              <a:rPr lang="lt-LT" sz="1900" dirty="0">
                <a:effectLst/>
                <a:latin typeface="Arial" panose="020B0604020202020204" pitchFamily="34" charset="0"/>
                <a:ea typeface="Calibri" panose="020F0502020204030204" pitchFamily="34" charset="0"/>
                <a:cs typeface="Arial" panose="020B0604020202020204" pitchFamily="34" charset="0"/>
              </a:rPr>
              <a:t> žiemai reikia pridengti arba bent prilenkti prie žemės ir ant viršaus užmesti keletą eglišakių. Pakenčia trumpus atšalimus iki -30°C. Jeigu šaltis laikosi ilgiau, apšąla arba nušąla iki sniego dangos.</a:t>
            </a:r>
          </a:p>
          <a:p>
            <a:pPr indent="0">
              <a:lnSpc>
                <a:spcPct val="115000"/>
              </a:lnSpc>
              <a:spcAft>
                <a:spcPts val="1000"/>
              </a:spcAft>
              <a:buNone/>
            </a:pPr>
            <a:r>
              <a:rPr lang="lt-LT" sz="1900" dirty="0">
                <a:effectLst/>
                <a:latin typeface="Arial" panose="020B0604020202020204" pitchFamily="34" charset="0"/>
                <a:ea typeface="Calibri" panose="020F0502020204030204" pitchFamily="34" charset="0"/>
                <a:cs typeface="Arial" panose="020B0604020202020204" pitchFamily="34" charset="0"/>
              </a:rPr>
              <a:t>Pavasarį greitai atauga. Nebijo sausrų, nereiklūs žemei. Gerai jaučiasi miestuose, pakenčia karpymą. Ypač tinka gyvatvorėms ir žaliosioms skulptūroms, nes karpomi sutankėja.</a:t>
            </a:r>
            <a:br>
              <a:rPr lang="lt-LT" sz="1900" dirty="0">
                <a:effectLst/>
                <a:latin typeface="Arial" panose="020B0604020202020204" pitchFamily="34" charset="0"/>
                <a:ea typeface="Calibri" panose="020F0502020204030204" pitchFamily="34" charset="0"/>
                <a:cs typeface="Arial" panose="020B0604020202020204" pitchFamily="34" charset="0"/>
              </a:rPr>
            </a:br>
            <a:r>
              <a:rPr lang="lt-LT" sz="1900" dirty="0" err="1">
                <a:effectLst/>
                <a:latin typeface="Arial" panose="020B0604020202020204" pitchFamily="34" charset="0"/>
                <a:ea typeface="Calibri" panose="020F0502020204030204" pitchFamily="34" charset="0"/>
                <a:cs typeface="Arial" panose="020B0604020202020204" pitchFamily="34" charset="0"/>
              </a:rPr>
              <a:t>Ligustrų</a:t>
            </a:r>
            <a:r>
              <a:rPr lang="lt-LT" sz="1900" dirty="0">
                <a:effectLst/>
                <a:latin typeface="Arial" panose="020B0604020202020204" pitchFamily="34" charset="0"/>
                <a:ea typeface="Calibri" panose="020F0502020204030204" pitchFamily="34" charset="0"/>
                <a:cs typeface="Arial" panose="020B0604020202020204" pitchFamily="34" charset="0"/>
              </a:rPr>
              <a:t> gyvatvorę geriausia sodinti rudenį, lapams krintant, atvėsus orams arba kuo ankščiau pavasarį, pašalui išėjus, kol dar medeliai nesužaliavo, kol nėra aukšta oro temperatūra ir dirvoje pakanka drėgmės. Tinkamu laiku pasodinti augalai geriau prigyja, patiria mažiau streso ir laistyti pasodintą gyvatvorę reikia rečiau.</a:t>
            </a:r>
            <a:endParaRPr lang="lt-LT" sz="1900" dirty="0">
              <a:latin typeface="Arial" panose="020B0604020202020204" pitchFamily="34" charset="0"/>
              <a:ea typeface="Calibri" panose="020F0502020204030204" pitchFamily="34" charset="0"/>
              <a:cs typeface="Arial" panose="020B0604020202020204" pitchFamily="34" charset="0"/>
            </a:endParaRPr>
          </a:p>
          <a:p>
            <a:pPr indent="0">
              <a:lnSpc>
                <a:spcPct val="115000"/>
              </a:lnSpc>
              <a:spcAft>
                <a:spcPts val="1000"/>
              </a:spcAft>
              <a:buNone/>
            </a:pPr>
            <a:r>
              <a:rPr lang="lt-LT" sz="1900" dirty="0">
                <a:effectLst/>
                <a:latin typeface="Arial" panose="020B0604020202020204" pitchFamily="34" charset="0"/>
                <a:ea typeface="Times New Roman" panose="02020603050405020304" pitchFamily="18" charset="0"/>
                <a:cs typeface="Arial" panose="020B0604020202020204" pitchFamily="34" charset="0"/>
              </a:rPr>
              <a:t>Gyvatvorei pradėjus augti ir leisti ūglius, reikia padailinti norimą formą (ir iš viršaus ir iš šonų). </a:t>
            </a:r>
            <a:r>
              <a:rPr lang="lt-LT" sz="1900" dirty="0" err="1">
                <a:effectLst/>
                <a:latin typeface="Arial" panose="020B0604020202020204" pitchFamily="34" charset="0"/>
                <a:ea typeface="Times New Roman" panose="02020603050405020304" pitchFamily="18" charset="0"/>
                <a:cs typeface="Arial" panose="020B0604020202020204" pitchFamily="34" charset="0"/>
              </a:rPr>
              <a:t>Ligustrų</a:t>
            </a:r>
            <a:r>
              <a:rPr lang="lt-LT" sz="1900" dirty="0">
                <a:effectLst/>
                <a:latin typeface="Arial" panose="020B0604020202020204" pitchFamily="34" charset="0"/>
                <a:ea typeface="Times New Roman" panose="02020603050405020304" pitchFamily="18" charset="0"/>
                <a:cs typeface="Arial" panose="020B0604020202020204" pitchFamily="34" charset="0"/>
              </a:rPr>
              <a:t> gyvatvorė augs gražesnė ir pilnesnė. Bent kartą per savaitę palaistyti (ypač aktualu pavasarį smarkiai atšilus orams ir nelyjant).</a:t>
            </a:r>
            <a:br>
              <a:rPr lang="lt-LT" sz="1800" dirty="0">
                <a:effectLst/>
                <a:latin typeface="Times New Roman" panose="02020603050405020304" pitchFamily="18" charset="0"/>
                <a:ea typeface="Times New Roman" panose="02020603050405020304" pitchFamily="18" charset="0"/>
              </a:rPr>
            </a:br>
            <a:endParaRPr lang="lt-LT" dirty="0"/>
          </a:p>
        </p:txBody>
      </p:sp>
      <p:sp>
        <p:nvSpPr>
          <p:cNvPr id="5" name="Veiksmo mygtukas: tuščias 4">
            <a:hlinkClick r:id="rId4" action="ppaction://hlinksldjump" highlightClick="1"/>
            <a:extLst>
              <a:ext uri="{FF2B5EF4-FFF2-40B4-BE49-F238E27FC236}">
                <a16:creationId xmlns:a16="http://schemas.microsoft.com/office/drawing/2014/main" id="{B57AF147-D51F-4BC4-8C94-6A2E20525ECE}"/>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6" name="Veiksmo mygtukas: tuščias 5">
            <a:hlinkClick r:id="rId5" action="ppaction://hlinksldjump" highlightClick="1"/>
            <a:extLst>
              <a:ext uri="{FF2B5EF4-FFF2-40B4-BE49-F238E27FC236}">
                <a16:creationId xmlns:a16="http://schemas.microsoft.com/office/drawing/2014/main" id="{CA02A190-B9A2-46C1-87BF-67B3106B9434}"/>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Tree>
    <p:extLst>
      <p:ext uri="{BB962C8B-B14F-4D97-AF65-F5344CB8AC3E}">
        <p14:creationId xmlns:p14="http://schemas.microsoft.com/office/powerpoint/2010/main" val="3178591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838200" y="365125"/>
            <a:ext cx="9259957" cy="562527"/>
          </a:xfrm>
        </p:spPr>
        <p:txBody>
          <a:bodyPr>
            <a:normAutofit fontScale="90000"/>
          </a:bodyPr>
          <a:lstStyle/>
          <a:p>
            <a:pPr algn="ctr"/>
            <a:r>
              <a:rPr lang="lt-LT" sz="4000" b="1" dirty="0">
                <a:effectLst/>
                <a:latin typeface="Segoe Print" panose="02000600000000000000" pitchFamily="2" charset="0"/>
                <a:ea typeface="Calibri" panose="020F0502020204030204" pitchFamily="34" charset="0"/>
                <a:cs typeface="Times New Roman" panose="02020603050405020304" pitchFamily="18" charset="0"/>
              </a:rPr>
              <a:t>Magnolija</a:t>
            </a:r>
            <a:endParaRPr lang="lt-LT" sz="8000" dirty="0">
              <a:latin typeface="Segoe Print" panose="02000600000000000000" pitchFamily="2" charset="0"/>
            </a:endParaRPr>
          </a:p>
        </p:txBody>
      </p:sp>
      <p:pic>
        <p:nvPicPr>
          <p:cNvPr id="4" name="Paveikslėlis 3" descr="Aprašas: Dideli medžiai | Akademijos arboristai">
            <a:extLst>
              <a:ext uri="{FF2B5EF4-FFF2-40B4-BE49-F238E27FC236}">
                <a16:creationId xmlns:a16="http://schemas.microsoft.com/office/drawing/2014/main" id="{116DC877-B9EF-4C73-913E-E22DE4055F57}"/>
              </a:ext>
            </a:extLst>
          </p:cNvPr>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7405853" y="132522"/>
            <a:ext cx="4640373" cy="3483251"/>
          </a:xfrm>
          <a:prstGeom prst="rect">
            <a:avLst/>
          </a:prstGeom>
          <a:ln>
            <a:noFill/>
          </a:ln>
          <a:effectLst>
            <a:softEdge rad="112500"/>
          </a:effectLst>
        </p:spPr>
      </p:pic>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19270" y="927652"/>
            <a:ext cx="11926956" cy="5930348"/>
          </a:xfrm>
        </p:spPr>
        <p:txBody>
          <a:bodyPr>
            <a:normAutofit/>
          </a:bodyPr>
          <a:lstStyle/>
          <a:p>
            <a:pPr marL="0" indent="0">
              <a:buNone/>
            </a:pPr>
            <a:r>
              <a:rPr lang="lt-LT" sz="2000" spc="30" dirty="0">
                <a:effectLst/>
                <a:latin typeface="Arial" panose="020B0604020202020204" pitchFamily="34" charset="0"/>
                <a:ea typeface="Times New Roman" panose="02020603050405020304" pitchFamily="18" charset="0"/>
                <a:cs typeface="Arial" panose="020B0604020202020204" pitchFamily="34" charset="0"/>
              </a:rPr>
              <a:t>Paplitusi daugiausia Tropikuose, rytų ir pietryčių Azijoje, pietų, Centrinėje Amerikoje, Karibuose, pietryčių JAV. Magnolijų yra įvairiausių, bet ne visos gerai žiemoja Lietuvoje. Geriausia rinktis  </a:t>
            </a:r>
            <a:r>
              <a:rPr lang="lt-LT" sz="2000" spc="30" dirty="0" err="1">
                <a:effectLst/>
                <a:latin typeface="Arial" panose="020B0604020202020204" pitchFamily="34" charset="0"/>
                <a:ea typeface="Times New Roman" panose="02020603050405020304" pitchFamily="18" charset="0"/>
                <a:cs typeface="Arial" panose="020B0604020202020204" pitchFamily="34" charset="0"/>
              </a:rPr>
              <a:t>japoninę</a:t>
            </a:r>
            <a:r>
              <a:rPr lang="lt-LT" sz="2000" spc="30" dirty="0">
                <a:effectLst/>
                <a:latin typeface="Arial" panose="020B0604020202020204" pitchFamily="34" charset="0"/>
                <a:ea typeface="Times New Roman" panose="02020603050405020304" pitchFamily="18" charset="0"/>
                <a:cs typeface="Arial" panose="020B0604020202020204" pitchFamily="34" charset="0"/>
              </a:rPr>
              <a:t> magnoliją. Ji auga kaip medis, todėl erdvės reikės daugiau, bet ir įspūdis nepalyginti didesnis. Įsivaizduokite, kai dar tik skleidžiasi pirmieji kuklūs pavasario žiedeliai, štai didelis medis, šviečiantis iš tolo savo nuostabių didelių žiedų gausa. Nuostabaus grožio! </a:t>
            </a:r>
            <a:r>
              <a:rPr lang="lt-LT" sz="2000" spc="30" dirty="0">
                <a:effectLst/>
                <a:latin typeface="Arial" panose="020B0604020202020204" pitchFamily="34" charset="0"/>
                <a:ea typeface="Calibri" panose="020F0502020204030204" pitchFamily="34" charset="0"/>
                <a:cs typeface="Arial" panose="020B0604020202020204" pitchFamily="34" charset="0"/>
              </a:rPr>
              <a:t>Magnolijai reikia pakankamai erdvės. Jei tik bus šalia stambesnių medžių arba aukštas pastatas, magnolija nežydės taip gražiai ir gausiai, kaip galėtų. Magnolijai būtina užtikrinti daug saulės šviesos ir </a:t>
            </a:r>
            <a:r>
              <a:rPr lang="lt-LT" sz="2000" spc="30" dirty="0" err="1">
                <a:effectLst/>
                <a:latin typeface="Arial" panose="020B0604020202020204" pitchFamily="34" charset="0"/>
                <a:ea typeface="Calibri" panose="020F0502020204030204" pitchFamily="34" charset="0"/>
                <a:cs typeface="Arial" panose="020B0604020202020204" pitchFamily="34" charset="0"/>
              </a:rPr>
              <a:t>pomėdyje</a:t>
            </a:r>
            <a:r>
              <a:rPr lang="lt-LT" sz="2000" spc="30" dirty="0">
                <a:effectLst/>
                <a:latin typeface="Arial" panose="020B0604020202020204" pitchFamily="34" charset="0"/>
                <a:ea typeface="Calibri" panose="020F0502020204030204" pitchFamily="34" charset="0"/>
                <a:cs typeface="Arial" panose="020B0604020202020204" pitchFamily="34" charset="0"/>
              </a:rPr>
              <a:t> neprisodinkite daug augalų, leiskite magnolijai būti tos erdvės karaliene. </a:t>
            </a:r>
          </a:p>
          <a:p>
            <a:pPr marL="0" indent="0">
              <a:buNone/>
            </a:pPr>
            <a:r>
              <a:rPr lang="lt-LT" sz="2000" spc="30" dirty="0">
                <a:effectLst/>
                <a:latin typeface="Arial" panose="020B0604020202020204" pitchFamily="34" charset="0"/>
                <a:ea typeface="Calibri" panose="020F0502020204030204" pitchFamily="34" charset="0"/>
                <a:cs typeface="Arial" panose="020B0604020202020204" pitchFamily="34" charset="0"/>
              </a:rPr>
              <a:t>Dirva turi būti derlinga, bet kartu ir laidi, neužmirkstanti. Svarbiausias priežiūros elementas –laistymas. Magnolijoms patinka drėgmė, todėl pirmaisiais metais dažnai laistykite, ypač pirmoje metų pusėje. Karštomis dienomis laistykite net porą kartų per savaitę. Vėliau magnolijos apsipras ir tokios akylos priežiūros nebereiks. Be to, jos pačios turės gana plačią lają, kuri pridengs šaknų zoną nuo kaitrios saulės karštomis vasaros dienomis.</a:t>
            </a:r>
            <a:endParaRPr lang="lt-LT" sz="20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r>
              <a:rPr lang="lt-LT" sz="2000" spc="30" dirty="0">
                <a:effectLst/>
                <a:latin typeface="Arial" panose="020B0604020202020204" pitchFamily="34" charset="0"/>
                <a:ea typeface="Calibri" panose="020F0502020204030204" pitchFamily="34" charset="0"/>
                <a:cs typeface="Arial" panose="020B0604020202020204" pitchFamily="34" charset="0"/>
              </a:rPr>
              <a:t>Reikia  suprasti, kad magnolijos sunkiai gyja, jei pažeidžiamos šaknys, kamienas, šakos. Todėl genėti jos nereikia, išskyrus ypatingus atvejus, kai šakos kryžiuojasi. arba trukdo. Saugokite ir nuo kitų pažeidimų, pavyzdžiui, atsargiai pjaukite žolę ar šakas netoliese, nes atšokusios dalelės, pataikiusios į magnoliją, gali padaryti nedidelių žaizdų. Ir svarbiausias dalykas, kai renkatės vietą kieme – duokite jai daug dėmesio ir garbės, sodinkite matomoje vietoje.</a:t>
            </a:r>
            <a:endParaRPr lang="lt-LT" sz="3200" dirty="0">
              <a:latin typeface="Arial" panose="020B0604020202020204" pitchFamily="34" charset="0"/>
              <a:cs typeface="Arial" panose="020B0604020202020204" pitchFamily="34" charset="0"/>
            </a:endParaRPr>
          </a:p>
        </p:txBody>
      </p:sp>
      <p:sp>
        <p:nvSpPr>
          <p:cNvPr id="5" name="Veiksmo mygtukas: tuščias 4">
            <a:hlinkClick r:id="rId4" action="ppaction://hlinksldjump" highlightClick="1"/>
            <a:extLst>
              <a:ext uri="{FF2B5EF4-FFF2-40B4-BE49-F238E27FC236}">
                <a16:creationId xmlns:a16="http://schemas.microsoft.com/office/drawing/2014/main" id="{D64AD8D3-D441-4D93-A296-6C4F24D42E70}"/>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6" name="Veiksmo mygtukas: tuščias 5">
            <a:hlinkClick r:id="rId5" action="ppaction://hlinksldjump" highlightClick="1"/>
            <a:extLst>
              <a:ext uri="{FF2B5EF4-FFF2-40B4-BE49-F238E27FC236}">
                <a16:creationId xmlns:a16="http://schemas.microsoft.com/office/drawing/2014/main" id="{29FACCF7-F9AE-4E5B-B923-A2ACDBFD4DDF}"/>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Tree>
    <p:extLst>
      <p:ext uri="{BB962C8B-B14F-4D97-AF65-F5344CB8AC3E}">
        <p14:creationId xmlns:p14="http://schemas.microsoft.com/office/powerpoint/2010/main" val="17475211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pic>
        <p:nvPicPr>
          <p:cNvPr id="5" name="Paveikslėlis 4" descr="Barberry rūšys. Barberry: rūšių aprašymas, priežiūra ir auginimo sąlygos">
            <a:extLst>
              <a:ext uri="{FF2B5EF4-FFF2-40B4-BE49-F238E27FC236}">
                <a16:creationId xmlns:a16="http://schemas.microsoft.com/office/drawing/2014/main" id="{9AA8620C-71A0-4B52-90B0-97245D9C8BBB}"/>
              </a:ext>
            </a:extLst>
          </p:cNvPr>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9117496" y="106018"/>
            <a:ext cx="3074504" cy="2527852"/>
          </a:xfrm>
          <a:prstGeom prst="rect">
            <a:avLst/>
          </a:prstGeom>
          <a:ln>
            <a:noFill/>
          </a:ln>
          <a:effectLst>
            <a:softEdge rad="112500"/>
          </a:effectLst>
        </p:spPr>
      </p:pic>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1070942" y="245856"/>
            <a:ext cx="10306878" cy="655292"/>
          </a:xfrm>
        </p:spPr>
        <p:txBody>
          <a:bodyPr>
            <a:noAutofit/>
          </a:bodyPr>
          <a:lstStyle/>
          <a:p>
            <a:pPr algn="ctr">
              <a:lnSpc>
                <a:spcPct val="115000"/>
              </a:lnSpc>
              <a:spcAft>
                <a:spcPts val="1000"/>
              </a:spcAft>
            </a:pPr>
            <a:r>
              <a:rPr lang="lt-LT" sz="3200" b="1" dirty="0" err="1">
                <a:effectLst/>
                <a:latin typeface="Segoe Print" panose="02000600000000000000" pitchFamily="2" charset="0"/>
                <a:ea typeface="Calibri" panose="020F0502020204030204" pitchFamily="34" charset="0"/>
                <a:cs typeface="Times New Roman" panose="02020603050405020304" pitchFamily="18" charset="0"/>
              </a:rPr>
              <a:t>Tunbergo</a:t>
            </a:r>
            <a:r>
              <a:rPr lang="lt-LT" sz="3200" b="1" dirty="0">
                <a:effectLst/>
                <a:latin typeface="Segoe Print" panose="02000600000000000000" pitchFamily="2" charset="0"/>
                <a:ea typeface="Calibri" panose="020F0502020204030204" pitchFamily="34" charset="0"/>
                <a:cs typeface="Times New Roman" panose="02020603050405020304" pitchFamily="18" charset="0"/>
              </a:rPr>
              <a:t> raugerškis (rutulinė forma)</a:t>
            </a:r>
            <a:endParaRPr lang="lt-LT" sz="32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19270" y="901148"/>
            <a:ext cx="11940208" cy="5956852"/>
          </a:xfrm>
        </p:spPr>
        <p:txBody>
          <a:bodyPr>
            <a:normAutofit/>
          </a:bodyPr>
          <a:lstStyle/>
          <a:p>
            <a:pPr indent="0">
              <a:lnSpc>
                <a:spcPct val="115000"/>
              </a:lnSpc>
              <a:spcAft>
                <a:spcPts val="1000"/>
              </a:spcAft>
              <a:buNone/>
            </a:pPr>
            <a:r>
              <a:rPr lang="lt-LT"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Raugerškis </a:t>
            </a:r>
            <a:r>
              <a:rPr lang="lt-LT" sz="2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lt-LT"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liaudiškai vadinamas </a:t>
            </a:r>
            <a:r>
              <a:rPr lang="lt-LT"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barbarisu</a:t>
            </a:r>
            <a:r>
              <a:rPr lang="lt-LT"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vienas iš populiariausių krūmų, naudojamų gėlynams, alpinariumams apželdinti, tinka  gyvatvorėms.  Sodinamas kaip pavienis akcentas arba grupėje. Populiarumą įgijo dėl  ryškių ir įvairiaspalvių lapų bei raudonų uogų.</a:t>
            </a:r>
            <a:endParaRPr lang="lt-LT" sz="2000" dirty="0">
              <a:effectLst/>
              <a:latin typeface="Arial" panose="020B0604020202020204" pitchFamily="34" charset="0"/>
              <a:ea typeface="Calibri" panose="020F0502020204030204" pitchFamily="34" charset="0"/>
              <a:cs typeface="Arial" panose="020B0604020202020204" pitchFamily="34" charset="0"/>
            </a:endParaRPr>
          </a:p>
          <a:p>
            <a:pPr indent="0">
              <a:lnSpc>
                <a:spcPct val="115000"/>
              </a:lnSpc>
              <a:spcAft>
                <a:spcPts val="1000"/>
              </a:spcAft>
              <a:buNone/>
            </a:pPr>
            <a:r>
              <a:rPr lang="lt-LT" sz="2000" dirty="0">
                <a:effectLst/>
                <a:latin typeface="Arial" panose="020B0604020202020204" pitchFamily="34" charset="0"/>
                <a:ea typeface="Calibri" panose="020F0502020204030204" pitchFamily="34" charset="0"/>
                <a:cs typeface="Arial" panose="020B0604020202020204" pitchFamily="34" charset="0"/>
              </a:rPr>
              <a:t>Augalas 0,5- 3 metrų aukščio, horizontaliai besitiesiančiomis šakomis su geltonais, ryškiai raudonais, raudonai rudais ar margais lapais. Spygliai iki 1 centimetro ilgio, dėl to augalas labai tinka nepraeinamoms gyvatvorėms. Lapai 1-3 centimetro ilgio,  žiedai pavieniai arba kekėmis po 2-5. Žydi 8 -12 dienų, vaisiai raudoni, nevalgomi dėl rūgštumo, tačiau </a:t>
            </a:r>
            <a:r>
              <a:rPr lang="lt-LT" sz="2000" dirty="0" err="1">
                <a:effectLst/>
                <a:latin typeface="Arial" panose="020B0604020202020204" pitchFamily="34" charset="0"/>
                <a:ea typeface="Calibri" panose="020F0502020204030204" pitchFamily="34" charset="0"/>
                <a:cs typeface="Arial" panose="020B0604020202020204" pitchFamily="34" charset="0"/>
              </a:rPr>
              <a:t>mėgiami</a:t>
            </a:r>
            <a:r>
              <a:rPr lang="lt-LT" sz="2000" dirty="0">
                <a:effectLst/>
                <a:latin typeface="Arial" panose="020B0604020202020204" pitchFamily="34" charset="0"/>
                <a:ea typeface="Calibri" panose="020F0502020204030204" pitchFamily="34" charset="0"/>
                <a:cs typeface="Arial" panose="020B0604020202020204" pitchFamily="34" charset="0"/>
              </a:rPr>
              <a:t> paukščių, naudojami kaip prieskonis, turi gydomųjų savybių. Šaknų sistema paviršinė, bet stipri ir išsišakojusi, todėl labai tinka šlaitams sutvirtinti. Geriau parinkti šviesią vietą, nes margi lapai šešėlyje praranda </a:t>
            </a:r>
            <a:r>
              <a:rPr lang="lt-LT" sz="2000" dirty="0" err="1">
                <a:effectLst/>
                <a:latin typeface="Arial" panose="020B0604020202020204" pitchFamily="34" charset="0"/>
                <a:ea typeface="Calibri" panose="020F0502020204030204" pitchFamily="34" charset="0"/>
                <a:cs typeface="Arial" panose="020B0604020202020204" pitchFamily="34" charset="0"/>
              </a:rPr>
              <a:t>spalvotumą</a:t>
            </a:r>
            <a:r>
              <a:rPr lang="lt-LT" sz="2000" dirty="0">
                <a:effectLst/>
                <a:latin typeface="Arial" panose="020B0604020202020204" pitchFamily="34" charset="0"/>
                <a:ea typeface="Calibri" panose="020F0502020204030204" pitchFamily="34" charset="0"/>
                <a:cs typeface="Arial" panose="020B0604020202020204" pitchFamily="34" charset="0"/>
              </a:rPr>
              <a:t>. Norint, kad augalas išsiskirtų tarp kitų augalų, o neužgožtas jis gražiausias, reikia sodinti krūmą  1,5- 2 m atstumu nuo kitų augalų. </a:t>
            </a:r>
            <a:endParaRPr lang="lt-LT" sz="2000" dirty="0">
              <a:latin typeface="Arial" panose="020B0604020202020204" pitchFamily="34" charset="0"/>
              <a:ea typeface="Calibri" panose="020F0502020204030204" pitchFamily="34" charset="0"/>
              <a:cs typeface="Arial" panose="020B0604020202020204" pitchFamily="34" charset="0"/>
            </a:endParaRPr>
          </a:p>
          <a:p>
            <a:pPr indent="0">
              <a:lnSpc>
                <a:spcPct val="115000"/>
              </a:lnSpc>
              <a:spcAft>
                <a:spcPts val="1000"/>
              </a:spcAft>
              <a:buNone/>
            </a:pPr>
            <a:r>
              <a:rPr lang="lt-LT" sz="2000" dirty="0">
                <a:effectLst/>
                <a:latin typeface="Arial" panose="020B0604020202020204" pitchFamily="34" charset="0"/>
                <a:ea typeface="Calibri" panose="020F0502020204030204" pitchFamily="34" charset="0"/>
                <a:cs typeface="Arial" panose="020B0604020202020204" pitchFamily="34" charset="0"/>
              </a:rPr>
              <a:t>Raugerškis atsparus šalčiui, gana atsparus sausroms. Gerai reaguoja į karpymą, todėl galima suformuoti įvairias jo formas. Papildomai tręšiama antrais metais po pasodinimo azoto trąšomis (20 - 30 g karbamido kibirui vandens). Vėliau kartą per 3- 4 metus. Teigiamai reaguoja į trąšas su mikroelementais. Laistoma kartą per savaitę, reikėtų ravėti ir purenti žemę.</a:t>
            </a:r>
            <a:endParaRPr lang="lt-LT" sz="3600" dirty="0">
              <a:latin typeface="Arial" panose="020B0604020202020204" pitchFamily="34" charset="0"/>
              <a:cs typeface="Arial" panose="020B0604020202020204" pitchFamily="34" charset="0"/>
            </a:endParaRPr>
          </a:p>
        </p:txBody>
      </p:sp>
      <p:sp>
        <p:nvSpPr>
          <p:cNvPr id="6" name="Veiksmo mygtukas: tuščias 5">
            <a:hlinkClick r:id="rId4" action="ppaction://hlinksldjump" highlightClick="1"/>
            <a:extLst>
              <a:ext uri="{FF2B5EF4-FFF2-40B4-BE49-F238E27FC236}">
                <a16:creationId xmlns:a16="http://schemas.microsoft.com/office/drawing/2014/main" id="{4647EB3F-D429-47B0-8D05-9B545DB6D2EA}"/>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7" name="Veiksmo mygtukas: tuščias 6">
            <a:hlinkClick r:id="rId5" action="ppaction://hlinksldjump" highlightClick="1"/>
            <a:extLst>
              <a:ext uri="{FF2B5EF4-FFF2-40B4-BE49-F238E27FC236}">
                <a16:creationId xmlns:a16="http://schemas.microsoft.com/office/drawing/2014/main" id="{D755E1D5-751C-459D-9C7C-2506B03684B9}"/>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Tree>
    <p:extLst>
      <p:ext uri="{BB962C8B-B14F-4D97-AF65-F5344CB8AC3E}">
        <p14:creationId xmlns:p14="http://schemas.microsoft.com/office/powerpoint/2010/main" val="2038870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785192" y="245856"/>
            <a:ext cx="10306878" cy="655292"/>
          </a:xfrm>
        </p:spPr>
        <p:txBody>
          <a:bodyPr>
            <a:normAutofit fontScale="90000"/>
          </a:bodyPr>
          <a:lstStyle/>
          <a:p>
            <a:pPr algn="ctr">
              <a:lnSpc>
                <a:spcPct val="115000"/>
              </a:lnSpc>
              <a:spcAft>
                <a:spcPts val="1000"/>
              </a:spcAft>
            </a:pPr>
            <a:r>
              <a:rPr lang="lt-LT" sz="4000" b="1" dirty="0" err="1">
                <a:effectLst/>
                <a:latin typeface="Segoe Print" panose="02000600000000000000" pitchFamily="2" charset="0"/>
                <a:ea typeface="Calibri" panose="020F0502020204030204" pitchFamily="34" charset="0"/>
                <a:cs typeface="Times New Roman" panose="02020603050405020304" pitchFamily="18" charset="0"/>
              </a:rPr>
              <a:t>Lanksvos</a:t>
            </a:r>
            <a:endParaRPr lang="lt-LT" sz="4000" dirty="0">
              <a:effectLst/>
              <a:latin typeface="Segoe Print" panose="02000600000000000000" pitchFamily="2" charset="0"/>
              <a:ea typeface="Calibri" panose="020F0502020204030204" pitchFamily="34" charset="0"/>
              <a:cs typeface="Times New Roman" panose="02020603050405020304" pitchFamily="18" charset="0"/>
            </a:endParaRPr>
          </a:p>
        </p:txBody>
      </p:sp>
      <p:pic>
        <p:nvPicPr>
          <p:cNvPr id="6" name="Paveikslėlis 5" descr="Lanksva japonica aplina">
            <a:extLst>
              <a:ext uri="{FF2B5EF4-FFF2-40B4-BE49-F238E27FC236}">
                <a16:creationId xmlns:a16="http://schemas.microsoft.com/office/drawing/2014/main" id="{2281A555-2678-4648-9AB6-5376E76B7DCB}"/>
              </a:ext>
            </a:extLst>
          </p:cNvPr>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7289524" y="119408"/>
            <a:ext cx="4468468" cy="29418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19270" y="901148"/>
            <a:ext cx="11940208" cy="5956852"/>
          </a:xfrm>
        </p:spPr>
        <p:txBody>
          <a:bodyPr>
            <a:normAutofit/>
          </a:bodyPr>
          <a:lstStyle/>
          <a:p>
            <a:pPr indent="0">
              <a:lnSpc>
                <a:spcPct val="115000"/>
              </a:lnSpc>
              <a:spcAft>
                <a:spcPts val="1000"/>
              </a:spcAft>
              <a:buNone/>
            </a:pPr>
            <a:r>
              <a:rPr lang="lt-LT" sz="1800" dirty="0">
                <a:effectLst/>
                <a:latin typeface="Arial" panose="020B0604020202020204" pitchFamily="34" charset="0"/>
                <a:ea typeface="Calibri" panose="020F0502020204030204" pitchFamily="34" charset="0"/>
                <a:cs typeface="Arial" panose="020B0604020202020204" pitchFamily="34" charset="0"/>
              </a:rPr>
              <a:t>Prie gimnazijos auga </a:t>
            </a:r>
            <a:r>
              <a:rPr lang="lt-LT" sz="1800" dirty="0" err="1">
                <a:effectLst/>
                <a:latin typeface="Arial" panose="020B0604020202020204" pitchFamily="34" charset="0"/>
                <a:ea typeface="Calibri" panose="020F0502020204030204" pitchFamily="34" charset="0"/>
                <a:cs typeface="Arial" panose="020B0604020202020204" pitchFamily="34" charset="0"/>
              </a:rPr>
              <a:t>japoninės</a:t>
            </a:r>
            <a:r>
              <a:rPr lang="lt-LT" sz="1800" dirty="0">
                <a:effectLst/>
                <a:latin typeface="Arial" panose="020B0604020202020204" pitchFamily="34" charset="0"/>
                <a:ea typeface="Calibri" panose="020F0502020204030204" pitchFamily="34" charset="0"/>
                <a:cs typeface="Arial" panose="020B0604020202020204" pitchFamily="34" charset="0"/>
              </a:rPr>
              <a:t> </a:t>
            </a:r>
            <a:r>
              <a:rPr lang="lt-LT" sz="1800" dirty="0" err="1">
                <a:effectLst/>
                <a:latin typeface="Arial" panose="020B0604020202020204" pitchFamily="34" charset="0"/>
                <a:ea typeface="Calibri" panose="020F0502020204030204" pitchFamily="34" charset="0"/>
                <a:cs typeface="Arial" panose="020B0604020202020204" pitchFamily="34" charset="0"/>
              </a:rPr>
              <a:t>lanksvos</a:t>
            </a:r>
            <a:r>
              <a:rPr lang="lt-LT" sz="1800" dirty="0">
                <a:effectLst/>
                <a:latin typeface="Arial" panose="020B0604020202020204" pitchFamily="34" charset="0"/>
                <a:ea typeface="Calibri" panose="020F0502020204030204" pitchFamily="34" charset="0"/>
                <a:cs typeface="Arial" panose="020B0604020202020204" pitchFamily="34" charset="0"/>
              </a:rPr>
              <a:t>. Tai erškėtinių šeimai priklausantys </a:t>
            </a:r>
            <a:r>
              <a:rPr lang="lt-LT" sz="1800" dirty="0" err="1">
                <a:effectLst/>
                <a:latin typeface="Arial" panose="020B0604020202020204" pitchFamily="34" charset="0"/>
                <a:ea typeface="Calibri" panose="020F0502020204030204" pitchFamily="34" charset="0"/>
                <a:cs typeface="Arial" panose="020B0604020202020204" pitchFamily="34" charset="0"/>
              </a:rPr>
              <a:t>vasaržaliai</a:t>
            </a:r>
            <a:r>
              <a:rPr lang="lt-LT" sz="1800" dirty="0">
                <a:effectLst/>
                <a:latin typeface="Arial" panose="020B0604020202020204" pitchFamily="34" charset="0"/>
                <a:ea typeface="Calibri" panose="020F0502020204030204" pitchFamily="34" charset="0"/>
                <a:cs typeface="Arial" panose="020B0604020202020204" pitchFamily="34" charset="0"/>
              </a:rPr>
              <a:t> krūmai. Lietuvoje auga kelios dešimtys </a:t>
            </a:r>
            <a:r>
              <a:rPr lang="lt-LT" sz="1800" dirty="0" err="1">
                <a:effectLst/>
                <a:latin typeface="Arial" panose="020B0604020202020204" pitchFamily="34" charset="0"/>
                <a:ea typeface="Calibri" panose="020F0502020204030204" pitchFamily="34" charset="0"/>
                <a:cs typeface="Arial" panose="020B0604020202020204" pitchFamily="34" charset="0"/>
              </a:rPr>
              <a:t>lanksvų</a:t>
            </a:r>
            <a:r>
              <a:rPr lang="lt-LT" sz="1800" dirty="0">
                <a:effectLst/>
                <a:latin typeface="Arial" panose="020B0604020202020204" pitchFamily="34" charset="0"/>
                <a:ea typeface="Calibri" panose="020F0502020204030204" pitchFamily="34" charset="0"/>
                <a:cs typeface="Arial" panose="020B0604020202020204" pitchFamily="34" charset="0"/>
              </a:rPr>
              <a:t> rūšių. Jos - nereiklūs, greitai augantys, </a:t>
            </a:r>
            <a:r>
              <a:rPr lang="lt-LT" sz="1800" dirty="0" err="1">
                <a:effectLst/>
                <a:latin typeface="Arial" panose="020B0604020202020204" pitchFamily="34" charset="0"/>
                <a:ea typeface="Calibri" panose="020F0502020204030204" pitchFamily="34" charset="0"/>
                <a:cs typeface="Arial" panose="020B0604020202020204" pitchFamily="34" charset="0"/>
              </a:rPr>
              <a:t>šviesamėgiai</a:t>
            </a:r>
            <a:r>
              <a:rPr lang="lt-LT" sz="1800" dirty="0">
                <a:effectLst/>
                <a:latin typeface="Arial" panose="020B0604020202020204" pitchFamily="34" charset="0"/>
                <a:ea typeface="Calibri" panose="020F0502020204030204" pitchFamily="34" charset="0"/>
                <a:cs typeface="Arial" panose="020B0604020202020204" pitchFamily="34" charset="0"/>
              </a:rPr>
              <a:t> krūmai, kurie užauga iki 1-2 metrų aukščio. Jau­ni krūmai jau pradeda žydėti ir kasmet žydi gausiai. </a:t>
            </a:r>
            <a:r>
              <a:rPr lang="lt-LT" sz="1800" dirty="0" err="1">
                <a:effectLst/>
                <a:latin typeface="Arial" panose="020B0604020202020204" pitchFamily="34" charset="0"/>
                <a:ea typeface="Calibri" panose="020F0502020204030204" pitchFamily="34" charset="0"/>
                <a:cs typeface="Arial" panose="020B0604020202020204" pitchFamily="34" charset="0"/>
              </a:rPr>
              <a:t>Lanksvos</a:t>
            </a:r>
            <a:r>
              <a:rPr lang="lt-LT" sz="1800" dirty="0">
                <a:effectLst/>
                <a:latin typeface="Arial" panose="020B0604020202020204" pitchFamily="34" charset="0"/>
                <a:ea typeface="Calibri" panose="020F0502020204030204" pitchFamily="34" charset="0"/>
                <a:cs typeface="Arial" panose="020B0604020202020204" pitchFamily="34" charset="0"/>
              </a:rPr>
              <a:t> skiriasi ir lapų forma, spalva, žiedų dydžiu ir jų išsidėstymu. Augalo lapams būdinga rudenį nusidažyti oranžine, raudona ar auksine spalva. </a:t>
            </a:r>
            <a:r>
              <a:rPr lang="lt-LT" sz="1800" dirty="0" err="1">
                <a:effectLst/>
                <a:latin typeface="Arial" panose="020B0604020202020204" pitchFamily="34" charset="0"/>
                <a:ea typeface="Calibri" panose="020F0502020204030204" pitchFamily="34" charset="0"/>
                <a:cs typeface="Arial" panose="020B0604020202020204" pitchFamily="34" charset="0"/>
              </a:rPr>
              <a:t>Lanksvų</a:t>
            </a:r>
            <a:r>
              <a:rPr lang="lt-LT" sz="1800" dirty="0">
                <a:effectLst/>
                <a:latin typeface="Arial" panose="020B0604020202020204" pitchFamily="34" charset="0"/>
                <a:ea typeface="Calibri" panose="020F0502020204030204" pitchFamily="34" charset="0"/>
                <a:cs typeface="Arial" panose="020B0604020202020204" pitchFamily="34" charset="0"/>
              </a:rPr>
              <a:t> žydėjimo laikas skirtingas, todėl renkantis veisles rekomenduojama ištęsti žydėjimo laiką per visą sezoną. Jos sodinamos grupėmis arba pavieniui. </a:t>
            </a:r>
            <a:r>
              <a:rPr lang="lt-LT" sz="1800" dirty="0" err="1">
                <a:effectLst/>
                <a:latin typeface="Arial" panose="020B0604020202020204" pitchFamily="34" charset="0"/>
                <a:ea typeface="Calibri" panose="020F0502020204030204" pitchFamily="34" charset="0"/>
                <a:cs typeface="Arial" panose="020B0604020202020204" pitchFamily="34" charset="0"/>
              </a:rPr>
              <a:t>Lanksvas</a:t>
            </a:r>
            <a:r>
              <a:rPr lang="lt-LT" sz="1800" dirty="0">
                <a:effectLst/>
                <a:latin typeface="Arial" panose="020B0604020202020204" pitchFamily="34" charset="0"/>
                <a:ea typeface="Calibri" panose="020F0502020204030204" pitchFamily="34" charset="0"/>
                <a:cs typeface="Arial" panose="020B0604020202020204" pitchFamily="34" charset="0"/>
              </a:rPr>
              <a:t> lengva prižiūrėti. </a:t>
            </a:r>
            <a:r>
              <a:rPr lang="lt-LT" sz="1800" dirty="0" err="1">
                <a:effectLst/>
                <a:latin typeface="Arial" panose="020B0604020202020204" pitchFamily="34" charset="0"/>
                <a:ea typeface="Calibri" panose="020F0502020204030204" pitchFamily="34" charset="0"/>
                <a:cs typeface="Arial" panose="020B0604020202020204" pitchFamily="34" charset="0"/>
              </a:rPr>
              <a:t>Lanksvų</a:t>
            </a:r>
            <a:r>
              <a:rPr lang="lt-LT" sz="1800" dirty="0">
                <a:effectLst/>
                <a:latin typeface="Arial" panose="020B0604020202020204" pitchFamily="34" charset="0"/>
                <a:ea typeface="Calibri" panose="020F0502020204030204" pitchFamily="34" charset="0"/>
                <a:cs typeface="Arial" panose="020B0604020202020204" pitchFamily="34" charset="0"/>
              </a:rPr>
              <a:t> žiedai būna įvairių spalvų: baltos, rožinės, tamsiai rožinės. Yra lengvai formuojamos.  Kadangi jos žydi įvairiu metu, tai galima sudaryti nuolat žydinčias efektyvias grupes.</a:t>
            </a:r>
          </a:p>
          <a:p>
            <a:pPr indent="0">
              <a:lnSpc>
                <a:spcPct val="115000"/>
              </a:lnSpc>
              <a:spcAft>
                <a:spcPts val="1000"/>
              </a:spcAft>
              <a:buNone/>
            </a:pPr>
            <a:r>
              <a:rPr lang="lt-LT" sz="1800" dirty="0" err="1">
                <a:effectLst/>
                <a:latin typeface="Arial" panose="020B0604020202020204" pitchFamily="34" charset="0"/>
                <a:ea typeface="Calibri" panose="020F0502020204030204" pitchFamily="34" charset="0"/>
                <a:cs typeface="Arial" panose="020B0604020202020204" pitchFamily="34" charset="0"/>
              </a:rPr>
              <a:t>Lanksvos</a:t>
            </a:r>
            <a:r>
              <a:rPr lang="lt-LT" sz="1800" dirty="0">
                <a:effectLst/>
                <a:latin typeface="Arial" panose="020B0604020202020204" pitchFamily="34" charset="0"/>
                <a:ea typeface="Calibri" panose="020F0502020204030204" pitchFamily="34" charset="0"/>
                <a:cs typeface="Arial" panose="020B0604020202020204" pitchFamily="34" charset="0"/>
              </a:rPr>
              <a:t> geriausiai auga atviroje, saulėtoje vietoje. Joms nereikia itin maistingos dirvos, tinka paprasta sodo žemė, tačiau, norint užauginti gražų augalą, derėtų dirvą patręšti. Lengvai auga vidutinio drėgnumo dirvoje, kurioje neužsilaiko vanduo. Nors </a:t>
            </a:r>
            <a:r>
              <a:rPr lang="lt-LT" sz="1800" dirty="0" err="1">
                <a:effectLst/>
                <a:latin typeface="Arial" panose="020B0604020202020204" pitchFamily="34" charset="0"/>
                <a:ea typeface="Calibri" panose="020F0502020204030204" pitchFamily="34" charset="0"/>
                <a:cs typeface="Arial" panose="020B0604020202020204" pitchFamily="34" charset="0"/>
              </a:rPr>
              <a:t>lanksvos</a:t>
            </a:r>
            <a:r>
              <a:rPr lang="lt-LT" sz="1800" dirty="0">
                <a:effectLst/>
                <a:latin typeface="Arial" panose="020B0604020202020204" pitchFamily="34" charset="0"/>
                <a:ea typeface="Calibri" panose="020F0502020204030204" pitchFamily="34" charset="0"/>
                <a:cs typeface="Arial" panose="020B0604020202020204" pitchFamily="34" charset="0"/>
              </a:rPr>
              <a:t> gali ilgai augti negenėtos, žirklės joms labai naudingos – nauji stiebai stipresni ir vešlesni, lapai ir žiedai stambesni. Pavasarį (iki birželio vidurio) žydinčios </a:t>
            </a:r>
            <a:r>
              <a:rPr lang="lt-LT" sz="1800" dirty="0" err="1">
                <a:effectLst/>
                <a:latin typeface="Arial" panose="020B0604020202020204" pitchFamily="34" charset="0"/>
                <a:ea typeface="Calibri" panose="020F0502020204030204" pitchFamily="34" charset="0"/>
                <a:cs typeface="Arial" panose="020B0604020202020204" pitchFamily="34" charset="0"/>
              </a:rPr>
              <a:t>lanksvos</a:t>
            </a:r>
            <a:r>
              <a:rPr lang="lt-LT" sz="1800" dirty="0">
                <a:effectLst/>
                <a:latin typeface="Arial" panose="020B0604020202020204" pitchFamily="34" charset="0"/>
                <a:ea typeface="Calibri" panose="020F0502020204030204" pitchFamily="34" charset="0"/>
                <a:cs typeface="Arial" panose="020B0604020202020204" pitchFamily="34" charset="0"/>
              </a:rPr>
              <a:t>, kurios žiedinius pumpurus sukrauna rudenį, genimos iš karto, kai peržydi</a:t>
            </a:r>
            <a:r>
              <a:rPr lang="lt-LT" sz="1800" dirty="0">
                <a:latin typeface="Arial" panose="020B0604020202020204" pitchFamily="34" charset="0"/>
                <a:ea typeface="Calibri" panose="020F0502020204030204" pitchFamily="34" charset="0"/>
                <a:cs typeface="Arial" panose="020B0604020202020204" pitchFamily="34" charset="0"/>
              </a:rPr>
              <a:t>.</a:t>
            </a:r>
          </a:p>
          <a:p>
            <a:pPr indent="0">
              <a:lnSpc>
                <a:spcPct val="115000"/>
              </a:lnSpc>
              <a:spcAft>
                <a:spcPts val="1000"/>
              </a:spcAft>
              <a:buNone/>
            </a:pPr>
            <a:r>
              <a:rPr lang="lt-LT" sz="1800" dirty="0">
                <a:effectLst/>
                <a:latin typeface="Arial" panose="020B0604020202020204" pitchFamily="34" charset="0"/>
                <a:ea typeface="Calibri" panose="020F0502020204030204" pitchFamily="34" charset="0"/>
                <a:cs typeface="Arial" panose="020B0604020202020204" pitchFamily="34" charset="0"/>
              </a:rPr>
              <a:t>Galima sodinti grupėmis ir pavieniui, tinka alpinariumuose, komponuoti su kitais augalais. Jos mėgstamos ir dėl atsparumo užterštam miestų orui. </a:t>
            </a:r>
            <a:endParaRPr lang="lt-LT" sz="1800" dirty="0">
              <a:latin typeface="Arial" panose="020B0604020202020204" pitchFamily="34" charset="0"/>
              <a:ea typeface="Calibri" panose="020F0502020204030204" pitchFamily="34" charset="0"/>
              <a:cs typeface="Arial" panose="020B0604020202020204" pitchFamily="34" charset="0"/>
            </a:endParaRPr>
          </a:p>
          <a:p>
            <a:pPr indent="0">
              <a:lnSpc>
                <a:spcPct val="115000"/>
              </a:lnSpc>
              <a:spcAft>
                <a:spcPts val="1000"/>
              </a:spcAft>
              <a:buNone/>
            </a:pPr>
            <a:r>
              <a:rPr lang="lt-LT" sz="1800" dirty="0">
                <a:effectLst/>
                <a:latin typeface="Arial" panose="020B0604020202020204" pitchFamily="34" charset="0"/>
                <a:ea typeface="Calibri" panose="020F0502020204030204" pitchFamily="34" charset="0"/>
                <a:cs typeface="Arial" panose="020B0604020202020204" pitchFamily="34" charset="0"/>
              </a:rPr>
              <a:t>Pavasarį </a:t>
            </a:r>
            <a:r>
              <a:rPr lang="lt-LT" sz="1800" dirty="0" err="1">
                <a:effectLst/>
                <a:latin typeface="Arial" panose="020B0604020202020204" pitchFamily="34" charset="0"/>
                <a:ea typeface="Calibri" panose="020F0502020204030204" pitchFamily="34" charset="0"/>
                <a:cs typeface="Arial" panose="020B0604020202020204" pitchFamily="34" charset="0"/>
              </a:rPr>
              <a:t>lanksvos</a:t>
            </a:r>
            <a:r>
              <a:rPr lang="lt-LT" sz="1800" dirty="0">
                <a:effectLst/>
                <a:latin typeface="Arial" panose="020B0604020202020204" pitchFamily="34" charset="0"/>
                <a:ea typeface="Calibri" panose="020F0502020204030204" pitchFamily="34" charset="0"/>
                <a:cs typeface="Arial" panose="020B0604020202020204" pitchFamily="34" charset="0"/>
              </a:rPr>
              <a:t> dauginamos sėklomis, tačiau vasarą lengvai dauginasi ūgliais ar atžalomis, kero dalijimu.</a:t>
            </a:r>
            <a:endParaRPr lang="lt-LT" sz="3600" dirty="0">
              <a:latin typeface="Arial" panose="020B0604020202020204" pitchFamily="34" charset="0"/>
              <a:cs typeface="Arial" panose="020B0604020202020204" pitchFamily="34" charset="0"/>
            </a:endParaRPr>
          </a:p>
        </p:txBody>
      </p:sp>
      <p:sp>
        <p:nvSpPr>
          <p:cNvPr id="5" name="Veiksmo mygtukas: tuščias 4">
            <a:hlinkClick r:id="rId4" action="ppaction://hlinksldjump" highlightClick="1"/>
            <a:extLst>
              <a:ext uri="{FF2B5EF4-FFF2-40B4-BE49-F238E27FC236}">
                <a16:creationId xmlns:a16="http://schemas.microsoft.com/office/drawing/2014/main" id="{B3479833-C36E-43E1-AEB4-D341E000A250}"/>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7" name="Veiksmo mygtukas: tuščias 6">
            <a:hlinkClick r:id="rId5" action="ppaction://hlinksldjump" highlightClick="1"/>
            <a:extLst>
              <a:ext uri="{FF2B5EF4-FFF2-40B4-BE49-F238E27FC236}">
                <a16:creationId xmlns:a16="http://schemas.microsoft.com/office/drawing/2014/main" id="{70AB1DCF-6672-494B-B29B-D6A676E5AEFA}"/>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Tree>
    <p:extLst>
      <p:ext uri="{BB962C8B-B14F-4D97-AF65-F5344CB8AC3E}">
        <p14:creationId xmlns:p14="http://schemas.microsoft.com/office/powerpoint/2010/main" val="3209752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785192" y="245856"/>
            <a:ext cx="10306878" cy="655292"/>
          </a:xfrm>
        </p:spPr>
        <p:txBody>
          <a:bodyPr>
            <a:normAutofit fontScale="90000"/>
          </a:bodyPr>
          <a:lstStyle/>
          <a:p>
            <a:pPr algn="ctr">
              <a:lnSpc>
                <a:spcPct val="115000"/>
              </a:lnSpc>
              <a:spcAft>
                <a:spcPts val="1000"/>
              </a:spcAft>
            </a:pPr>
            <a:r>
              <a:rPr lang="lt-LT" sz="3600" b="1" dirty="0">
                <a:effectLst/>
                <a:latin typeface="Segoe Print" panose="02000600000000000000" pitchFamily="2" charset="0"/>
                <a:ea typeface="Calibri" panose="020F0502020204030204" pitchFamily="34" charset="0"/>
                <a:cs typeface="Times New Roman" panose="02020603050405020304" pitchFamily="18" charset="0"/>
              </a:rPr>
              <a:t>Levandos </a:t>
            </a:r>
            <a:endParaRPr lang="lt-LT" sz="3600" dirty="0">
              <a:effectLst/>
              <a:latin typeface="Segoe Print" panose="02000600000000000000" pitchFamily="2" charset="0"/>
              <a:ea typeface="Calibri" panose="020F0502020204030204" pitchFamily="34" charset="0"/>
              <a:cs typeface="Times New Roman" panose="02020603050405020304" pitchFamily="18" charset="0"/>
            </a:endParaRPr>
          </a:p>
        </p:txBody>
      </p:sp>
      <p:pic>
        <p:nvPicPr>
          <p:cNvPr id="5" name="Paveikslėlis 4">
            <a:extLst>
              <a:ext uri="{FF2B5EF4-FFF2-40B4-BE49-F238E27FC236}">
                <a16:creationId xmlns:a16="http://schemas.microsoft.com/office/drawing/2014/main" id="{D373BF93-3780-4149-8084-AB3F3BFC7F62}"/>
              </a:ext>
            </a:extLst>
          </p:cNvPr>
          <p:cNvPicPr/>
          <p:nvPr/>
        </p:nvPicPr>
        <p:blipFill>
          <a:blip r:embed="rId3" cstate="print">
            <a:alphaModFix amt="50000"/>
            <a:extLst>
              <a:ext uri="{28A0092B-C50C-407E-A947-70E740481C1C}">
                <a14:useLocalDpi xmlns:a14="http://schemas.microsoft.com/office/drawing/2010/main" val="0"/>
              </a:ext>
            </a:extLst>
          </a:blip>
          <a:stretch>
            <a:fillRect/>
          </a:stretch>
        </p:blipFill>
        <p:spPr>
          <a:xfrm>
            <a:off x="7701998" y="62948"/>
            <a:ext cx="4370732" cy="3366052"/>
          </a:xfrm>
          <a:prstGeom prst="rect">
            <a:avLst/>
          </a:prstGeom>
          <a:ln>
            <a:noFill/>
          </a:ln>
          <a:effectLst>
            <a:softEdge rad="112500"/>
          </a:effectLst>
        </p:spPr>
      </p:pic>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19270" y="901148"/>
            <a:ext cx="11940208" cy="5956852"/>
          </a:xfrm>
        </p:spPr>
        <p:txBody>
          <a:bodyPr>
            <a:normAutofit lnSpcReduction="10000"/>
          </a:bodyPr>
          <a:lstStyle/>
          <a:p>
            <a:pPr marL="0" indent="0">
              <a:lnSpc>
                <a:spcPct val="115000"/>
              </a:lnSpc>
              <a:spcAft>
                <a:spcPts val="1000"/>
              </a:spcAft>
              <a:buNone/>
            </a:pPr>
            <a:r>
              <a:rPr lang="lt-LT" sz="1600" dirty="0">
                <a:effectLst/>
                <a:latin typeface="Arial" panose="020B0604020202020204" pitchFamily="34" charset="0"/>
                <a:ea typeface="Calibri" panose="020F0502020204030204" pitchFamily="34" charset="0"/>
                <a:cs typeface="Arial" panose="020B0604020202020204" pitchFamily="34" charset="0"/>
              </a:rPr>
              <a:t>Yra daug levandų rūšių. Prie gimnazijos auga paprastoji levanda. </a:t>
            </a:r>
            <a:r>
              <a:rPr lang="lt-LT" sz="1600" dirty="0">
                <a:solidFill>
                  <a:srgbClr val="000000"/>
                </a:solidFill>
                <a:effectLst/>
                <a:latin typeface="Arial" panose="020B0604020202020204" pitchFamily="34" charset="0"/>
                <a:ea typeface="Georgia" panose="02040502050405020303" pitchFamily="18" charset="0"/>
                <a:cs typeface="Arial" panose="020B0604020202020204" pitchFamily="34" charset="0"/>
              </a:rPr>
              <a:t>Levandas auginti yra tikrai nesudėtinga, tik reikia žinoti kelias taisykles. Pirmiausiai tai, kad levanda yra sausų vietų augalas, mėgstantis nelabai derlingas priesmėlio vietas, kuriose po lietaus neužsistovi vanduo. Antras būtinas sėkmingam levandos augimui dalykas yra saulė, jos turi būti kuo daugiau, pavėsyje jos  nežydės. Tad geriausia levandas sodinti labai saulėtose ir greitai išdžiūstančiose vietose. Jos nemėgsta rūgščių dirvų. Želdynuose galima pamatyti gausybę tikrosios levandos veislių: mėlynais, baltais arba rožiniais žiedais, žemų nykštukinių ir pilnavidurių, bei įvairiausių kitokių.</a:t>
            </a:r>
            <a:endParaRPr lang="lt-LT" sz="1600" dirty="0">
              <a:solidFill>
                <a:srgbClr val="000000"/>
              </a:solidFill>
              <a:latin typeface="Arial" panose="020B0604020202020204" pitchFamily="34" charset="0"/>
              <a:ea typeface="Georgia" panose="02040502050405020303" pitchFamily="18" charset="0"/>
              <a:cs typeface="Arial" panose="020B0604020202020204" pitchFamily="34" charset="0"/>
            </a:endParaRPr>
          </a:p>
          <a:p>
            <a:pPr marL="0" indent="0">
              <a:lnSpc>
                <a:spcPct val="115000"/>
              </a:lnSpc>
              <a:spcAft>
                <a:spcPts val="1000"/>
              </a:spcAft>
              <a:buNone/>
            </a:pPr>
            <a:r>
              <a:rPr lang="lt-LT" sz="1600" dirty="0">
                <a:effectLst/>
                <a:latin typeface="Arial" panose="020B0604020202020204" pitchFamily="34" charset="0"/>
                <a:ea typeface="Georgia" panose="02040502050405020303" pitchFamily="18" charset="0"/>
                <a:cs typeface="Arial" panose="020B0604020202020204" pitchFamily="34" charset="0"/>
              </a:rPr>
              <a:t>Levandos auga savaime – pietų Europoje, šiaurės Afrikoje ir dalyje Azijos, ten jos auga nedideliais 0,5–0,6 m aukščio ir šakotais puskrūmiais. </a:t>
            </a:r>
          </a:p>
          <a:p>
            <a:pPr marL="0" indent="0">
              <a:lnSpc>
                <a:spcPct val="115000"/>
              </a:lnSpc>
              <a:spcAft>
                <a:spcPts val="1000"/>
              </a:spcAft>
              <a:buNone/>
            </a:pPr>
            <a:r>
              <a:rPr lang="lt-LT" sz="1600" dirty="0">
                <a:effectLst/>
                <a:latin typeface="Arial" panose="020B0604020202020204" pitchFamily="34" charset="0"/>
                <a:ea typeface="Georgia" panose="02040502050405020303" pitchFamily="18" charset="0"/>
                <a:cs typeface="Arial" panose="020B0604020202020204" pitchFamily="34" charset="0"/>
              </a:rPr>
              <a:t>Kvapnieji violetiniai žiedeliai gan smulkūs, bet susitelkę po kelis į puošnias stačias šluoteles. Jos pražysta vasarą, dažniausiai birželio pabaigoje arba liepą ir gali žydėti iki rudens. Karštą dieną žiedai skleidžia malonų, vien tik jiems būdingą aromatą. Eterinis aliejus kaupiasi ne tik žieduose, bet ir lapuose, stiebuose. Žiedai taip pat ir labai medingi, tad aplink juos nuolat sukasi bitės, kamanės, drugiai bei kiti vabzdžiai.</a:t>
            </a:r>
          </a:p>
          <a:p>
            <a:pPr marL="0" indent="0">
              <a:lnSpc>
                <a:spcPct val="115000"/>
              </a:lnSpc>
              <a:spcAft>
                <a:spcPts val="1000"/>
              </a:spcAft>
              <a:buNone/>
            </a:pPr>
            <a:r>
              <a:rPr lang="lt-LT" sz="1600" dirty="0">
                <a:solidFill>
                  <a:srgbClr val="000000"/>
                </a:solidFill>
                <a:effectLst/>
                <a:latin typeface="Arial" panose="020B0604020202020204" pitchFamily="34" charset="0"/>
                <a:ea typeface="Georgia" panose="02040502050405020303" pitchFamily="18" charset="0"/>
                <a:cs typeface="Arial" panose="020B0604020202020204" pitchFamily="34" charset="0"/>
              </a:rPr>
              <a:t>Levandos gali išnykti kai žiemą po stipresnių šalčių prasideda atodrėkis ir ištirpęs sniegas nesusigeria į žemę, o stovi dirvos paviršiuje. Tada levandos žūsta ne dėl šalčio, o dėl užmirkimo, nes jų šaknys tiesiog supūva. Levandos visai gerai jaučiasi gėlynuose, kur žemės paviršius būna mulčiuotas akmenėliais ir tarp kitų augalų pavyzdžiui, rožių.</a:t>
            </a:r>
            <a:endParaRPr lang="lt-LT" sz="1600" dirty="0">
              <a:latin typeface="Arial" panose="020B0604020202020204" pitchFamily="34" charset="0"/>
              <a:ea typeface="Georgia" panose="02040502050405020303" pitchFamily="18" charset="0"/>
              <a:cs typeface="Arial" panose="020B0604020202020204" pitchFamily="34" charset="0"/>
            </a:endParaRPr>
          </a:p>
          <a:p>
            <a:pPr marL="0" indent="0">
              <a:lnSpc>
                <a:spcPct val="115000"/>
              </a:lnSpc>
              <a:spcAft>
                <a:spcPts val="1000"/>
              </a:spcAft>
              <a:buNone/>
            </a:pPr>
            <a:r>
              <a:rPr lang="lt-LT" sz="1600" dirty="0">
                <a:solidFill>
                  <a:srgbClr val="000000"/>
                </a:solidFill>
                <a:effectLst/>
                <a:latin typeface="Arial" panose="020B0604020202020204" pitchFamily="34" charset="0"/>
                <a:ea typeface="Georgia" panose="02040502050405020303" pitchFamily="18" charset="0"/>
                <a:cs typeface="Arial" panose="020B0604020202020204" pitchFamily="34" charset="0"/>
              </a:rPr>
              <a:t>Levandos gali būti puikus prieskonis, kuris dedamas į sriubas, salotas, troškinius, mėsos gaminius, gaiviuosius bei alkoholinius gėrimus. Parfumerijoje ir kosmetikoje levandos taip pat labai plačiai naudojamos kvepalų, dezodorantų, muilų, šampūnų, smilkalų, vonios druskų, miego pagalvėlių ir t.t. gamyboje. Padeda ir atbaidant rūbų kandis, tiesiog tereikia įdėti keletą šakelių į spintą ir retkarčiais pajudinti, kad pasklistų aromatas, tada ir rūbai maloniai kvepės.</a:t>
            </a:r>
            <a:endParaRPr lang="lt-LT"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Veiksmo mygtukas: tuščias 5">
            <a:hlinkClick r:id="rId4" action="ppaction://hlinksldjump" highlightClick="1"/>
            <a:extLst>
              <a:ext uri="{FF2B5EF4-FFF2-40B4-BE49-F238E27FC236}">
                <a16:creationId xmlns:a16="http://schemas.microsoft.com/office/drawing/2014/main" id="{437B10BE-3805-4319-A60B-F22BF1E5840C}"/>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7" name="Veiksmo mygtukas: tuščias 6">
            <a:hlinkClick r:id="rId5" action="ppaction://hlinksldjump" highlightClick="1"/>
            <a:extLst>
              <a:ext uri="{FF2B5EF4-FFF2-40B4-BE49-F238E27FC236}">
                <a16:creationId xmlns:a16="http://schemas.microsoft.com/office/drawing/2014/main" id="{77CEE182-CBA1-487B-8A6D-CA884C88CF7B}"/>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Tree>
    <p:extLst>
      <p:ext uri="{BB962C8B-B14F-4D97-AF65-F5344CB8AC3E}">
        <p14:creationId xmlns:p14="http://schemas.microsoft.com/office/powerpoint/2010/main" val="792541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785192" y="245856"/>
            <a:ext cx="10306878" cy="655292"/>
          </a:xfrm>
        </p:spPr>
        <p:txBody>
          <a:bodyPr>
            <a:normAutofit fontScale="90000"/>
          </a:bodyPr>
          <a:lstStyle/>
          <a:p>
            <a:pPr indent="822960" algn="ctr">
              <a:lnSpc>
                <a:spcPct val="115000"/>
              </a:lnSpc>
              <a:spcAft>
                <a:spcPts val="1000"/>
              </a:spcAft>
            </a:pPr>
            <a:r>
              <a:rPr lang="lt-LT" sz="3600" b="1" dirty="0" err="1">
                <a:effectLst/>
                <a:latin typeface="Arial" panose="020B0604020202020204" pitchFamily="34" charset="0"/>
                <a:ea typeface="Calibri" panose="020F0502020204030204" pitchFamily="34" charset="0"/>
                <a:cs typeface="Arial" panose="020B0604020202020204" pitchFamily="34" charset="0"/>
              </a:rPr>
              <a:t>Alūnės</a:t>
            </a:r>
            <a:endParaRPr lang="lt-LT"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6" name="Paveikslėlis 5">
            <a:extLst>
              <a:ext uri="{FF2B5EF4-FFF2-40B4-BE49-F238E27FC236}">
                <a16:creationId xmlns:a16="http://schemas.microsoft.com/office/drawing/2014/main" id="{4C4FC296-EDB6-4590-8670-5C895D6AD1A2}"/>
              </a:ext>
            </a:extLst>
          </p:cNvPr>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7613374" y="245856"/>
            <a:ext cx="4287894" cy="2975646"/>
          </a:xfrm>
          <a:prstGeom prst="rect">
            <a:avLst/>
          </a:prstGeom>
          <a:ln>
            <a:noFill/>
          </a:ln>
          <a:effectLst>
            <a:softEdge rad="112500"/>
          </a:effectLst>
        </p:spPr>
      </p:pic>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19270" y="901148"/>
            <a:ext cx="11940208" cy="5956852"/>
          </a:xfrm>
        </p:spPr>
        <p:txBody>
          <a:bodyPr>
            <a:normAutofit fontScale="92500"/>
          </a:bodyPr>
          <a:lstStyle/>
          <a:p>
            <a:pPr indent="0">
              <a:lnSpc>
                <a:spcPct val="115000"/>
              </a:lnSpc>
              <a:spcAft>
                <a:spcPts val="1000"/>
              </a:spcAft>
              <a:buNone/>
            </a:pPr>
            <a:r>
              <a:rPr lang="lt-LT" sz="1800" dirty="0" err="1">
                <a:effectLst/>
                <a:latin typeface="Arial" panose="020B0604020202020204" pitchFamily="34" charset="0"/>
                <a:ea typeface="Calibri" panose="020F0502020204030204" pitchFamily="34" charset="0"/>
                <a:cs typeface="Arial" panose="020B0604020202020204" pitchFamily="34" charset="0"/>
              </a:rPr>
              <a:t>Alūnės</a:t>
            </a:r>
            <a:r>
              <a:rPr lang="lt-LT" sz="1800" dirty="0">
                <a:effectLst/>
                <a:latin typeface="Arial" panose="020B0604020202020204" pitchFamily="34" charset="0"/>
                <a:ea typeface="Calibri" panose="020F0502020204030204" pitchFamily="34" charset="0"/>
                <a:cs typeface="Arial" panose="020B0604020202020204" pitchFamily="34" charset="0"/>
              </a:rPr>
              <a:t> priklauso </a:t>
            </a:r>
            <a:r>
              <a:rPr lang="lt-LT" sz="1800" dirty="0" err="1">
                <a:effectLst/>
                <a:latin typeface="Arial" panose="020B0604020202020204" pitchFamily="34" charset="0"/>
                <a:ea typeface="Calibri" panose="020F0502020204030204" pitchFamily="34" charset="0"/>
                <a:cs typeface="Arial" panose="020B0604020202020204" pitchFamily="34" charset="0"/>
              </a:rPr>
              <a:t>uolaskėlinių</a:t>
            </a:r>
            <a:r>
              <a:rPr lang="lt-LT" sz="1800" dirty="0">
                <a:effectLst/>
                <a:latin typeface="Arial" panose="020B0604020202020204" pitchFamily="34" charset="0"/>
                <a:ea typeface="Calibri" panose="020F0502020204030204" pitchFamily="34" charset="0"/>
                <a:cs typeface="Arial" panose="020B0604020202020204" pitchFamily="34" charset="0"/>
              </a:rPr>
              <a:t> šeimai. Gimtoji </a:t>
            </a:r>
            <a:r>
              <a:rPr lang="lt-LT" sz="1800" dirty="0" err="1">
                <a:effectLst/>
                <a:latin typeface="Arial" panose="020B0604020202020204" pitchFamily="34" charset="0"/>
                <a:ea typeface="Calibri" panose="020F0502020204030204" pitchFamily="34" charset="0"/>
                <a:cs typeface="Arial" panose="020B0604020202020204" pitchFamily="34" charset="0"/>
              </a:rPr>
              <a:t>alūnių</a:t>
            </a:r>
            <a:r>
              <a:rPr lang="lt-LT" sz="1800" dirty="0">
                <a:effectLst/>
                <a:latin typeface="Arial" panose="020B0604020202020204" pitchFamily="34" charset="0"/>
                <a:ea typeface="Calibri" panose="020F0502020204030204" pitchFamily="34" charset="0"/>
                <a:cs typeface="Arial" panose="020B0604020202020204" pitchFamily="34" charset="0"/>
              </a:rPr>
              <a:t> šalis – Šiaurės Amerika, tačiau jos puikiai auga ir žiemoja Lietuvoje. </a:t>
            </a:r>
            <a:r>
              <a:rPr lang="lt-LT" sz="1800" dirty="0" err="1">
                <a:effectLst/>
                <a:latin typeface="Arial" panose="020B0604020202020204" pitchFamily="34" charset="0"/>
                <a:ea typeface="Calibri" panose="020F0502020204030204" pitchFamily="34" charset="0"/>
                <a:cs typeface="Arial" panose="020B0604020202020204" pitchFamily="34" charset="0"/>
              </a:rPr>
              <a:t>Alūnė</a:t>
            </a:r>
            <a:r>
              <a:rPr lang="lt-LT" sz="1800" dirty="0">
                <a:effectLst/>
                <a:latin typeface="Arial" panose="020B0604020202020204" pitchFamily="34" charset="0"/>
                <a:ea typeface="Calibri" panose="020F0502020204030204" pitchFamily="34" charset="0"/>
                <a:cs typeface="Arial" panose="020B0604020202020204" pitchFamily="34" charset="0"/>
              </a:rPr>
              <a:t> – visžalis daugiametis augalas, užaugantis iki 40–70 cm aukščio. Dekoratyviausi augalo lapai, jų spalvinė gama milžiniška. Lapai šiek tiek karpyti, širdies formos, dydis gali skirtis ir priklauso nuo auginimo sąlygų. Taip pat grožiu nenusileidžia varpelio formos žiedai, susitelkę aukštose ažūrinėse šluotelėse. Varpeliai pradeda skleistis nuo birželio mėnesio, o jų spalva varijuoja nuo baltos iki tamsiai vyšninės. </a:t>
            </a:r>
            <a:r>
              <a:rPr lang="lt-LT" sz="1800" dirty="0" err="1">
                <a:effectLst/>
                <a:latin typeface="Arial" panose="020B0604020202020204" pitchFamily="34" charset="0"/>
                <a:ea typeface="Calibri" panose="020F0502020204030204" pitchFamily="34" charset="0"/>
                <a:cs typeface="Arial" panose="020B0604020202020204" pitchFamily="34" charset="0"/>
              </a:rPr>
              <a:t>Alūnės</a:t>
            </a:r>
            <a:r>
              <a:rPr lang="lt-LT" sz="1800" dirty="0">
                <a:effectLst/>
                <a:latin typeface="Arial" panose="020B0604020202020204" pitchFamily="34" charset="0"/>
                <a:ea typeface="Calibri" panose="020F0502020204030204" pitchFamily="34" charset="0"/>
                <a:cs typeface="Arial" panose="020B0604020202020204" pitchFamily="34" charset="0"/>
              </a:rPr>
              <a:t> dauginamos sėklomis (neišlaiko veislei būdingų savybių), auginiais ar dalijant kerą. </a:t>
            </a:r>
          </a:p>
          <a:p>
            <a:pPr indent="0">
              <a:lnSpc>
                <a:spcPct val="115000"/>
              </a:lnSpc>
              <a:spcAft>
                <a:spcPts val="1000"/>
              </a:spcAft>
              <a:buNone/>
            </a:pPr>
            <a:r>
              <a:rPr lang="lt-LT" sz="1800" dirty="0">
                <a:effectLst/>
                <a:latin typeface="Arial" panose="020B0604020202020204" pitchFamily="34" charset="0"/>
                <a:ea typeface="Calibri" panose="020F0502020204030204" pitchFamily="34" charset="0"/>
                <a:cs typeface="Arial" panose="020B0604020202020204" pitchFamily="34" charset="0"/>
              </a:rPr>
              <a:t>Raudonosios </a:t>
            </a:r>
            <a:r>
              <a:rPr lang="lt-LT" sz="1800" dirty="0" err="1">
                <a:effectLst/>
                <a:latin typeface="Arial" panose="020B0604020202020204" pitchFamily="34" charset="0"/>
                <a:ea typeface="Calibri" panose="020F0502020204030204" pitchFamily="34" charset="0"/>
                <a:cs typeface="Arial" panose="020B0604020202020204" pitchFamily="34" charset="0"/>
              </a:rPr>
              <a:t>alūnės</a:t>
            </a:r>
            <a:r>
              <a:rPr lang="lt-LT" sz="1800" dirty="0">
                <a:effectLst/>
                <a:latin typeface="Arial" panose="020B0604020202020204" pitchFamily="34" charset="0"/>
                <a:ea typeface="Calibri" panose="020F0502020204030204" pitchFamily="34" charset="0"/>
                <a:cs typeface="Arial" panose="020B0604020202020204" pitchFamily="34" charset="0"/>
              </a:rPr>
              <a:t> žiemoja nepridengtos. Augalas labai lepus, esant įmirkusiai dirvai, ir gali žūti. Todėl ji turėtų būti lengva, puri, neutrali. </a:t>
            </a:r>
            <a:r>
              <a:rPr lang="lt-LT" sz="1800" dirty="0" err="1">
                <a:effectLst/>
                <a:latin typeface="Arial" panose="020B0604020202020204" pitchFamily="34" charset="0"/>
                <a:ea typeface="Calibri" panose="020F0502020204030204" pitchFamily="34" charset="0"/>
                <a:cs typeface="Arial" panose="020B0604020202020204" pitchFamily="34" charset="0"/>
              </a:rPr>
              <a:t>Alūnės</a:t>
            </a:r>
            <a:r>
              <a:rPr lang="lt-LT" sz="1800" dirty="0">
                <a:effectLst/>
                <a:latin typeface="Arial" panose="020B0604020202020204" pitchFamily="34" charset="0"/>
                <a:ea typeface="Calibri" panose="020F0502020204030204" pitchFamily="34" charset="0"/>
                <a:cs typeface="Arial" panose="020B0604020202020204" pitchFamily="34" charset="0"/>
              </a:rPr>
              <a:t>, augdamos saulės atokaitoje, dar ryškiau nusidažo veislei būdingomis spalvomis. </a:t>
            </a:r>
            <a:r>
              <a:rPr lang="lt-LT" sz="1800" dirty="0" err="1">
                <a:effectLst/>
                <a:latin typeface="Arial" panose="020B0604020202020204" pitchFamily="34" charset="0"/>
                <a:ea typeface="Calibri" panose="020F0502020204030204" pitchFamily="34" charset="0"/>
                <a:cs typeface="Arial" panose="020B0604020202020204" pitchFamily="34" charset="0"/>
              </a:rPr>
              <a:t>Alūnės</a:t>
            </a:r>
            <a:r>
              <a:rPr lang="lt-LT" sz="1800" dirty="0">
                <a:effectLst/>
                <a:latin typeface="Arial" panose="020B0604020202020204" pitchFamily="34" charset="0"/>
                <a:ea typeface="Calibri" panose="020F0502020204030204" pitchFamily="34" charset="0"/>
                <a:cs typeface="Arial" panose="020B0604020202020204" pitchFamily="34" charset="0"/>
              </a:rPr>
              <a:t> sodinamos saulėtoje vietoje arba pavėsyje į </a:t>
            </a:r>
            <a:r>
              <a:rPr lang="lt-LT" sz="1800" dirty="0" err="1">
                <a:effectLst/>
                <a:latin typeface="Arial" panose="020B0604020202020204" pitchFamily="34" charset="0"/>
                <a:ea typeface="Calibri" panose="020F0502020204030204" pitchFamily="34" charset="0"/>
                <a:cs typeface="Arial" panose="020B0604020202020204" pitchFamily="34" charset="0"/>
              </a:rPr>
              <a:t>humusingą</a:t>
            </a:r>
            <a:r>
              <a:rPr lang="lt-LT" sz="1800" dirty="0">
                <a:effectLst/>
                <a:latin typeface="Arial" panose="020B0604020202020204" pitchFamily="34" charset="0"/>
                <a:ea typeface="Calibri" panose="020F0502020204030204" pitchFamily="34" charset="0"/>
                <a:cs typeface="Arial" panose="020B0604020202020204" pitchFamily="34" charset="0"/>
              </a:rPr>
              <a:t>, nesunkią ir ne per sausą dirvą. Žiemą ir anksti pavasarį gali apšalti. Augalai pakenčia ilgalaikes sausras ir karščius, tačiau nežydi. Pavėsyje kereliai suformuoja didesnius, gražesnius lapus, bet saulėtoje vietoje gausiau žydi. Kadangi lapų skrotelė kasmet vis plečiasi, didėja, tai kerus geriausiai sodinti kas 30-40 cm (6-12 kerų/</a:t>
            </a:r>
            <a:r>
              <a:rPr lang="lt-LT" sz="1800" dirty="0" err="1">
                <a:effectLst/>
                <a:latin typeface="Arial" panose="020B0604020202020204" pitchFamily="34" charset="0"/>
                <a:ea typeface="Calibri" panose="020F0502020204030204" pitchFamily="34" charset="0"/>
                <a:cs typeface="Arial" panose="020B0604020202020204" pitchFamily="34" charset="0"/>
              </a:rPr>
              <a:t>kvad.m</a:t>
            </a:r>
            <a:r>
              <a:rPr lang="lt-LT" sz="1800" dirty="0">
                <a:effectLst/>
                <a:latin typeface="Arial" panose="020B0604020202020204" pitchFamily="34" charset="0"/>
                <a:ea typeface="Calibri" panose="020F0502020204030204" pitchFamily="34" charset="0"/>
                <a:cs typeface="Arial" panose="020B0604020202020204" pitchFamily="34" charset="0"/>
              </a:rPr>
              <a:t>). Gėlynuose sodinamos didelėmis grupėmis (po 10-20 kerų). Kai augalai peržydi, išpjaunami </a:t>
            </a:r>
            <a:r>
              <a:rPr lang="lt-LT" sz="1800" dirty="0" err="1">
                <a:effectLst/>
                <a:latin typeface="Arial" panose="020B0604020202020204" pitchFamily="34" charset="0"/>
                <a:ea typeface="Calibri" panose="020F0502020204030204" pitchFamily="34" charset="0"/>
                <a:cs typeface="Arial" panose="020B0604020202020204" pitchFamily="34" charset="0"/>
              </a:rPr>
              <a:t>žiedynkočiai</a:t>
            </a:r>
            <a:r>
              <a:rPr lang="lt-LT" sz="1800" dirty="0">
                <a:effectLst/>
                <a:latin typeface="Arial" panose="020B0604020202020204" pitchFamily="34" charset="0"/>
                <a:ea typeface="Calibri" panose="020F0502020204030204" pitchFamily="34" charset="0"/>
                <a:cs typeface="Arial" panose="020B0604020202020204" pitchFamily="34" charset="0"/>
              </a:rPr>
              <a:t>. Tamsiai žali </a:t>
            </a:r>
            <a:r>
              <a:rPr lang="lt-LT" sz="1800" dirty="0" err="1">
                <a:effectLst/>
                <a:latin typeface="Arial" panose="020B0604020202020204" pitchFamily="34" charset="0"/>
                <a:ea typeface="Calibri" panose="020F0502020204030204" pitchFamily="34" charset="0"/>
                <a:cs typeface="Arial" panose="020B0604020202020204" pitchFamily="34" charset="0"/>
              </a:rPr>
              <a:t>alūnių</a:t>
            </a:r>
            <a:r>
              <a:rPr lang="lt-LT" sz="1800" dirty="0">
                <a:effectLst/>
                <a:latin typeface="Arial" panose="020B0604020202020204" pitchFamily="34" charset="0"/>
                <a:ea typeface="Calibri" panose="020F0502020204030204" pitchFamily="34" charset="0"/>
                <a:cs typeface="Arial" panose="020B0604020202020204" pitchFamily="34" charset="0"/>
              </a:rPr>
              <a:t> lapai rudenį parausta. Vienoje pačioje vietoje nepersodintos gali augti 5-8 m.</a:t>
            </a:r>
            <a:endParaRPr lang="lt-LT" sz="1800" dirty="0">
              <a:latin typeface="Arial" panose="020B0604020202020204" pitchFamily="34" charset="0"/>
              <a:ea typeface="Calibri" panose="020F0502020204030204" pitchFamily="34" charset="0"/>
              <a:cs typeface="Arial" panose="020B0604020202020204" pitchFamily="34" charset="0"/>
            </a:endParaRPr>
          </a:p>
          <a:p>
            <a:pPr indent="0">
              <a:lnSpc>
                <a:spcPct val="115000"/>
              </a:lnSpc>
              <a:spcAft>
                <a:spcPts val="1000"/>
              </a:spcAft>
              <a:buNone/>
            </a:pPr>
            <a:r>
              <a:rPr lang="lt-LT" sz="1800" dirty="0" err="1">
                <a:effectLst/>
                <a:latin typeface="Arial" panose="020B0604020202020204" pitchFamily="34" charset="0"/>
                <a:ea typeface="Calibri" panose="020F0502020204030204" pitchFamily="34" charset="0"/>
                <a:cs typeface="Arial" panose="020B0604020202020204" pitchFamily="34" charset="0"/>
              </a:rPr>
              <a:t>Alūnės</a:t>
            </a:r>
            <a:r>
              <a:rPr lang="lt-LT" sz="1800" dirty="0">
                <a:effectLst/>
                <a:latin typeface="Arial" panose="020B0604020202020204" pitchFamily="34" charset="0"/>
                <a:ea typeface="Calibri" panose="020F0502020204030204" pitchFamily="34" charset="0"/>
                <a:cs typeface="Arial" panose="020B0604020202020204" pitchFamily="34" charset="0"/>
              </a:rPr>
              <a:t> sodinamos grupėmis gėlynuose, mišriose gėlių </a:t>
            </a:r>
            <a:r>
              <a:rPr lang="lt-LT" sz="1800" dirty="0" err="1">
                <a:effectLst/>
                <a:latin typeface="Arial" panose="020B0604020202020204" pitchFamily="34" charset="0"/>
                <a:ea typeface="Calibri" panose="020F0502020204030204" pitchFamily="34" charset="0"/>
                <a:cs typeface="Arial" panose="020B0604020202020204" pitchFamily="34" charset="0"/>
              </a:rPr>
              <a:t>lysvelėse</a:t>
            </a:r>
            <a:r>
              <a:rPr lang="lt-LT" sz="1800" dirty="0">
                <a:effectLst/>
                <a:latin typeface="Arial" panose="020B0604020202020204" pitchFamily="34" charset="0"/>
                <a:ea typeface="Calibri" panose="020F0502020204030204" pitchFamily="34" charset="0"/>
                <a:cs typeface="Arial" panose="020B0604020202020204" pitchFamily="34" charset="0"/>
              </a:rPr>
              <a:t>, alpinariumuose ir parkuose, iš jų formuojami apvadai. Galima sodinti pavieniui arba su kitomis daugiametėmis gėlėmis, sudėtinių aukštaūgių daugiamečių gėlių </a:t>
            </a:r>
            <a:r>
              <a:rPr lang="lt-LT" sz="1800" dirty="0" err="1">
                <a:effectLst/>
                <a:latin typeface="Arial" panose="020B0604020202020204" pitchFamily="34" charset="0"/>
                <a:ea typeface="Calibri" panose="020F0502020204030204" pitchFamily="34" charset="0"/>
                <a:cs typeface="Arial" panose="020B0604020202020204" pitchFamily="34" charset="0"/>
              </a:rPr>
              <a:t>lysvelių</a:t>
            </a:r>
            <a:r>
              <a:rPr lang="lt-LT" sz="1800" dirty="0">
                <a:effectLst/>
                <a:latin typeface="Arial" panose="020B0604020202020204" pitchFamily="34" charset="0"/>
                <a:ea typeface="Calibri" panose="020F0502020204030204" pitchFamily="34" charset="0"/>
                <a:cs typeface="Arial" panose="020B0604020202020204" pitchFamily="34" charset="0"/>
              </a:rPr>
              <a:t> (</a:t>
            </a:r>
            <a:r>
              <a:rPr lang="lt-LT" sz="1800" dirty="0" err="1">
                <a:effectLst/>
                <a:latin typeface="Arial" panose="020B0604020202020204" pitchFamily="34" charset="0"/>
                <a:ea typeface="Calibri" panose="020F0502020204030204" pitchFamily="34" charset="0"/>
                <a:cs typeface="Arial" panose="020B0604020202020204" pitchFamily="34" charset="0"/>
              </a:rPr>
              <a:t>miksborderių</a:t>
            </a:r>
            <a:r>
              <a:rPr lang="lt-LT" sz="1800" dirty="0">
                <a:effectLst/>
                <a:latin typeface="Arial" panose="020B0604020202020204" pitchFamily="34" charset="0"/>
                <a:ea typeface="Calibri" panose="020F0502020204030204" pitchFamily="34" charset="0"/>
                <a:cs typeface="Arial" panose="020B0604020202020204" pitchFamily="34" charset="0"/>
              </a:rPr>
              <a:t>) priekyje. Jos gerai jaučiasi medžių pavėsyje. </a:t>
            </a:r>
            <a:r>
              <a:rPr lang="lt-LT" sz="1800" dirty="0" err="1">
                <a:effectLst/>
                <a:latin typeface="Arial" panose="020B0604020202020204" pitchFamily="34" charset="0"/>
                <a:ea typeface="Calibri" panose="020F0502020204030204" pitchFamily="34" charset="0"/>
                <a:cs typeface="Arial" panose="020B0604020202020204" pitchFamily="34" charset="0"/>
              </a:rPr>
              <a:t>Alūnės</a:t>
            </a:r>
            <a:r>
              <a:rPr lang="lt-LT" sz="1800" dirty="0">
                <a:effectLst/>
                <a:latin typeface="Arial" panose="020B0604020202020204" pitchFamily="34" charset="0"/>
                <a:ea typeface="Calibri" panose="020F0502020204030204" pitchFamily="34" charset="0"/>
                <a:cs typeface="Arial" panose="020B0604020202020204" pitchFamily="34" charset="0"/>
              </a:rPr>
              <a:t> dera su katilėliais, šiušelėmis, šliaužiančiomis gubojomis, vilkdalgiais, nakvišomis, šalavijais, veronikomis ir žemais dekoratyviniais varpiniais augalais.</a:t>
            </a:r>
            <a:endParaRPr lang="lt-LT"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Veiksmo mygtukas: tuščias 4">
            <a:hlinkClick r:id="rId4" action="ppaction://hlinksldjump" highlightClick="1"/>
            <a:extLst>
              <a:ext uri="{FF2B5EF4-FFF2-40B4-BE49-F238E27FC236}">
                <a16:creationId xmlns:a16="http://schemas.microsoft.com/office/drawing/2014/main" id="{6169E707-B1FF-4193-AD5F-1EFC875ED40B}"/>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7" name="Veiksmo mygtukas: tuščias 6">
            <a:hlinkClick r:id="rId5" action="ppaction://hlinksldjump" highlightClick="1"/>
            <a:extLst>
              <a:ext uri="{FF2B5EF4-FFF2-40B4-BE49-F238E27FC236}">
                <a16:creationId xmlns:a16="http://schemas.microsoft.com/office/drawing/2014/main" id="{A6729DA0-2193-4E4E-84DC-121803CF9555}"/>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Tree>
    <p:extLst>
      <p:ext uri="{BB962C8B-B14F-4D97-AF65-F5344CB8AC3E}">
        <p14:creationId xmlns:p14="http://schemas.microsoft.com/office/powerpoint/2010/main" val="678104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785192" y="245856"/>
            <a:ext cx="10306878" cy="655292"/>
          </a:xfrm>
        </p:spPr>
        <p:txBody>
          <a:bodyPr>
            <a:normAutofit fontScale="90000"/>
          </a:bodyPr>
          <a:lstStyle/>
          <a:p>
            <a:pPr algn="ctr">
              <a:lnSpc>
                <a:spcPct val="115000"/>
              </a:lnSpc>
              <a:spcAft>
                <a:spcPts val="1000"/>
              </a:spcAft>
            </a:pPr>
            <a:r>
              <a:rPr lang="lt-LT" sz="4000" b="1" dirty="0">
                <a:effectLst/>
                <a:latin typeface="Segoe Print" panose="02000600000000000000" pitchFamily="2" charset="0"/>
                <a:ea typeface="Calibri" panose="020F0502020204030204" pitchFamily="34" charset="0"/>
                <a:cs typeface="Times New Roman" panose="02020603050405020304" pitchFamily="18" charset="0"/>
              </a:rPr>
              <a:t>Rožės</a:t>
            </a:r>
            <a:endParaRPr lang="lt-LT" sz="4000"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19270" y="901148"/>
            <a:ext cx="11940208" cy="5956852"/>
          </a:xfrm>
        </p:spPr>
        <p:txBody>
          <a:bodyPr>
            <a:normAutofit/>
          </a:bodyPr>
          <a:lstStyle/>
          <a:p>
            <a:pPr indent="0">
              <a:lnSpc>
                <a:spcPct val="150000"/>
              </a:lnSpc>
              <a:spcAft>
                <a:spcPts val="1000"/>
              </a:spcAft>
              <a:buNone/>
            </a:pPr>
            <a:r>
              <a:rPr lang="lt-LT" sz="1800" dirty="0">
                <a:effectLst/>
                <a:latin typeface="Arial" panose="020B0604020202020204" pitchFamily="34" charset="0"/>
                <a:ea typeface="Calibri" panose="020F0502020204030204" pitchFamily="34" charset="0"/>
                <a:cs typeface="Arial" panose="020B0604020202020204" pitchFamily="34" charset="0"/>
              </a:rPr>
              <a:t>Rožė yra erškėtinių (</a:t>
            </a:r>
            <a:r>
              <a:rPr lang="lt-LT" sz="1800" dirty="0" err="1">
                <a:effectLst/>
                <a:latin typeface="Arial" panose="020B0604020202020204" pitchFamily="34" charset="0"/>
                <a:ea typeface="Calibri" panose="020F0502020204030204" pitchFamily="34" charset="0"/>
                <a:cs typeface="Arial" panose="020B0604020202020204" pitchFamily="34" charset="0"/>
              </a:rPr>
              <a:t>Rosaceae</a:t>
            </a:r>
            <a:r>
              <a:rPr lang="lt-LT" sz="1800" dirty="0">
                <a:effectLst/>
                <a:latin typeface="Arial" panose="020B0604020202020204" pitchFamily="34" charset="0"/>
                <a:ea typeface="Calibri" panose="020F0502020204030204" pitchFamily="34" charset="0"/>
                <a:cs typeface="Arial" panose="020B0604020202020204" pitchFamily="34" charset="0"/>
              </a:rPr>
              <a:t>) šeimos, erškėčių (Rosa L.) genties augalas. Rožės dažnai laikomos dieviškumo, tobulo grožio, o raudonosios – meilės simboliu. Vakarų pasaulyje rožė laikoma kilmingiausia gėle. Jos atskirai ar puokštėse dovanojamos įvairiomis progomis.</a:t>
            </a:r>
          </a:p>
          <a:p>
            <a:pPr indent="0">
              <a:lnSpc>
                <a:spcPct val="150000"/>
              </a:lnSpc>
              <a:spcAft>
                <a:spcPts val="1000"/>
              </a:spcAft>
              <a:buNone/>
            </a:pPr>
            <a:r>
              <a:rPr lang="lt-LT" sz="1800" dirty="0">
                <a:effectLst/>
                <a:latin typeface="Arial" panose="020B0604020202020204" pitchFamily="34" charset="0"/>
                <a:ea typeface="Calibri" panose="020F0502020204030204" pitchFamily="34" charset="0"/>
                <a:cs typeface="Arial" panose="020B0604020202020204" pitchFamily="34" charset="0"/>
              </a:rPr>
              <a:t>Kultūrinių rožių žiedai būna įvairių spalvų (išskyrus gryną mėlyną ir juodą), taip pat spalvų mišinių. Yra netgi žaliųjų rožių (Rosa '</a:t>
            </a:r>
            <a:r>
              <a:rPr lang="lt-LT" sz="1800" dirty="0" err="1">
                <a:effectLst/>
                <a:latin typeface="Arial" panose="020B0604020202020204" pitchFamily="34" charset="0"/>
                <a:ea typeface="Calibri" panose="020F0502020204030204" pitchFamily="34" charset="0"/>
                <a:cs typeface="Arial" panose="020B0604020202020204" pitchFamily="34" charset="0"/>
              </a:rPr>
              <a:t>viridis</a:t>
            </a:r>
            <a:r>
              <a:rPr lang="lt-LT" sz="1800" dirty="0">
                <a:effectLst/>
                <a:latin typeface="Arial" panose="020B0604020202020204" pitchFamily="34" charset="0"/>
                <a:ea typeface="Calibri" panose="020F0502020204030204" pitchFamily="34" charset="0"/>
                <a:cs typeface="Arial" panose="020B0604020202020204" pitchFamily="34" charset="0"/>
              </a:rPr>
              <a:t>'). Daugelis rūšių skleidžia malonų kvapą. </a:t>
            </a:r>
          </a:p>
          <a:p>
            <a:pPr indent="0">
              <a:lnSpc>
                <a:spcPct val="150000"/>
              </a:lnSpc>
              <a:spcAft>
                <a:spcPts val="1000"/>
              </a:spcAft>
              <a:buNone/>
            </a:pPr>
            <a:r>
              <a:rPr lang="lt-LT" sz="1800" b="1" dirty="0">
                <a:effectLst/>
                <a:latin typeface="Arial" panose="020B0604020202020204" pitchFamily="34" charset="0"/>
                <a:ea typeface="Calibri" panose="020F0502020204030204" pitchFamily="34" charset="0"/>
                <a:cs typeface="Arial" panose="020B0604020202020204" pitchFamily="34" charset="0"/>
              </a:rPr>
              <a:t>Prie gimnazijos auga į vairių rožių:</a:t>
            </a:r>
            <a:endParaRPr lang="lt-LT"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Veiksmo mygtukas: tuščias 3">
            <a:hlinkClick r:id="rId3" action="ppaction://hlinksldjump" highlightClick="1"/>
            <a:extLst>
              <a:ext uri="{FF2B5EF4-FFF2-40B4-BE49-F238E27FC236}">
                <a16:creationId xmlns:a16="http://schemas.microsoft.com/office/drawing/2014/main" id="{78CA764D-4F02-481B-88BC-891A0FC965D7}"/>
              </a:ext>
            </a:extLst>
          </p:cNvPr>
          <p:cNvSpPr/>
          <p:nvPr/>
        </p:nvSpPr>
        <p:spPr>
          <a:xfrm>
            <a:off x="979212" y="4176092"/>
            <a:ext cx="3061252" cy="967408"/>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Remontantinės</a:t>
            </a:r>
            <a:r>
              <a:rPr lang="lt-LT" sz="2400" b="1" dirty="0"/>
              <a:t> rožės</a:t>
            </a:r>
          </a:p>
        </p:txBody>
      </p:sp>
      <p:sp>
        <p:nvSpPr>
          <p:cNvPr id="5" name="Veiksmo mygtukas: tuščias 4">
            <a:hlinkClick r:id="rId4" action="ppaction://hlinksldjump" highlightClick="1"/>
            <a:extLst>
              <a:ext uri="{FF2B5EF4-FFF2-40B4-BE49-F238E27FC236}">
                <a16:creationId xmlns:a16="http://schemas.microsoft.com/office/drawing/2014/main" id="{6C048443-F288-4C45-B88F-EC5A9A989E85}"/>
              </a:ext>
            </a:extLst>
          </p:cNvPr>
          <p:cNvSpPr/>
          <p:nvPr/>
        </p:nvSpPr>
        <p:spPr>
          <a:xfrm>
            <a:off x="979212" y="5315088"/>
            <a:ext cx="3061252" cy="967408"/>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Arbatinės hibridinės rožės</a:t>
            </a:r>
          </a:p>
        </p:txBody>
      </p:sp>
      <p:sp>
        <p:nvSpPr>
          <p:cNvPr id="6" name="Veiksmo mygtukas: tuščias 5">
            <a:hlinkClick r:id="rId5" action="ppaction://hlinksldjump" highlightClick="1"/>
            <a:extLst>
              <a:ext uri="{FF2B5EF4-FFF2-40B4-BE49-F238E27FC236}">
                <a16:creationId xmlns:a16="http://schemas.microsoft.com/office/drawing/2014/main" id="{5FB8C31B-8716-40CC-8860-C6702B8DE582}"/>
              </a:ext>
            </a:extLst>
          </p:cNvPr>
          <p:cNvSpPr/>
          <p:nvPr/>
        </p:nvSpPr>
        <p:spPr>
          <a:xfrm>
            <a:off x="4900406" y="4176092"/>
            <a:ext cx="3061252" cy="967408"/>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err="1"/>
              <a:t>Floribundinės</a:t>
            </a:r>
            <a:r>
              <a:rPr lang="lt-LT" sz="2400" b="1" dirty="0"/>
              <a:t> rožės</a:t>
            </a:r>
          </a:p>
        </p:txBody>
      </p:sp>
      <p:sp>
        <p:nvSpPr>
          <p:cNvPr id="7" name="Veiksmo mygtukas: tuščias 6">
            <a:hlinkClick r:id="rId6" action="ppaction://hlinksldjump" highlightClick="1"/>
            <a:extLst>
              <a:ext uri="{FF2B5EF4-FFF2-40B4-BE49-F238E27FC236}">
                <a16:creationId xmlns:a16="http://schemas.microsoft.com/office/drawing/2014/main" id="{4B9434F3-AF18-4F35-B5B5-D9C92C285DD7}"/>
              </a:ext>
            </a:extLst>
          </p:cNvPr>
          <p:cNvSpPr/>
          <p:nvPr/>
        </p:nvSpPr>
        <p:spPr>
          <a:xfrm>
            <a:off x="4900406" y="5315088"/>
            <a:ext cx="3061252" cy="967408"/>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Stambiažiedės rožės</a:t>
            </a:r>
          </a:p>
        </p:txBody>
      </p:sp>
      <p:sp>
        <p:nvSpPr>
          <p:cNvPr id="9" name="Veiksmo mygtukas: tuščias 8">
            <a:hlinkClick r:id="rId7" action="ppaction://hlinksldjump" highlightClick="1"/>
            <a:extLst>
              <a:ext uri="{FF2B5EF4-FFF2-40B4-BE49-F238E27FC236}">
                <a16:creationId xmlns:a16="http://schemas.microsoft.com/office/drawing/2014/main" id="{AACED3A9-5A2E-4675-8646-8B2702AE5477}"/>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10" name="Veiksmo mygtukas: tuščias 9">
            <a:hlinkClick r:id="rId8" action="ppaction://hlinksldjump" highlightClick="1"/>
            <a:extLst>
              <a:ext uri="{FF2B5EF4-FFF2-40B4-BE49-F238E27FC236}">
                <a16:creationId xmlns:a16="http://schemas.microsoft.com/office/drawing/2014/main" id="{E6606F02-7608-4859-ACE5-FF4F8CF56933}"/>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Tree>
    <p:extLst>
      <p:ext uri="{BB962C8B-B14F-4D97-AF65-F5344CB8AC3E}">
        <p14:creationId xmlns:p14="http://schemas.microsoft.com/office/powerpoint/2010/main" val="4995423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785192" y="245856"/>
            <a:ext cx="10465904" cy="801066"/>
          </a:xfrm>
        </p:spPr>
        <p:txBody>
          <a:bodyPr>
            <a:normAutofit/>
          </a:bodyPr>
          <a:lstStyle/>
          <a:p>
            <a:pPr algn="ctr">
              <a:lnSpc>
                <a:spcPct val="115000"/>
              </a:lnSpc>
              <a:spcAft>
                <a:spcPts val="1000"/>
              </a:spcAft>
            </a:pPr>
            <a:r>
              <a:rPr lang="lt-LT" sz="3600" b="1" dirty="0">
                <a:effectLst/>
                <a:latin typeface="Segoe Print" panose="02000600000000000000" pitchFamily="2" charset="0"/>
                <a:ea typeface="Calibri" panose="020F0502020204030204" pitchFamily="34" charset="0"/>
                <a:cs typeface="Times New Roman" panose="02020603050405020304" pitchFamily="18" charset="0"/>
              </a:rPr>
              <a:t>REMONTANTINĖS ROŽĖS</a:t>
            </a:r>
            <a:endParaRPr lang="lt-LT" sz="6000" b="1" dirty="0">
              <a:effectLst/>
              <a:latin typeface="Segoe Print" panose="02000600000000000000" pitchFamily="2" charset="0"/>
              <a:ea typeface="Calibri" panose="020F0502020204030204" pitchFamily="34" charset="0"/>
              <a:cs typeface="Times New Roman" panose="02020603050405020304" pitchFamily="18" charset="0"/>
            </a:endParaRPr>
          </a:p>
        </p:txBody>
      </p:sp>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19270" y="1391478"/>
            <a:ext cx="11343860" cy="5466522"/>
          </a:xfrm>
        </p:spPr>
        <p:txBody>
          <a:bodyPr>
            <a:normAutofit/>
          </a:bodyPr>
          <a:lstStyle/>
          <a:p>
            <a:pPr indent="0">
              <a:lnSpc>
                <a:spcPct val="150000"/>
              </a:lnSpc>
              <a:spcAft>
                <a:spcPts val="1000"/>
              </a:spcAft>
              <a:buNone/>
            </a:pPr>
            <a:r>
              <a:rPr lang="lt-LT" sz="1800" dirty="0">
                <a:effectLst/>
                <a:latin typeface="Arial" panose="020B0604020202020204" pitchFamily="34" charset="0"/>
                <a:ea typeface="Calibri" panose="020F0502020204030204" pitchFamily="34" charset="0"/>
                <a:cs typeface="Arial" panose="020B0604020202020204" pitchFamily="34" charset="0"/>
              </a:rPr>
              <a:t>Šios grupės pirmoji rožių veislė, kaip aukščiau minėta, gauta, sukryžminus šalčiams atsparius erškėčius  su visad žaliuojančiais pietryčių šalių (Kinijos, Indijos) erškėčiais  Iš vietinių erškėčių jos paveldėjo atsparumą šalčiams, o iš arbatinių — puošnius žiedus, kurie per vegetaciją keletą kartų žydi. </a:t>
            </a:r>
            <a:r>
              <a:rPr lang="lt-LT" sz="1800" dirty="0" err="1">
                <a:effectLst/>
                <a:latin typeface="Arial" panose="020B0604020202020204" pitchFamily="34" charset="0"/>
                <a:ea typeface="Calibri" panose="020F0502020204030204" pitchFamily="34" charset="0"/>
                <a:cs typeface="Arial" panose="020B0604020202020204" pitchFamily="34" charset="0"/>
              </a:rPr>
              <a:t>Remontantinių</a:t>
            </a:r>
            <a:r>
              <a:rPr lang="lt-LT" sz="1800" dirty="0">
                <a:effectLst/>
                <a:latin typeface="Arial" panose="020B0604020202020204" pitchFamily="34" charset="0"/>
                <a:ea typeface="Calibri" panose="020F0502020204030204" pitchFamily="34" charset="0"/>
                <a:cs typeface="Arial" panose="020B0604020202020204" pitchFamily="34" charset="0"/>
              </a:rPr>
              <a:t> rožių žiedai 8-10 cm skersmens, dažniausiai rožinės ir raudonos spalvos, kartais baltos ir retai geltonos. Daugumos veislių žiedai silpno, malonaus kvapo. Krūmas išauga iki 1,5 m aukščio, antrą kartą žydi silpniau, negu pirmą kartą.</a:t>
            </a:r>
          </a:p>
        </p:txBody>
      </p:sp>
      <p:pic>
        <p:nvPicPr>
          <p:cNvPr id="4" name="Paveikslėlis 3" descr="Rožių grupių apžvalga, gėlių savybės, asortimento gausa">
            <a:extLst>
              <a:ext uri="{FF2B5EF4-FFF2-40B4-BE49-F238E27FC236}">
                <a16:creationId xmlns:a16="http://schemas.microsoft.com/office/drawing/2014/main" id="{355B2FBA-9A3B-4EE9-829D-129F55A5295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232914" y="3591338"/>
            <a:ext cx="3588025" cy="3266661"/>
          </a:xfrm>
          <a:prstGeom prst="rect">
            <a:avLst/>
          </a:prstGeom>
          <a:noFill/>
          <a:ln>
            <a:noFill/>
          </a:ln>
        </p:spPr>
      </p:pic>
      <p:sp>
        <p:nvSpPr>
          <p:cNvPr id="5" name="Veiksmo mygtukas: tuščias 4">
            <a:hlinkClick r:id="rId4" action="ppaction://hlinksldjump" highlightClick="1"/>
            <a:extLst>
              <a:ext uri="{FF2B5EF4-FFF2-40B4-BE49-F238E27FC236}">
                <a16:creationId xmlns:a16="http://schemas.microsoft.com/office/drawing/2014/main" id="{119428FB-E729-4E07-9B6A-8EF52E13F722}"/>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6" name="Veiksmo mygtukas: tuščias 5">
            <a:hlinkClick r:id="rId5" action="ppaction://hlinksldjump" highlightClick="1"/>
            <a:extLst>
              <a:ext uri="{FF2B5EF4-FFF2-40B4-BE49-F238E27FC236}">
                <a16:creationId xmlns:a16="http://schemas.microsoft.com/office/drawing/2014/main" id="{D561698E-21CF-4EA8-97AA-9817CD5D84C5}"/>
              </a:ext>
            </a:extLst>
          </p:cNvPr>
          <p:cNvSpPr/>
          <p:nvPr/>
        </p:nvSpPr>
        <p:spPr>
          <a:xfrm>
            <a:off x="57613" y="699779"/>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Augalai</a:t>
            </a:r>
          </a:p>
        </p:txBody>
      </p:sp>
      <p:sp>
        <p:nvSpPr>
          <p:cNvPr id="7" name="Veiksmo mygtukas: tuščias 6">
            <a:hlinkClick r:id="rId6" action="ppaction://hlinksldjump" highlightClick="1"/>
            <a:extLst>
              <a:ext uri="{FF2B5EF4-FFF2-40B4-BE49-F238E27FC236}">
                <a16:creationId xmlns:a16="http://schemas.microsoft.com/office/drawing/2014/main" id="{BDA4003E-D7C4-4DB2-9F20-0A266B54BFED}"/>
              </a:ext>
            </a:extLst>
          </p:cNvPr>
          <p:cNvSpPr/>
          <p:nvPr/>
        </p:nvSpPr>
        <p:spPr>
          <a:xfrm>
            <a:off x="10344150" y="63224"/>
            <a:ext cx="1790237"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Į pradžią</a:t>
            </a:r>
          </a:p>
        </p:txBody>
      </p:sp>
    </p:spTree>
    <p:extLst>
      <p:ext uri="{BB962C8B-B14F-4D97-AF65-F5344CB8AC3E}">
        <p14:creationId xmlns:p14="http://schemas.microsoft.com/office/powerpoint/2010/main" val="2702162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3A27978-A6E8-4A93-B894-4A51D73BD6BA}"/>
              </a:ext>
            </a:extLst>
          </p:cNvPr>
          <p:cNvSpPr>
            <a:spLocks noGrp="1"/>
          </p:cNvSpPr>
          <p:nvPr>
            <p:ph type="title"/>
          </p:nvPr>
        </p:nvSpPr>
        <p:spPr>
          <a:xfrm>
            <a:off x="776314" y="500064"/>
            <a:ext cx="10465904" cy="801066"/>
          </a:xfrm>
        </p:spPr>
        <p:txBody>
          <a:bodyPr>
            <a:normAutofit/>
          </a:bodyPr>
          <a:lstStyle/>
          <a:p>
            <a:pPr algn="ctr">
              <a:lnSpc>
                <a:spcPct val="115000"/>
              </a:lnSpc>
              <a:spcAft>
                <a:spcPts val="1000"/>
              </a:spcAft>
            </a:pPr>
            <a:r>
              <a:rPr lang="lt-LT" sz="4000" b="1" dirty="0">
                <a:effectLst/>
                <a:latin typeface="Segoe Print" panose="02000600000000000000" pitchFamily="2" charset="0"/>
                <a:ea typeface="Calibri" panose="020F0502020204030204" pitchFamily="34" charset="0"/>
              </a:rPr>
              <a:t>ARBATINĖS HIBRIDINĖS</a:t>
            </a:r>
            <a:endParaRPr lang="lt-LT" sz="11500" b="1" dirty="0">
              <a:effectLst/>
              <a:latin typeface="Segoe Print" panose="02000600000000000000" pitchFamily="2" charset="0"/>
              <a:ea typeface="Calibri" panose="020F0502020204030204" pitchFamily="34" charset="0"/>
              <a:cs typeface="Times New Roman" panose="02020603050405020304" pitchFamily="18" charset="0"/>
            </a:endParaRPr>
          </a:p>
        </p:txBody>
      </p:sp>
      <p:pic>
        <p:nvPicPr>
          <p:cNvPr id="5" name="Paveikslėlis 4" descr="ARBATINĖS-HIBRIDINĖS-ROŽĖS">
            <a:extLst>
              <a:ext uri="{FF2B5EF4-FFF2-40B4-BE49-F238E27FC236}">
                <a16:creationId xmlns:a16="http://schemas.microsoft.com/office/drawing/2014/main" id="{EEB1492D-B511-46CB-80F9-8C76B3185F52}"/>
              </a:ext>
            </a:extLst>
          </p:cNvPr>
          <p:cNvPicPr/>
          <p:nvPr/>
        </p:nvPicPr>
        <p:blipFill>
          <a:blip r:embed="rId3">
            <a:alphaModFix amt="85000"/>
            <a:extLst>
              <a:ext uri="{28A0092B-C50C-407E-A947-70E740481C1C}">
                <a14:useLocalDpi xmlns:a14="http://schemas.microsoft.com/office/drawing/2010/main" val="0"/>
              </a:ext>
            </a:extLst>
          </a:blip>
          <a:srcRect/>
          <a:stretch>
            <a:fillRect/>
          </a:stretch>
        </p:blipFill>
        <p:spPr bwMode="auto">
          <a:xfrm>
            <a:off x="8450884" y="4248840"/>
            <a:ext cx="3450384" cy="2609159"/>
          </a:xfrm>
          <a:prstGeom prst="rect">
            <a:avLst/>
          </a:prstGeom>
          <a:ln>
            <a:noFill/>
          </a:ln>
          <a:effectLst>
            <a:softEdge rad="112500"/>
          </a:effectLst>
        </p:spPr>
      </p:pic>
      <p:sp>
        <p:nvSpPr>
          <p:cNvPr id="3" name="Turinio vietos rezervavimo ženklas 2">
            <a:extLst>
              <a:ext uri="{FF2B5EF4-FFF2-40B4-BE49-F238E27FC236}">
                <a16:creationId xmlns:a16="http://schemas.microsoft.com/office/drawing/2014/main" id="{3B097ACA-120F-4198-9F66-0C8E1757081A}"/>
              </a:ext>
            </a:extLst>
          </p:cNvPr>
          <p:cNvSpPr>
            <a:spLocks noGrp="1"/>
          </p:cNvSpPr>
          <p:nvPr>
            <p:ph idx="1"/>
          </p:nvPr>
        </p:nvSpPr>
        <p:spPr>
          <a:xfrm>
            <a:off x="119270" y="1391478"/>
            <a:ext cx="11343860" cy="5466522"/>
          </a:xfrm>
        </p:spPr>
        <p:txBody>
          <a:bodyPr>
            <a:normAutofit/>
          </a:bodyPr>
          <a:lstStyle/>
          <a:p>
            <a:pPr indent="0">
              <a:lnSpc>
                <a:spcPct val="150000"/>
              </a:lnSpc>
              <a:spcAft>
                <a:spcPts val="1000"/>
              </a:spcAft>
              <a:buNone/>
            </a:pPr>
            <a:r>
              <a:rPr lang="lt-LT" sz="2000" dirty="0">
                <a:effectLst/>
                <a:latin typeface="Arial" panose="020B0604020202020204" pitchFamily="34" charset="0"/>
                <a:ea typeface="Calibri" panose="020F0502020204030204" pitchFamily="34" charset="0"/>
                <a:cs typeface="Arial" panose="020B0604020202020204" pitchFamily="34" charset="0"/>
              </a:rPr>
              <a:t>Šios rožės išvestos, sukryžminus </a:t>
            </a:r>
            <a:r>
              <a:rPr lang="lt-LT" sz="2000" dirty="0" err="1">
                <a:effectLst/>
                <a:latin typeface="Arial" panose="020B0604020202020204" pitchFamily="34" charset="0"/>
                <a:ea typeface="Calibri" panose="020F0502020204030204" pitchFamily="34" charset="0"/>
                <a:cs typeface="Arial" panose="020B0604020202020204" pitchFamily="34" charset="0"/>
              </a:rPr>
              <a:t>remontantines</a:t>
            </a:r>
            <a:r>
              <a:rPr lang="lt-LT" sz="2000" dirty="0">
                <a:effectLst/>
                <a:latin typeface="Arial" panose="020B0604020202020204" pitchFamily="34" charset="0"/>
                <a:ea typeface="Calibri" panose="020F0502020204030204" pitchFamily="34" charset="0"/>
                <a:cs typeface="Arial" panose="020B0604020202020204" pitchFamily="34" charset="0"/>
              </a:rPr>
              <a:t> su arbatinėmis rožėmis ir vėliau jas kryžminant tarpusavyje. Žiedai stambūs (10-15 cm skersmens), gražios formos, pavieniai arba žiedynuose po 2-5. Mūsų sąlygomis žydi nuo birželio vidurio arba antros pusės iki pat šalčių. Žieduose nuo 16-20 iki 100 ir daugiau vainiklapių. Žiedai įvairių spalvų: nuo sniego baltumo iki rožinės, tamsiai raudonos ir beveik juodos spalvos, nuo šviesiai geltonos iki tamsiai geltonos ir kitokių spalvų bei atspalvių. Krūmai glaustomis šakomis arba išsikeroję, nuo 30 cm iki 1 m aukščio. Dygliai įvairiausių dydžių ir formų: platūs, tiesūs, tankūs arba reti, kartais truputi palinkę žemyn. Jaunų dygliai rausvi ir permatomi. Pavasarį ūgliai ir lapai rausvo atspalvio. Dauguma veislių yra aromatingos, tačiau daug šios grupės rožių visai be kvapo. Žiemoja tik pridengtos.</a:t>
            </a:r>
          </a:p>
        </p:txBody>
      </p:sp>
      <p:sp>
        <p:nvSpPr>
          <p:cNvPr id="6" name="Veiksmo mygtukas: tuščias 5">
            <a:hlinkClick r:id="rId4" action="ppaction://hlinksldjump" highlightClick="1"/>
            <a:extLst>
              <a:ext uri="{FF2B5EF4-FFF2-40B4-BE49-F238E27FC236}">
                <a16:creationId xmlns:a16="http://schemas.microsoft.com/office/drawing/2014/main" id="{86A99EA7-CF82-4D5A-8102-32460861158B}"/>
              </a:ext>
            </a:extLst>
          </p:cNvPr>
          <p:cNvSpPr/>
          <p:nvPr/>
        </p:nvSpPr>
        <p:spPr>
          <a:xfrm>
            <a:off x="57613"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Atgal</a:t>
            </a:r>
          </a:p>
        </p:txBody>
      </p:sp>
      <p:sp>
        <p:nvSpPr>
          <p:cNvPr id="7" name="Veiksmo mygtukas: tuščias 6">
            <a:hlinkClick r:id="rId5" action="ppaction://hlinksldjump" highlightClick="1"/>
            <a:extLst>
              <a:ext uri="{FF2B5EF4-FFF2-40B4-BE49-F238E27FC236}">
                <a16:creationId xmlns:a16="http://schemas.microsoft.com/office/drawing/2014/main" id="{8346A947-9B97-4519-AB8F-2F7987706606}"/>
              </a:ext>
            </a:extLst>
          </p:cNvPr>
          <p:cNvSpPr/>
          <p:nvPr/>
        </p:nvSpPr>
        <p:spPr>
          <a:xfrm>
            <a:off x="4934181" y="77512"/>
            <a:ext cx="1714038" cy="422552"/>
          </a:xfrm>
          <a:prstGeom prst="actionButtonBlank">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lt-LT" sz="2400" b="1" dirty="0"/>
              <a:t>Augalai</a:t>
            </a:r>
          </a:p>
        </p:txBody>
      </p:sp>
    </p:spTree>
    <p:extLst>
      <p:ext uri="{BB962C8B-B14F-4D97-AF65-F5344CB8AC3E}">
        <p14:creationId xmlns:p14="http://schemas.microsoft.com/office/powerpoint/2010/main" val="2079487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1304</TotalTime>
  <Words>14623</Words>
  <Application>Microsoft Office PowerPoint</Application>
  <PresentationFormat>Plačiaekranė</PresentationFormat>
  <Paragraphs>964</Paragraphs>
  <Slides>150</Slides>
  <Notes>0</Notes>
  <HiddenSlides>0</HiddenSlides>
  <MMClips>0</MMClips>
  <ScaleCrop>false</ScaleCrop>
  <HeadingPairs>
    <vt:vector size="6" baseType="variant">
      <vt:variant>
        <vt:lpstr>Naudojami šriftai</vt:lpstr>
      </vt:variant>
      <vt:variant>
        <vt:i4>7</vt:i4>
      </vt:variant>
      <vt:variant>
        <vt:lpstr>Tema</vt:lpstr>
      </vt:variant>
      <vt:variant>
        <vt:i4>1</vt:i4>
      </vt:variant>
      <vt:variant>
        <vt:lpstr>Skaidrių pavadinimai</vt:lpstr>
      </vt:variant>
      <vt:variant>
        <vt:i4>150</vt:i4>
      </vt:variant>
    </vt:vector>
  </HeadingPairs>
  <TitlesOfParts>
    <vt:vector size="158" baseType="lpstr">
      <vt:lpstr>Arial</vt:lpstr>
      <vt:lpstr>Calibri</vt:lpstr>
      <vt:lpstr>Calibri Light</vt:lpstr>
      <vt:lpstr>Cambria Math</vt:lpstr>
      <vt:lpstr>Segoe Print</vt:lpstr>
      <vt:lpstr>Times New Roman</vt:lpstr>
      <vt:lpstr>TimesLT</vt:lpstr>
      <vt:lpstr>„Office“ tema</vt:lpstr>
      <vt:lpstr> Projektas „Mano mokykla – Vidiškių gimnazija“ </vt:lpstr>
      <vt:lpstr>Projekto tikslas</vt:lpstr>
      <vt:lpstr>Projekto uždaviniai</vt:lpstr>
      <vt:lpstr>Projekto dalyviai</vt:lpstr>
      <vt:lpstr>„PowerPoint“ pateiktis</vt:lpstr>
      <vt:lpstr>„PowerPoint“ pateiktis</vt:lpstr>
      <vt:lpstr>Interviu su gimnazijos direktore Jūrate Sveikauskiene</vt:lpstr>
      <vt:lpstr>Kaip atradote Vidiškių gimnaziją ir kodėl įsidarbinote būtent čia?   </vt:lpstr>
      <vt:lpstr>Ką veikėte prieš atvykdama į Vidiškių gimnaziją?  </vt:lpstr>
      <vt:lpstr>Kokie buvo pirmieji Jūsų įspūdžiai mūsų gimnazijoje? </vt:lpstr>
      <vt:lpstr>Kada tapote Vidiškių gimnazijos direktore? </vt:lpstr>
      <vt:lpstr>Kas lėmė jūsų pasirinkimą dirbti direktore? </vt:lpstr>
      <vt:lpstr>Ar džiaugiatės pasirinkusi šią gimnaziją ir kodėl? O gal norėtumėte dirbti kitoje srityje? </vt:lpstr>
      <vt:lpstr>Ką mėgstate veikti laisvalaikiu?  </vt:lpstr>
      <vt:lpstr>2020-2021 m. m. gimnazijoje dirbančių pedagoginių darbuotojų (mokytojų) amžiaus analizė.</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Mokinių laiškai mokyklai</vt:lpstr>
      <vt:lpstr>„PowerPoint“ pateiktis</vt:lpstr>
      <vt:lpstr>„PowerPoint“ pateiktis</vt:lpstr>
      <vt:lpstr>„PowerPoint“ pateiktis</vt:lpstr>
      <vt:lpstr>„PowerPoint“ pateiktis</vt:lpstr>
      <vt:lpstr>„PowerPoint“ pateiktis</vt:lpstr>
      <vt:lpstr>Priešistorė</vt:lpstr>
      <vt:lpstr> 1992 – 1993 m. m.</vt:lpstr>
      <vt:lpstr> 1993 – 1994 m. m.</vt:lpstr>
      <vt:lpstr> 1994 – 1995 m. m.</vt:lpstr>
      <vt:lpstr> 1995 – 1996 m. m.</vt:lpstr>
      <vt:lpstr> 1996 – 1997 m. m.</vt:lpstr>
      <vt:lpstr> 1997 – 1998 m. m.</vt:lpstr>
      <vt:lpstr> 1998 – 1999 m. m.</vt:lpstr>
      <vt:lpstr> 1999 – 2000 m. m.</vt:lpstr>
      <vt:lpstr> 2000 – 2001 m. m.</vt:lpstr>
      <vt:lpstr> 2001 – 2002 m. m.</vt:lpstr>
      <vt:lpstr> 2002 – 2003 m. m.</vt:lpstr>
      <vt:lpstr> 2003 – 2004 m. m.</vt:lpstr>
      <vt:lpstr> 2004 – 2005 m. m.</vt:lpstr>
      <vt:lpstr> 2005 – 2006 m. m.</vt:lpstr>
      <vt:lpstr> 2006 – 2007 m. m.</vt:lpstr>
      <vt:lpstr> 2007 – 2008 m. m.</vt:lpstr>
      <vt:lpstr> 2008 – 2009 m. m.</vt:lpstr>
      <vt:lpstr> 2009 – 2010 m. m.</vt:lpstr>
      <vt:lpstr> 2010 – 2011 m. m.</vt:lpstr>
      <vt:lpstr> 2011 – 2012 m. m.</vt:lpstr>
      <vt:lpstr> 2012 – 2013 m. m.</vt:lpstr>
      <vt:lpstr> 2013 – 2014 m. m.</vt:lpstr>
      <vt:lpstr> 2014 – 2015 m. m.</vt:lpstr>
      <vt:lpstr> 2015 – 2016 m. m.</vt:lpstr>
      <vt:lpstr> 2016 – 2017 m. m.</vt:lpstr>
      <vt:lpstr> 2017 – 2018 m. m.</vt:lpstr>
      <vt:lpstr> 2018 – 2019 m. m.</vt:lpstr>
      <vt:lpstr> 2019 – 2020 m. m.</vt:lpstr>
      <vt:lpstr> 2020 – 2021 m. m.</vt:lpstr>
      <vt:lpstr>Gimnazijos teritorijoje augantys augalai</vt:lpstr>
      <vt:lpstr>Augalai</vt:lpstr>
      <vt:lpstr>Dygioji eglė (sidabrinė eglė)</vt:lpstr>
      <vt:lpstr>Kaip auginti ir prižiūrėti</vt:lpstr>
      <vt:lpstr>Ligos ir kenkėjai, dauginimas</vt:lpstr>
      <vt:lpstr>Krūminė sidabražolė</vt:lpstr>
      <vt:lpstr>Kadagiai</vt:lpstr>
      <vt:lpstr>Svyrantis gluosnis</vt:lpstr>
      <vt:lpstr>Svyranti blindė</vt:lpstr>
      <vt:lpstr>Ligustras</vt:lpstr>
      <vt:lpstr>Magnolija</vt:lpstr>
      <vt:lpstr>Tunbergo raugerškis (rutulinė forma)</vt:lpstr>
      <vt:lpstr>Lanksvos</vt:lpstr>
      <vt:lpstr>Levandos </vt:lpstr>
      <vt:lpstr>Alūnės</vt:lpstr>
      <vt:lpstr>Rožės</vt:lpstr>
      <vt:lpstr>REMONTANTINĖS ROŽĖS</vt:lpstr>
      <vt:lpstr>ARBATINĖS HIBRIDINĖS</vt:lpstr>
      <vt:lpstr>FLORIBUNDINES ROŽĖS</vt:lpstr>
      <vt:lpstr>STAMBIAŽIEDĖS ROŽĖS </vt:lpstr>
      <vt:lpstr>Buvusių mokinių prisiminimai apie mokyklą</vt:lpstr>
      <vt:lpstr>Vytautas Rukas</vt:lpstr>
      <vt:lpstr>Vytautas Rukas</vt:lpstr>
      <vt:lpstr>Vytautas Rukas</vt:lpstr>
      <vt:lpstr>Vytautas Rukas</vt:lpstr>
      <vt:lpstr>Kazys Rukas</vt:lpstr>
      <vt:lpstr>Kazys Rukas</vt:lpstr>
      <vt:lpstr>Kazys Rukas</vt:lpstr>
      <vt:lpstr>Artūras ir Tomas Jasiukianecai, Snežana Dolgova</vt:lpstr>
      <vt:lpstr>Artūras ir Tomas Jasiukianecai, Snežana Dolgova</vt:lpstr>
      <vt:lpstr>Justinas Kazimirėnas</vt:lpstr>
      <vt:lpstr>Augustinas Rėkašius</vt:lpstr>
      <vt:lpstr>Augustinas Rėkašius</vt:lpstr>
      <vt:lpstr>Augustinas Rėkašius</vt:lpstr>
      <vt:lpstr>Augustinas Rėkašius</vt:lpstr>
      <vt:lpstr>Lijana Stakauskaitė</vt:lpstr>
      <vt:lpstr>Tomas Butkūnas</vt:lpstr>
      <vt:lpstr>„PowerPoint“ pateiktis</vt:lpstr>
      <vt:lpstr>Povilas Trubila</vt:lpstr>
      <vt:lpstr>Emilis Drūteika</vt:lpstr>
      <vt:lpstr>Jokūbas Steponėnas</vt:lpstr>
      <vt:lpstr>Kamilė Nalivaikaitė</vt:lpstr>
      <vt:lpstr>Mantas Šutavičius</vt:lpstr>
      <vt:lpstr>Modestas Mackevičius</vt:lpstr>
      <vt:lpstr>Žilvinas Mackevičius</vt:lpstr>
      <vt:lpstr>Akimirkos iš gimnazijos gyvenimo</vt:lpstr>
      <vt:lpstr>Akimirkos iš gimnazijos gyvenimo</vt:lpstr>
      <vt:lpstr>Akimirkos iš gimnazijos gyvenimo</vt:lpstr>
      <vt:lpstr>Akimirkos iš gimnazijos gyvenimo</vt:lpstr>
      <vt:lpstr>Akimirkos iš gimnazijos gyvenimo</vt:lpstr>
      <vt:lpstr>Akimirkos iš gimnazijos gyvenimo</vt:lpstr>
      <vt:lpstr>Akimirkos iš gimnazijos gyvenimo</vt:lpstr>
      <vt:lpstr>Akimirkos iš gimnazijos gyvenimo</vt:lpstr>
      <vt:lpstr>Akimirkos iš gimnazijos gyvenimo</vt:lpstr>
      <vt:lpstr>My school –  Vidiskes gymnasium</vt:lpstr>
      <vt:lpstr>„PowerPoint“ pateiktis</vt:lpstr>
      <vt:lpstr>Plants</vt:lpstr>
      <vt:lpstr>Prickly pine (silver pine) </vt:lpstr>
      <vt:lpstr>Sulphur cinquefoil</vt:lpstr>
      <vt:lpstr>Junipers</vt:lpstr>
      <vt:lpstr>Hovering willow</vt:lpstr>
      <vt:lpstr>Swinging blind</vt:lpstr>
      <vt:lpstr>Ligustrum</vt:lpstr>
      <vt:lpstr>Magnolia tree</vt:lpstr>
      <vt:lpstr>Berberis thunbergia </vt:lpstr>
      <vt:lpstr>Spirea</vt:lpstr>
      <vt:lpstr>Roses</vt:lpstr>
      <vt:lpstr>Lavender</vt:lpstr>
      <vt:lpstr>Coral bells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Projektas „Mano mokykla – Vidiškių gimnazija“ </dc:title>
  <dc:creator>Dainius Vaitkevičius</dc:creator>
  <cp:lastModifiedBy>Dainius Vaitkevičius</cp:lastModifiedBy>
  <cp:revision>125</cp:revision>
  <dcterms:created xsi:type="dcterms:W3CDTF">2021-05-31T15:59:48Z</dcterms:created>
  <dcterms:modified xsi:type="dcterms:W3CDTF">2021-06-15T15:44:31Z</dcterms:modified>
</cp:coreProperties>
</file>