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9" r:id="rId5"/>
    <p:sldId id="268" r:id="rId6"/>
    <p:sldId id="270" r:id="rId7"/>
    <p:sldId id="260" r:id="rId8"/>
    <p:sldId id="259" r:id="rId9"/>
    <p:sldId id="263" r:id="rId10"/>
    <p:sldId id="258" r:id="rId11"/>
    <p:sldId id="256" r:id="rId12"/>
    <p:sldId id="261" r:id="rId13"/>
    <p:sldId id="257" r:id="rId14"/>
    <p:sldId id="262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88E197A-FA18-7608-1EC7-D5E73A62B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3CD165D9-B608-2910-4159-507DE7CCA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3007778-F5BE-A2E2-A560-1EDA50B4D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7761CE1-FCD1-386B-5FC3-AD62EB7B9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B2AB6CE-2404-81F7-19FD-51D86AE60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01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9E2DE74-1104-F85A-CBAB-6C45DF881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4413FD48-CBF0-9802-318F-637855E56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D9D0F1A-BFD1-9CE6-FBEA-A3FA5406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2ED36950-E297-388C-8302-472999BEC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1B3A59A-0193-169B-B8C1-E1F316B5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3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A509F29D-564E-7612-2CFE-E55140820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CE0EED83-064D-0FC0-5242-F485987CA3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4CAD4114-CC27-2F7B-E531-8E772EBFC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F1B3595-ACCE-F105-793A-9B7DA8C2C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EBF240E-19C1-1A2E-C255-0D4EEB210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1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54CF8C4-40E1-9B8F-D817-4FD7BCDB1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0B2D5DD-4923-1925-0F34-69A4C2BF0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6E7F330A-41D8-F2B1-F2F6-46411F265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F74E7C4-AAED-463F-B66A-393992E6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CA7794A-939E-6538-AFB8-B311B8C5A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BA059C5-F5BE-0F88-DBD1-B82E9C8C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B46CF4F-67BA-2A9D-A3E8-970926287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7B60EBFE-7E07-E047-A069-5FBB8384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78DAF46C-D03A-8745-8862-DE18837FA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A88E1C9-AD32-17BC-759D-DACE64B9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954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571B395-1991-2C48-5566-6CE143943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F0C00EE9-0850-777F-922E-45378D8DE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262D5902-66BC-DFE5-4E73-57775158EA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6D188712-D525-5399-EB43-5FBDBF033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79265A52-CD45-9E80-6051-ACE5621E2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92A23246-D208-D117-1477-2582AF14D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51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EEFE6D2-8C04-B9D8-721C-C1FF2DD9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5D00D81B-3C05-5B41-F068-18A69A9EB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D74F5AF0-D312-17B1-38A7-91D8094D8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ED8E8589-B4C4-F6C2-7F5C-276608C94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F2C83528-ABA6-7197-A538-4F3228C99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0575BE7C-E81C-0E66-D5BA-5E6FFAEB5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05D99D5D-727F-3A7A-27D0-CD222F99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62B9CBC6-5A7F-FB47-6011-813F08E7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3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F1D5AF0-9C05-8118-55F9-76375AD82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DB768DFF-995C-34EE-532A-24EDF6B3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3B551637-ACD1-980E-7D42-94F8DC6C9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397301FF-028B-0AA6-78ED-CA7C3FE0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6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10C48EBB-5360-40AD-6318-2640A7CBD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A751D9B1-F736-3B8D-9634-E751AED1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EA5B8428-87E8-7AC5-F9CE-96DF39D0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52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6A59FF6-823E-ADD1-83A2-E36992A2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8BC6F6B-3B3E-9382-CF99-1C46AE7A2B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F247BA32-1F5B-0745-EC7E-AD8232718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44A7C24-8787-7DB5-B427-4D6A5491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69C7B098-E1BC-89C1-98EF-034BB60D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37BA3FC4-7621-FBD8-AF47-F856DC358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99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7AB3ACE-7FCC-814E-2426-DBF28DF0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50A97CAC-41C7-8196-74B3-2581DB8D8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C2BE4C61-A686-73C1-5577-8220E08C5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53521BDF-5D20-853B-6D6D-13435FE7C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26E951C0-E5B1-20CA-AD60-3F8C19B9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F69327D9-4074-02C2-D643-F096B65B0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76A0775B-B472-9EC7-54FD-88D294D2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886090E4-0EA4-E93D-EADB-5F5360792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7992881-2500-5055-2C15-65170F748F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EC922-728A-4230-A2AC-690629B2DD4B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E90B1A1B-D089-DB00-8832-C7A61FF98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4C9CA435-E145-BEA6-FC80-5763C6B80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2453-D6C6-4740-B25A-D176F840A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5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75539F-37F4-9733-3167-1DFC21F3C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800" y="655638"/>
            <a:ext cx="5727700" cy="2387600"/>
          </a:xfrm>
        </p:spPr>
        <p:txBody>
          <a:bodyPr/>
          <a:lstStyle/>
          <a:p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ĮKVĖPTI PICASSO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4C1A4F4A-CBC8-44BE-3DC5-B31A4CD5A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0859" y="5809135"/>
            <a:ext cx="4129109" cy="1655762"/>
          </a:xfrm>
        </p:spPr>
        <p:txBody>
          <a:bodyPr>
            <a:normAutofit/>
          </a:bodyPr>
          <a:lstStyle/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Parengė Diana </a:t>
            </a:r>
            <a:r>
              <a:rPr lang="lt-LT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Gabrilavičienė</a:t>
            </a:r>
            <a:endParaRPr lang="lt-L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Vidiškių gimnazija</a:t>
            </a:r>
          </a:p>
          <a:p>
            <a:r>
              <a:rPr lang="lt-L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>
            <a:extLst>
              <a:ext uri="{FF2B5EF4-FFF2-40B4-BE49-F238E27FC236}">
                <a16:creationId xmlns:a16="http://schemas.microsoft.com/office/drawing/2014/main" id="{E9ED4A53-B7E1-E737-A0AE-50FA2923E3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8"/>
          <a:stretch/>
        </p:blipFill>
        <p:spPr bwMode="auto">
          <a:xfrm>
            <a:off x="7088187" y="444500"/>
            <a:ext cx="4545013" cy="6294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239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5E94B65-8F6F-99B7-03D0-3731346DF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100" y="2635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t-LT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Eskizai 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9E1D97D-6D2A-04C4-673E-02D47C16F69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707" y="1825625"/>
            <a:ext cx="308698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ame yra vaizdas: Arte mascarada">
            <a:extLst>
              <a:ext uri="{FF2B5EF4-FFF2-40B4-BE49-F238E27FC236}">
                <a16:creationId xmlns:a16="http://schemas.microsoft.com/office/drawing/2014/main" id="{5C47FEBD-7392-95D3-7852-64ADFB9615E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3100" y="1825625"/>
            <a:ext cx="329272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669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E2BE2F9-73F4-3CFF-ED53-065BC2BA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PROJEKTAVIMAS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Jame yra vaizdas:">
            <a:extLst>
              <a:ext uri="{FF2B5EF4-FFF2-40B4-BE49-F238E27FC236}">
                <a16:creationId xmlns:a16="http://schemas.microsoft.com/office/drawing/2014/main" id="{A6326A60-2B4C-249A-5EE3-5A7342B34C8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0" y="1895906"/>
            <a:ext cx="3568700" cy="4596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ÀSCARES DE KIMMY CANTRELL (2a dalis) |  Plastikiniai |  Bloglovin'">
            <a:extLst>
              <a:ext uri="{FF2B5EF4-FFF2-40B4-BE49-F238E27FC236}">
                <a16:creationId xmlns:a16="http://schemas.microsoft.com/office/drawing/2014/main" id="{77B4059A-2C65-6FF8-4049-91893063208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9900" y="1895906"/>
            <a:ext cx="3860800" cy="453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347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Jame yra vaizdas: Skapa masker av kartong">
            <a:extLst>
              <a:ext uri="{FF2B5EF4-FFF2-40B4-BE49-F238E27FC236}">
                <a16:creationId xmlns:a16="http://schemas.microsoft.com/office/drawing/2014/main" id="{333C0561-0565-3108-605B-20C99FE54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890157"/>
            <a:ext cx="3816350" cy="507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Jame yra vaizdas: Skapa masker av kartong">
            <a:extLst>
              <a:ext uri="{FF2B5EF4-FFF2-40B4-BE49-F238E27FC236}">
                <a16:creationId xmlns:a16="http://schemas.microsoft.com/office/drawing/2014/main" id="{A25FA7F2-C814-C58F-80B2-97CC4468D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150" y="736062"/>
            <a:ext cx="4184650" cy="5567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433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Jame yra vaizdas:">
            <a:extLst>
              <a:ext uri="{FF2B5EF4-FFF2-40B4-BE49-F238E27FC236}">
                <a16:creationId xmlns:a16="http://schemas.microsoft.com/office/drawing/2014/main" id="{636B7D16-A4F7-C5FF-BE19-4ABAE6FE2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601" y="1366097"/>
            <a:ext cx="4349982" cy="438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ÀSCARES DE KIMMY CANTRELL (2a dalis) |  Plastikiniai |  Bloglovin'">
            <a:extLst>
              <a:ext uri="{FF2B5EF4-FFF2-40B4-BE49-F238E27FC236}">
                <a16:creationId xmlns:a16="http://schemas.microsoft.com/office/drawing/2014/main" id="{C4A52E01-11BC-8E14-2004-13ADB070F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417" y="2213854"/>
            <a:ext cx="4495799" cy="3539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534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Jame yra vaizdas:">
            <a:extLst>
              <a:ext uri="{FF2B5EF4-FFF2-40B4-BE49-F238E27FC236}">
                <a16:creationId xmlns:a16="http://schemas.microsoft.com/office/drawing/2014/main" id="{A3739CA2-D0B7-2886-66BE-DF8B129066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00006"/>
            <a:ext cx="3359150" cy="538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>
            <a:extLst>
              <a:ext uri="{FF2B5EF4-FFF2-40B4-BE49-F238E27FC236}">
                <a16:creationId xmlns:a16="http://schemas.microsoft.com/office/drawing/2014/main" id="{004AA75A-324C-AB0A-7FE2-EA24D1827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600" y="1031640"/>
            <a:ext cx="3987800" cy="5317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5087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>
            <a:extLst>
              <a:ext uri="{FF2B5EF4-FFF2-40B4-BE49-F238E27FC236}">
                <a16:creationId xmlns:a16="http://schemas.microsoft.com/office/drawing/2014/main" id="{F42EB4BE-34B0-B90A-C0F0-C7ED94F5F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430" y="736600"/>
            <a:ext cx="4591050" cy="612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>
            <a:extLst>
              <a:ext uri="{FF2B5EF4-FFF2-40B4-BE49-F238E27FC236}">
                <a16:creationId xmlns:a16="http://schemas.microsoft.com/office/drawing/2014/main" id="{084B2008-CFB2-A0C7-E87E-378704CC7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34" y="736600"/>
            <a:ext cx="4572630" cy="612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381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3BED41D-26F3-611C-57F4-3103B4F60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902" y="720725"/>
            <a:ext cx="6172200" cy="5146675"/>
          </a:xfrm>
        </p:spPr>
        <p:txBody>
          <a:bodyPr/>
          <a:lstStyle/>
          <a:p>
            <a:r>
              <a:rPr lang="lt-LT" sz="4000" i="0" dirty="0">
                <a:solidFill>
                  <a:srgbClr val="40404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Pablas Pikasas (1881–1973) – visame pasaulyje žinomas ispanų tapytojas, garsus XX amžiaus menininkas, vienas kubizmo pradininkų.</a:t>
            </a:r>
          </a:p>
          <a:p>
            <a:endParaRPr lang="en-US" dirty="0"/>
          </a:p>
        </p:txBody>
      </p:sp>
      <p:pic>
        <p:nvPicPr>
          <p:cNvPr id="11266" name="Picture 2" descr="Kubizmo tėvas: 10 žymiausių Pablo Pikaso tapybos darbų | „Vilniaus galerija“">
            <a:extLst>
              <a:ext uri="{FF2B5EF4-FFF2-40B4-BE49-F238E27FC236}">
                <a16:creationId xmlns:a16="http://schemas.microsoft.com/office/drawing/2014/main" id="{17053E4F-EB82-5EEE-D3EB-7D19A846A6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5" y="720725"/>
            <a:ext cx="4185490" cy="4869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286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urinio vietos rezervavimo ženklas 4">
            <a:extLst>
              <a:ext uri="{FF2B5EF4-FFF2-40B4-BE49-F238E27FC236}">
                <a16:creationId xmlns:a16="http://schemas.microsoft.com/office/drawing/2014/main" id="{90727193-B8A8-8985-7D8E-93ABADDEDB2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723928"/>
              </p:ext>
            </p:extLst>
          </p:nvPr>
        </p:nvGraphicFramePr>
        <p:xfrm>
          <a:off x="825500" y="457200"/>
          <a:ext cx="10795000" cy="2015322"/>
        </p:xfrm>
        <a:graphic>
          <a:graphicData uri="http://schemas.openxmlformats.org/drawingml/2006/table">
            <a:tbl>
              <a:tblPr/>
              <a:tblGrid>
                <a:gridCol w="10795000">
                  <a:extLst>
                    <a:ext uri="{9D8B030D-6E8A-4147-A177-3AD203B41FA5}">
                      <a16:colId xmlns:a16="http://schemas.microsoft.com/office/drawing/2014/main" val="111185222"/>
                    </a:ext>
                  </a:extLst>
                </a:gridCol>
              </a:tblGrid>
              <a:tr h="1504276">
                <a:tc>
                  <a:txBody>
                    <a:bodyPr/>
                    <a:lstStyle/>
                    <a:p>
                      <a:r>
                        <a:rPr lang="lt-LT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KUBIZMAS (</a:t>
                      </a:r>
                      <a:r>
                        <a:rPr lang="lt-LT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pranc</a:t>
                      </a:r>
                      <a:r>
                        <a:rPr lang="lt-LT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lt-LT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cubizme</a:t>
                      </a:r>
                      <a:r>
                        <a:rPr lang="lt-LT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, lot. </a:t>
                      </a:r>
                      <a:r>
                        <a:rPr lang="lt-LT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cubus</a:t>
                      </a:r>
                      <a:r>
                        <a:rPr lang="lt-LT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kubas), 20 a. pradžios modernistinės dailės (daugiausia tapybos) kryptis. Nors kubistų paveikslai gali atrodyti abstraktūs ir </a:t>
                      </a:r>
                      <a:r>
                        <a:rPr lang="lt-LT" sz="3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geometriški</a:t>
                      </a:r>
                      <a:r>
                        <a:rPr lang="lt-LT" sz="3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juose vaizduojami realūs objektai.</a:t>
                      </a:r>
                    </a:p>
                  </a:txBody>
                  <a:tcPr marL="64602" marR="64602" marT="32301" marB="323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1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663587"/>
                  </a:ext>
                </a:extLst>
              </a:tr>
            </a:tbl>
          </a:graphicData>
        </a:graphic>
      </p:graphicFrame>
      <p:pic>
        <p:nvPicPr>
          <p:cNvPr id="13314" name="Picture 2">
            <a:extLst>
              <a:ext uri="{FF2B5EF4-FFF2-40B4-BE49-F238E27FC236}">
                <a16:creationId xmlns:a16="http://schemas.microsoft.com/office/drawing/2014/main" id="{9622D239-ABC8-744B-09F4-66EDAE5BB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49" y="3009066"/>
            <a:ext cx="3879851" cy="301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>
            <a:extLst>
              <a:ext uri="{FF2B5EF4-FFF2-40B4-BE49-F238E27FC236}">
                <a16:creationId xmlns:a16="http://schemas.microsoft.com/office/drawing/2014/main" id="{D1903C89-04B7-0ADB-2558-FB098F888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1" y="3004333"/>
            <a:ext cx="3784030" cy="3020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5A5645B-9172-B656-BF1D-20AEB12EA436}"/>
              </a:ext>
            </a:extLst>
          </p:cNvPr>
          <p:cNvSpPr txBox="1"/>
          <p:nvPr/>
        </p:nvSpPr>
        <p:spPr>
          <a:xfrm>
            <a:off x="5930900" y="630700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http://ars.mkp.emokykla.lt/Ars2/9h_xx1/kubizmas.htm</a:t>
            </a:r>
          </a:p>
        </p:txBody>
      </p:sp>
    </p:spTree>
    <p:extLst>
      <p:ext uri="{BB962C8B-B14F-4D97-AF65-F5344CB8AC3E}">
        <p14:creationId xmlns:p14="http://schemas.microsoft.com/office/powerpoint/2010/main" val="1848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715ED0-A7A5-1BB2-BAE3-8F85A34AF4DF}"/>
              </a:ext>
            </a:extLst>
          </p:cNvPr>
          <p:cNvSpPr txBox="1"/>
          <p:nvPr/>
        </p:nvSpPr>
        <p:spPr>
          <a:xfrm>
            <a:off x="355600" y="5845342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https://vilniausgalerija.lt/2022/05/07/kubizmo-tevas-10-zymiausiu-p-pikaso-tapybos-darbu/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:a16="http://schemas.microsoft.com/office/drawing/2014/main" id="{F3E44489-29AB-4846-76AF-3997A3E43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556827"/>
            <a:ext cx="5155814" cy="46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>
            <a:extLst>
              <a:ext uri="{FF2B5EF4-FFF2-40B4-BE49-F238E27FC236}">
                <a16:creationId xmlns:a16="http://schemas.microsoft.com/office/drawing/2014/main" id="{DDCD3F34-828C-D929-1DC0-87B7A0452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0" y="453507"/>
            <a:ext cx="4191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AAB6C8A-E20C-E1D6-AABC-F39D62F373D5}"/>
              </a:ext>
            </a:extLst>
          </p:cNvPr>
          <p:cNvSpPr txBox="1"/>
          <p:nvPr/>
        </p:nvSpPr>
        <p:spPr>
          <a:xfrm>
            <a:off x="6451600" y="640449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b="1" i="0" dirty="0">
                <a:solidFill>
                  <a:srgbClr val="404040"/>
                </a:solidFill>
                <a:effectLst/>
                <a:latin typeface="ChaparralPro"/>
              </a:rPr>
              <a:t>„Dora Mar su </a:t>
            </a:r>
            <a:r>
              <a:rPr lang="es-ES" b="1" i="0" dirty="0" err="1">
                <a:solidFill>
                  <a:srgbClr val="404040"/>
                </a:solidFill>
                <a:effectLst/>
                <a:latin typeface="ChaparralPro"/>
              </a:rPr>
              <a:t>kate</a:t>
            </a:r>
            <a:r>
              <a:rPr lang="es-ES" b="1" i="0" dirty="0">
                <a:solidFill>
                  <a:srgbClr val="404040"/>
                </a:solidFill>
                <a:effectLst/>
                <a:latin typeface="ChaparralPro"/>
              </a:rPr>
              <a:t>“, 1941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386102-EE84-C98A-37E3-1CB78060BA03}"/>
              </a:ext>
            </a:extLst>
          </p:cNvPr>
          <p:cNvSpPr txBox="1"/>
          <p:nvPr/>
        </p:nvSpPr>
        <p:spPr>
          <a:xfrm>
            <a:off x="203007" y="5378524"/>
            <a:ext cx="617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„</a:t>
            </a:r>
            <a:r>
              <a:rPr lang="en-US" b="1" i="0" dirty="0" err="1">
                <a:solidFill>
                  <a:srgbClr val="404040"/>
                </a:solidFill>
                <a:effectLst/>
                <a:latin typeface="ChaparralPro"/>
              </a:rPr>
              <a:t>Trys</a:t>
            </a:r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 </a:t>
            </a:r>
            <a:r>
              <a:rPr lang="en-US" b="1" i="0" dirty="0" err="1">
                <a:solidFill>
                  <a:srgbClr val="404040"/>
                </a:solidFill>
                <a:effectLst/>
                <a:latin typeface="ChaparralPro"/>
              </a:rPr>
              <a:t>muzikantai</a:t>
            </a:r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“,  1921</a:t>
            </a:r>
          </a:p>
        </p:txBody>
      </p:sp>
    </p:spTree>
    <p:extLst>
      <p:ext uri="{BB962C8B-B14F-4D97-AF65-F5344CB8AC3E}">
        <p14:creationId xmlns:p14="http://schemas.microsoft.com/office/powerpoint/2010/main" val="219348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E71B377-0776-5DC9-2047-2A4348D0F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31273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 </a:t>
            </a:r>
            <a:r>
              <a:rPr lang="lt-LT" b="1" i="0" dirty="0">
                <a:solidFill>
                  <a:srgbClr val="404040"/>
                </a:solidFill>
                <a:effectLst/>
                <a:latin typeface="ChaparralPro"/>
              </a:rPr>
              <a:t>                        </a:t>
            </a:r>
            <a:br>
              <a:rPr lang="lt-LT" b="1" i="0" dirty="0">
                <a:solidFill>
                  <a:srgbClr val="404040"/>
                </a:solidFill>
                <a:effectLst/>
                <a:latin typeface="ChaparralPro"/>
              </a:rPr>
            </a:br>
            <a:r>
              <a:rPr lang="lt-LT" b="1" i="0" dirty="0">
                <a:solidFill>
                  <a:srgbClr val="404040"/>
                </a:solidFill>
                <a:effectLst/>
                <a:latin typeface="ChaparralPro"/>
              </a:rPr>
              <a:t>                           </a:t>
            </a:r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„</a:t>
            </a:r>
            <a:r>
              <a:rPr lang="en-US" b="1" i="0" dirty="0" err="1">
                <a:solidFill>
                  <a:srgbClr val="404040"/>
                </a:solidFill>
                <a:effectLst/>
                <a:latin typeface="ChaparralPro"/>
              </a:rPr>
              <a:t>Gernika</a:t>
            </a:r>
            <a: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  <a:t>“, 1937</a:t>
            </a:r>
            <a:br>
              <a:rPr lang="en-US" b="1" i="0" dirty="0">
                <a:solidFill>
                  <a:srgbClr val="404040"/>
                </a:solidFill>
                <a:effectLst/>
                <a:latin typeface="ChaparralPro"/>
              </a:rPr>
            </a:br>
            <a:endParaRPr lang="en-US" dirty="0"/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91AEE792-0BE8-8D4E-BAF3-1EF07D03BD7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524" y="820737"/>
            <a:ext cx="9602952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7923FF7-47FF-0FF4-7F28-9D10F1A9082F}"/>
              </a:ext>
            </a:extLst>
          </p:cNvPr>
          <p:cNvSpPr txBox="1"/>
          <p:nvPr/>
        </p:nvSpPr>
        <p:spPr>
          <a:xfrm>
            <a:off x="895350" y="5298599"/>
            <a:ext cx="108585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lt-LT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Gernika</a:t>
            </a:r>
            <a:r>
              <a:rPr lang="lt-L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tai miesto Šiaurės Ispanijoje, kurį 1937 metais subombardavo ir iki pamatų sugriovė nacių kariniai lėktuvai, pavadinimas. Žymusis freskos dydžio paveikslas buvo Pikaso atsakas į negailestingą aktą, protestas prieš karo žiaurumus. Darbas tuojau patraukė viso pasaulio dėmesį į Ispanijoje vykstantį pilietinį karą. „</a:t>
            </a:r>
            <a:r>
              <a:rPr lang="lt-LT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Gernikoje</a:t>
            </a:r>
            <a:r>
              <a:rPr lang="lt-LT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“ matome bombardavimo siaubą, niekuo dėtus kenčiančius civilius, tarp jų – ir motiną su nužudytu vaiku, į akį taip pat krenta pavaizduotas jautis bei arklys – dvi ispanų kultūroje svarbios figūros.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63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7CE928D-BB00-2D0F-CB73-F8170C3C6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ANALOGAI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03EC5229-243A-A555-BBEE-7C286E2BE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1617663"/>
            <a:ext cx="3354370" cy="4188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Jame yra vaizdas:">
            <a:extLst>
              <a:ext uri="{FF2B5EF4-FFF2-40B4-BE49-F238E27FC236}">
                <a16:creationId xmlns:a16="http://schemas.microsoft.com/office/drawing/2014/main" id="{830357E5-13A6-FA1C-7CC4-5222EFA46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0" y="1647923"/>
            <a:ext cx="2335231" cy="414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Šiame paveikslėlyje yra: Picasso">
            <a:extLst>
              <a:ext uri="{FF2B5EF4-FFF2-40B4-BE49-F238E27FC236}">
                <a16:creationId xmlns:a16="http://schemas.microsoft.com/office/drawing/2014/main" id="{339EB77A-06D2-8877-4BA1-26D4CBA09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1860" y="1721380"/>
            <a:ext cx="2922587" cy="4041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35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tudentų darbas">
            <a:extLst>
              <a:ext uri="{FF2B5EF4-FFF2-40B4-BE49-F238E27FC236}">
                <a16:creationId xmlns:a16="http://schemas.microsoft.com/office/drawing/2014/main" id="{9536C0CE-996F-78D3-84F6-B782B9987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42974"/>
            <a:ext cx="3816350" cy="507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>
            <a:extLst>
              <a:ext uri="{FF2B5EF4-FFF2-40B4-BE49-F238E27FC236}">
                <a16:creationId xmlns:a16="http://schemas.microsoft.com/office/drawing/2014/main" id="{1902DEFA-9424-0A16-D035-BCF1D016C6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85" t="2777" r="10617"/>
          <a:stretch/>
        </p:blipFill>
        <p:spPr bwMode="auto">
          <a:xfrm>
            <a:off x="6858000" y="616298"/>
            <a:ext cx="3390900" cy="592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92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ame yra vaizdas:">
            <a:extLst>
              <a:ext uri="{FF2B5EF4-FFF2-40B4-BE49-F238E27FC236}">
                <a16:creationId xmlns:a16="http://schemas.microsoft.com/office/drawing/2014/main" id="{3555902F-5C9D-0606-7F2A-B0AAF2C7D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950" y="900489"/>
            <a:ext cx="3028950" cy="4800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Jame yra vaizdas: „pasidaryk pats“ – „Tête en carton“ specialusis uždarymas">
            <a:extLst>
              <a:ext uri="{FF2B5EF4-FFF2-40B4-BE49-F238E27FC236}">
                <a16:creationId xmlns:a16="http://schemas.microsoft.com/office/drawing/2014/main" id="{5434E1E8-A0D5-3947-C5ED-488B416A6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1135063"/>
            <a:ext cx="3556000" cy="456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833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Jame yra vaizdas:">
            <a:extLst>
              <a:ext uri="{FF2B5EF4-FFF2-40B4-BE49-F238E27FC236}">
                <a16:creationId xmlns:a16="http://schemas.microsoft.com/office/drawing/2014/main" id="{324F4401-1104-A78E-E23B-9830C9942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500" y="659862"/>
            <a:ext cx="4114800" cy="547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Jame yra vaizdas:">
            <a:extLst>
              <a:ext uri="{FF2B5EF4-FFF2-40B4-BE49-F238E27FC236}">
                <a16:creationId xmlns:a16="http://schemas.microsoft.com/office/drawing/2014/main" id="{8F8D6852-A91E-F2F7-E6FE-E5C8A4139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4" y="904877"/>
            <a:ext cx="3930648" cy="522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8988217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203</Words>
  <Application>Microsoft Office PowerPoint</Application>
  <PresentationFormat>Plačiaekranė</PresentationFormat>
  <Paragraphs>15</Paragraphs>
  <Slides>15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ChaparralPro</vt:lpstr>
      <vt:lpstr>Times New Roman</vt:lpstr>
      <vt:lpstr>„Office“ tema</vt:lpstr>
      <vt:lpstr>ĮKVĖPTI PICASSO</vt:lpstr>
      <vt:lpstr>„PowerPoint“ pateiktis</vt:lpstr>
      <vt:lpstr>„PowerPoint“ pateiktis</vt:lpstr>
      <vt:lpstr>„PowerPoint“ pateiktis</vt:lpstr>
      <vt:lpstr>                                                     „Gernika“, 1937 </vt:lpstr>
      <vt:lpstr>ANALOGAI</vt:lpstr>
      <vt:lpstr>„PowerPoint“ pateiktis</vt:lpstr>
      <vt:lpstr>„PowerPoint“ pateiktis</vt:lpstr>
      <vt:lpstr>„PowerPoint“ pateiktis</vt:lpstr>
      <vt:lpstr>Eskizai </vt:lpstr>
      <vt:lpstr>PROJEKTAVIMAS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ĮKVĖPTI PICASSO</dc:title>
  <dc:creator>diana gabrilaviciene</dc:creator>
  <cp:lastModifiedBy>diana gabrilaviciene</cp:lastModifiedBy>
  <cp:revision>3</cp:revision>
  <dcterms:created xsi:type="dcterms:W3CDTF">2022-09-11T15:39:17Z</dcterms:created>
  <dcterms:modified xsi:type="dcterms:W3CDTF">2025-06-18T15:36:36Z</dcterms:modified>
</cp:coreProperties>
</file>