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18598-F62C-4879-8BEE-7BBA32BC0CD7}" type="datetimeFigureOut">
              <a:rPr lang="lt-LT" smtClean="0"/>
              <a:pPr/>
              <a:t>2017-02-15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05189-D72B-45B2-81B4-9D2E1E89CC4A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WWOQCzS7TM&amp;index=20&amp;list=PLD2F7CF9326D4A7DD" TargetMode="External"/><Relationship Id="rId2" Type="http://schemas.openxmlformats.org/officeDocument/2006/relationships/hyperlink" Target="https://www.youtube.com/watch?v=jANrWCpulV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aEQjG0o3uLI" TargetMode="External"/><Relationship Id="rId5" Type="http://schemas.openxmlformats.org/officeDocument/2006/relationships/hyperlink" Target="https://www.youtube.com/watch?v=VoLusx7-aYQ" TargetMode="External"/><Relationship Id="rId4" Type="http://schemas.openxmlformats.org/officeDocument/2006/relationships/hyperlink" Target="https://www.youtube.com/watch?v=AlLKjKgV5So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539552" y="260649"/>
            <a:ext cx="8280920" cy="1512167"/>
          </a:xfrm>
        </p:spPr>
        <p:txBody>
          <a:bodyPr>
            <a:normAutofit/>
          </a:bodyPr>
          <a:lstStyle/>
          <a:p>
            <a:r>
              <a:rPr lang="lt-LT" sz="4800" b="1" dirty="0" smtClean="0">
                <a:latin typeface="Times New Roman" pitchFamily="18" charset="0"/>
                <a:cs typeface="Times New Roman" pitchFamily="18" charset="0"/>
              </a:rPr>
              <a:t>KARSTINIAI REIŠKINIAI</a:t>
            </a:r>
            <a:endParaRPr lang="lt-LT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</p:txBody>
      </p:sp>
      <p:pic>
        <p:nvPicPr>
          <p:cNvPr id="1026" name="Picture 2" descr="C:\Users\mokytoja\Documents\p-molecreek_cave-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6"/>
            <a:ext cx="9143999" cy="50851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lt-LT" b="1" dirty="0" smtClean="0">
                <a:latin typeface="Times New Roman" pitchFamily="18" charset="0"/>
                <a:cs typeface="Times New Roman" pitchFamily="18" charset="0"/>
              </a:rPr>
              <a:t>UŽDAVINYS</a:t>
            </a:r>
            <a:endParaRPr lang="lt-LT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lt-LT" sz="6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r>
              <a:rPr lang="lt-LT" sz="6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lt-LT" sz="8600" b="1" dirty="0" smtClean="0">
                <a:latin typeface="Times New Roman" pitchFamily="18" charset="0"/>
                <a:cs typeface="Times New Roman" pitchFamily="18" charset="0"/>
              </a:rPr>
              <a:t>Remdamiesi vaizdine medžiaga ir vadovėliu, pratybų sąsiuvinio </a:t>
            </a:r>
            <a:r>
              <a:rPr lang="lt-LT" sz="8600" b="1" dirty="0" smtClean="0">
                <a:latin typeface="Times New Roman" pitchFamily="18" charset="0"/>
                <a:cs typeface="Times New Roman" pitchFamily="18" charset="0"/>
              </a:rPr>
              <a:t>schemoje</a:t>
            </a:r>
            <a:r>
              <a:rPr lang="en-US" sz="8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00" b="1" dirty="0" err="1" smtClean="0">
                <a:latin typeface="Times New Roman" pitchFamily="18" charset="0"/>
                <a:cs typeface="Times New Roman" pitchFamily="18" charset="0"/>
              </a:rPr>
              <a:t>geb</a:t>
            </a:r>
            <a:r>
              <a:rPr lang="lt-LT" sz="8600" b="1" smtClean="0">
                <a:latin typeface="Times New Roman" pitchFamily="18" charset="0"/>
                <a:cs typeface="Times New Roman" pitchFamily="18" charset="0"/>
              </a:rPr>
              <a:t>ėsite atpažinti </a:t>
            </a:r>
            <a:r>
              <a:rPr lang="lt-LT" sz="8600" b="1" dirty="0" smtClean="0">
                <a:latin typeface="Times New Roman" pitchFamily="18" charset="0"/>
                <a:cs typeface="Times New Roman" pitchFamily="18" charset="0"/>
              </a:rPr>
              <a:t>ir įrašyti 5-10 karstinio reljefo formų pavadinimus</a:t>
            </a:r>
          </a:p>
          <a:p>
            <a:pPr>
              <a:buNone/>
            </a:pPr>
            <a:endParaRPr lang="lt-LT" dirty="0"/>
          </a:p>
          <a:p>
            <a:pPr algn="ctr">
              <a:buNone/>
            </a:pPr>
            <a:endParaRPr lang="lt-LT" dirty="0" smtClean="0"/>
          </a:p>
          <a:p>
            <a:pPr algn="ctr">
              <a:buNone/>
            </a:pPr>
            <a:endParaRPr lang="lt-LT" dirty="0" smtClean="0"/>
          </a:p>
          <a:p>
            <a:pPr algn="ctr">
              <a:buNone/>
            </a:pPr>
            <a:r>
              <a:rPr lang="lt-LT" dirty="0" smtClean="0"/>
              <a:t> 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2"/>
              </a:rPr>
              <a:t>https://www.youtube.com/watch?v=jANrWCpulVE</a:t>
            </a:r>
            <a:endParaRPr lang="lt-LT" dirty="0" smtClean="0"/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3"/>
              </a:rPr>
              <a:t>https://www.youtube.com/watch?v=aWWOQCzS7TM&amp;index=20&amp;list=PLD2F7CF9326D4A7DD</a:t>
            </a:r>
            <a:endParaRPr lang="lt-LT" dirty="0" smtClean="0"/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4"/>
              </a:rPr>
              <a:t>https://www.youtube.com/watch?v=AlLKjKgV5So</a:t>
            </a:r>
            <a:endParaRPr lang="lt-LT" dirty="0" smtClean="0"/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5"/>
              </a:rPr>
              <a:t>https://www.youtube.com/watch?v=VoLusx7-aYQ</a:t>
            </a:r>
            <a:endParaRPr lang="lt-LT" dirty="0" smtClean="0"/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6"/>
              </a:rPr>
              <a:t>https://www.youtube.com/watch?v=aEQjG0o3uLI</a:t>
            </a:r>
            <a:endParaRPr lang="lt-LT" dirty="0" smtClean="0"/>
          </a:p>
          <a:p>
            <a:pPr>
              <a:buNone/>
            </a:pPr>
            <a:endParaRPr lang="lt-L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4098" name="Picture 2" descr="C:\Users\mokytoja\Documents\652__882e01508fa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3074" name="Picture 2" descr="C:\Users\mokytoja\Documents\KarstinisReljefa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9144000" cy="6336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rmAutofit/>
          </a:bodyPr>
          <a:lstStyle/>
          <a:p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ATSAKYKITE Į KLAUSIMUS:</a:t>
            </a:r>
            <a:endParaRPr lang="lt-LT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4006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lt-LT" dirty="0" smtClean="0"/>
              <a:t>Kokios priežastys sukelia karstinius reiškinius?</a:t>
            </a:r>
          </a:p>
          <a:p>
            <a:pPr marL="514350" indent="-514350">
              <a:buAutoNum type="arabicPeriod"/>
            </a:pPr>
            <a:endParaRPr lang="lt-LT" dirty="0" smtClean="0"/>
          </a:p>
          <a:p>
            <a:pPr marL="514350" indent="-514350">
              <a:buAutoNum type="arabicPeriod"/>
            </a:pPr>
            <a:r>
              <a:rPr lang="lt-LT" dirty="0" smtClean="0"/>
              <a:t>Kiek laiko formuojasi stalaktitai ir stalagmitai?</a:t>
            </a:r>
          </a:p>
          <a:p>
            <a:pPr marL="514350" indent="-514350">
              <a:buAutoNum type="arabicPeriod"/>
            </a:pPr>
            <a:endParaRPr lang="lt-LT" dirty="0" smtClean="0"/>
          </a:p>
          <a:p>
            <a:pPr marL="514350" indent="-514350">
              <a:buAutoNum type="arabicPeriod"/>
            </a:pPr>
            <a:r>
              <a:rPr lang="lt-LT" dirty="0" smtClean="0"/>
              <a:t>Kur Europoje galima aplankyti karstinius urvus?</a:t>
            </a:r>
          </a:p>
          <a:p>
            <a:pPr marL="514350" indent="-514350">
              <a:buAutoNum type="arabicPeriod"/>
            </a:pPr>
            <a:endParaRPr lang="lt-LT" dirty="0" smtClean="0"/>
          </a:p>
          <a:p>
            <a:pPr marL="514350" indent="-514350">
              <a:buAutoNum type="arabicPeriod"/>
            </a:pPr>
            <a:r>
              <a:rPr lang="lt-LT" dirty="0" smtClean="0"/>
              <a:t>Kuriose Lietuvos vietose vyksta karstiniai procesai?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REFLEKSIJA: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99592" y="1124744"/>
            <a:ext cx="8244408" cy="5733256"/>
          </a:xfrm>
        </p:spPr>
        <p:txBody>
          <a:bodyPr>
            <a:norm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endParaRPr lang="lt-LT" sz="3600" b="1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lt-LT" sz="3600" b="1" dirty="0" smtClean="0"/>
              <a:t>Ką naujo sužinojau? 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lt-LT" sz="3600" b="1" dirty="0" smtClean="0"/>
          </a:p>
          <a:p>
            <a:pPr marL="514350" indent="-514350">
              <a:buAutoNum type="arabicPeriod"/>
            </a:pPr>
            <a:r>
              <a:rPr lang="lt-LT" sz="3600" b="1" dirty="0" smtClean="0"/>
              <a:t>Ar pavyko atlikti pamokos uždavinį?</a:t>
            </a:r>
          </a:p>
          <a:p>
            <a:pPr marL="514350" indent="-514350">
              <a:buAutoNum type="arabicPeriod"/>
            </a:pPr>
            <a:endParaRPr lang="lt-LT" sz="3600" b="1" dirty="0" smtClean="0"/>
          </a:p>
          <a:p>
            <a:pPr marL="514350" indent="-514350">
              <a:buAutoNum type="arabicPeriod"/>
            </a:pPr>
            <a:r>
              <a:rPr lang="lt-LT" sz="3600" b="1" dirty="0" smtClean="0"/>
              <a:t>Savo darbą pamokoje vertinu (1-10)</a:t>
            </a:r>
          </a:p>
          <a:p>
            <a:pPr marL="514350" indent="-514350">
              <a:buAutoNum type="arabicPeriod"/>
            </a:pPr>
            <a:endParaRPr lang="lt-LT" sz="3600" b="1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lt-LT" sz="3600" b="1" dirty="0" smtClean="0"/>
              <a:t>Kaip jaučiausi pamokoje?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lt-LT" sz="3600" b="1" dirty="0" smtClean="0"/>
          </a:p>
          <a:p>
            <a:pPr marL="514350" indent="-514350">
              <a:buAutoNum type="arabicPeriod"/>
            </a:pPr>
            <a:endParaRPr lang="lt-LT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5122" name="Picture 2" descr="C:\Users\mokytoja\Documents\dingstantis-ezeras-6787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48680"/>
            <a:ext cx="9144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6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Ir te neprasiveria skradžiai žemė po </a:t>
            </a:r>
            <a:r>
              <a:rPr lang="lt-LT" sz="660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tavo kojomis </a:t>
            </a:r>
            <a:r>
              <a:rPr lang="lt-LT" sz="660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r>
              <a:rPr lang="lt-LT" sz="660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lt-LT" sz="6600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103</Words>
  <Application>Microsoft Office PowerPoint</Application>
  <PresentationFormat>Demonstracija ekrane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9" baseType="lpstr">
      <vt:lpstr>Office tema</vt:lpstr>
      <vt:lpstr>KARSTINIAI REIŠKINIAI</vt:lpstr>
      <vt:lpstr>UŽDAVINYS</vt:lpstr>
      <vt:lpstr>Skaidrė 3</vt:lpstr>
      <vt:lpstr>Skaidrė 4</vt:lpstr>
      <vt:lpstr>Skaidrė 5</vt:lpstr>
      <vt:lpstr>ATSAKYKITE Į KLAUSIMUS:</vt:lpstr>
      <vt:lpstr>REFLEKSIJA:</vt:lpstr>
      <vt:lpstr>Skaidrė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KARSTINIAI REIŠKINIAI</dc:title>
  <dc:creator>mokytoja</dc:creator>
  <cp:lastModifiedBy>mokytoja</cp:lastModifiedBy>
  <cp:revision>19</cp:revision>
  <dcterms:created xsi:type="dcterms:W3CDTF">2017-02-13T14:34:37Z</dcterms:created>
  <dcterms:modified xsi:type="dcterms:W3CDTF">2017-02-15T13:08:52Z</dcterms:modified>
</cp:coreProperties>
</file>