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54AF7-6109-408A-A992-517027EAF01D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CACD4-DF0B-4C11-A17C-675B69523B27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D3603-BD7F-4D87-88B0-4FE9D5E126D3}" type="slidenum">
              <a:rPr lang="lt-LT" smtClean="0"/>
              <a:pPr/>
              <a:t>4</a:t>
            </a:fld>
            <a:endParaRPr lang="lt-L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ADB9B-79B8-44DB-9776-03F34DDEEEC8}" type="datetimeFigureOut">
              <a:rPr lang="lt-LT" smtClean="0"/>
              <a:pPr/>
              <a:t>2020.12.20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FAFBD-762E-4EF8-96FE-CC3735449265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ZmCLmQccjc" TargetMode="External"/><Relationship Id="rId2" Type="http://schemas.openxmlformats.org/officeDocument/2006/relationships/hyperlink" Target="https://www.youtube.com/watch?v=bHbPDZyUcX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W7NEqjJZzwY" TargetMode="External"/><Relationship Id="rId4" Type="http://schemas.openxmlformats.org/officeDocument/2006/relationships/hyperlink" Target="https://www.youtube.com/watch?v=ESpOsw2Qqf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_tvJtUHnmU" TargetMode="External"/><Relationship Id="rId2" Type="http://schemas.openxmlformats.org/officeDocument/2006/relationships/hyperlink" Target="https://www.youtube.com/watch?v=2ozF0pqLI1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zEN4hcZutO0" TargetMode="External"/><Relationship Id="rId5" Type="http://schemas.openxmlformats.org/officeDocument/2006/relationships/hyperlink" Target="https://www.youtube.com/watch?v=zEN4hcZutO0&#381;em&#279;s%20&#363;kis" TargetMode="External"/><Relationship Id="rId4" Type="http://schemas.openxmlformats.org/officeDocument/2006/relationships/hyperlink" Target="https://www.youtube.com/watch?v=dLmNE-Pbvq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85859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lt-LT" dirty="0" smtClean="0"/>
              <a:t>Pamokos tema:</a:t>
            </a:r>
            <a:endParaRPr lang="lt-LT" dirty="0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0" y="1142984"/>
            <a:ext cx="9144000" cy="5715016"/>
          </a:xfrm>
          <a:solidFill>
            <a:srgbClr val="92D050"/>
          </a:solidFill>
        </p:spPr>
        <p:txBody>
          <a:bodyPr>
            <a:normAutofit/>
          </a:bodyPr>
          <a:lstStyle/>
          <a:p>
            <a:endParaRPr lang="lt-LT" sz="7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t-LT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ŪKIŲ ĮVAIROVĖ PASAULYJE</a:t>
            </a:r>
            <a:endParaRPr lang="lt-LT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UŽDAVINYS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lt-LT" dirty="0" smtClean="0"/>
              <a:t>       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   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Susipažinę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su ūkių įvairove ir ūkininkavimo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skirtingumais pasaulyje,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naudodamiesi vadovėliu,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gebėsite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rasti 3-6 neteisingus teiginius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apie ūkio tipus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ir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gebėsite 2-4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teiginiais </a:t>
            </a:r>
            <a:r>
              <a:rPr lang="lt-LT" sz="4000" b="1" dirty="0" smtClean="0">
                <a:latin typeface="Times New Roman" pitchFamily="18" charset="0"/>
                <a:cs typeface="Times New Roman" pitchFamily="18" charset="0"/>
              </a:rPr>
              <a:t>apibūdinti </a:t>
            </a:r>
            <a:r>
              <a:rPr lang="lt-LT" sz="4000" b="1" dirty="0">
                <a:latin typeface="Times New Roman" pitchFamily="18" charset="0"/>
                <a:cs typeface="Times New Roman" pitchFamily="18" charset="0"/>
              </a:rPr>
              <a:t>intensyvų ir ekstensyvų ūkį.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None/>
            </a:pPr>
            <a:r>
              <a:rPr lang="lt-LT" dirty="0" smtClean="0">
                <a:hlinkClick r:id="rId2"/>
              </a:rPr>
              <a:t>https://www.youtube.com/watch?v=bHbPDZyUcXg</a:t>
            </a: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3"/>
              </a:rPr>
              <a:t>https://www.youtube.com/watch?v=GZmCLmQccjc</a:t>
            </a: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4"/>
              </a:rPr>
              <a:t>https://www.youtube.com/watch?v=ESpOsw2Qqfo</a:t>
            </a: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5"/>
              </a:rPr>
              <a:t>https://www.youtube.com/watch?v=W7NEqjJZzwY</a:t>
            </a:r>
            <a:endParaRPr lang="lt-LT" dirty="0" smtClean="0"/>
          </a:p>
          <a:p>
            <a:pPr>
              <a:buNone/>
            </a:pP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urinio vietos rezervavimo ženklas 4" descr="555Ekstensyv zu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6765-0B99-4E21-BAFE-E69F8D8E5802}" type="slidenum">
              <a:rPr lang="lt-LT" smtClean="0"/>
              <a:pPr/>
              <a:t>4</a:t>
            </a:fld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urinio vietos rezervavimo ženklas 3" descr="555intensyv zu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6765-0B99-4E21-BAFE-E69F8D8E5802}" type="slidenum">
              <a:rPr lang="lt-LT" smtClean="0"/>
              <a:pPr/>
              <a:t>5</a:t>
            </a:fld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>Kokia ūkininkavimo sistema:</a:t>
            </a:r>
            <a:br>
              <a:rPr lang="lt-LT" dirty="0" smtClean="0"/>
            </a:br>
            <a:r>
              <a:rPr lang="lt-LT" dirty="0" smtClean="0"/>
              <a:t>intensyvi ar ekstensyvi?</a:t>
            </a:r>
            <a:br>
              <a:rPr lang="lt-LT" dirty="0" smtClean="0"/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14351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lt-LT" dirty="0" smtClean="0">
                <a:hlinkClick r:id="rId2"/>
              </a:rPr>
              <a:t>https://www.youtube.com/watch?v=2ozF0pqLI1U</a:t>
            </a: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3"/>
              </a:rPr>
              <a:t>https://www.youtube.com/watch?v=-_tvJtUHnmU</a:t>
            </a:r>
            <a:endParaRPr lang="lt-LT" dirty="0" smtClean="0"/>
          </a:p>
          <a:p>
            <a:pPr>
              <a:buNone/>
            </a:pPr>
            <a:r>
              <a:rPr lang="lt-LT" dirty="0" smtClean="0">
                <a:hlinkClick r:id="rId4"/>
              </a:rPr>
              <a:t>https://www.youtube.com/watch?v=dLmNE-PbvqU</a:t>
            </a:r>
            <a:endParaRPr lang="lt-LT" dirty="0" smtClean="0"/>
          </a:p>
          <a:p>
            <a:pPr>
              <a:buNone/>
            </a:pPr>
            <a:r>
              <a:rPr lang="lt-LT" smtClean="0">
                <a:hlinkClick r:id="rId5"/>
              </a:rPr>
              <a:t>https://www.youtube.com/watch?v=zEN4hcZutO0Žemės%20ūkis</a:t>
            </a:r>
            <a:endParaRPr lang="lt-LT" dirty="0" smtClean="0">
              <a:hlinkClick r:id="rId6"/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6765-0B99-4E21-BAFE-E69F8D8E5802}" type="slidenum">
              <a:rPr lang="lt-LT" smtClean="0"/>
              <a:pPr/>
              <a:t>6</a:t>
            </a:fld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43710"/>
          </a:xfrm>
        </p:spPr>
        <p:txBody>
          <a:bodyPr/>
          <a:lstStyle/>
          <a:p>
            <a:pPr>
              <a:buNone/>
            </a:pP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endParaRPr lang="lt-LT" dirty="0" smtClean="0"/>
          </a:p>
          <a:p>
            <a:pPr>
              <a:buNone/>
            </a:pP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6765-0B99-4E21-BAFE-E69F8D8E5802}" type="slidenum">
              <a:rPr lang="lt-LT" smtClean="0"/>
              <a:pPr/>
              <a:t>7</a:t>
            </a:fld>
            <a:endParaRPr lang="lt-LT"/>
          </a:p>
        </p:txBody>
      </p:sp>
      <p:graphicFrame>
        <p:nvGraphicFramePr>
          <p:cNvPr id="6" name="Lentelė 5"/>
          <p:cNvGraphicFramePr>
            <a:graphicFrameLocks noGrp="1"/>
          </p:cNvGraphicFramePr>
          <p:nvPr/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58"/>
                <a:gridCol w="5214942"/>
              </a:tblGrid>
              <a:tr h="2286000">
                <a:tc>
                  <a:txBody>
                    <a:bodyPr/>
                    <a:lstStyle/>
                    <a:p>
                      <a:endParaRPr lang="lt-LT" dirty="0" smtClean="0"/>
                    </a:p>
                    <a:p>
                      <a:endParaRPr lang="lt-LT" dirty="0" smtClean="0"/>
                    </a:p>
                    <a:p>
                      <a:endParaRPr lang="lt-LT" dirty="0" smtClean="0"/>
                    </a:p>
                    <a:p>
                      <a:endParaRPr lang="lt-LT" dirty="0"/>
                    </a:p>
                  </a:txBody>
                  <a:tcPr>
                    <a:solidFill>
                      <a:srgbClr val="27F51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Pamokoje  viską</a:t>
                      </a:r>
                      <a:r>
                        <a:rPr lang="lt-LT" sz="3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supratau, dirbau gerai, puikiai jaučiausi. Pamoka patiko.</a:t>
                      </a:r>
                      <a:endParaRPr lang="lt-LT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lt-LT" dirty="0" smtClean="0"/>
                    </a:p>
                    <a:p>
                      <a:endParaRPr lang="lt-LT" dirty="0" smtClean="0"/>
                    </a:p>
                    <a:p>
                      <a:endParaRPr lang="lt-LT" dirty="0" smtClean="0"/>
                    </a:p>
                    <a:p>
                      <a:endParaRPr lang="lt-L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3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lt-LT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Pamokoje ne viską supratau, atlikau</a:t>
                      </a:r>
                      <a:r>
                        <a:rPr lang="lt-LT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ne visas užduotis.</a:t>
                      </a:r>
                      <a:endParaRPr lang="lt-LT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86000">
                <a:tc>
                  <a:txBody>
                    <a:bodyPr/>
                    <a:lstStyle/>
                    <a:p>
                      <a:endParaRPr lang="lt-LT" dirty="0" smtClean="0"/>
                    </a:p>
                    <a:p>
                      <a:endParaRPr lang="lt-LT" dirty="0" smtClean="0"/>
                    </a:p>
                    <a:p>
                      <a:endParaRPr lang="lt-LT" dirty="0" smtClean="0"/>
                    </a:p>
                    <a:p>
                      <a:endParaRPr lang="lt-L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3200" b="1" i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lt-LT" sz="3200" b="1" i="0" smtClean="0">
                          <a:latin typeface="Times New Roman" pitchFamily="18" charset="0"/>
                          <a:cs typeface="Times New Roman" pitchFamily="18" charset="0"/>
                        </a:rPr>
                        <a:t>Pamoka </a:t>
                      </a:r>
                      <a:r>
                        <a:rPr lang="lt-LT" sz="3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buvo per sunki, nesisekė</a:t>
                      </a:r>
                      <a:r>
                        <a:rPr lang="lt-LT" sz="32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atlikti užduočių.</a:t>
                      </a:r>
                      <a:endParaRPr lang="lt-LT" sz="3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102</Words>
  <Application>Microsoft Office PowerPoint</Application>
  <PresentationFormat>Demonstracija ekrane (4:3)</PresentationFormat>
  <Paragraphs>34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8" baseType="lpstr">
      <vt:lpstr>Office tema</vt:lpstr>
      <vt:lpstr>Pamokos tema:</vt:lpstr>
      <vt:lpstr>UŽDAVINYS</vt:lpstr>
      <vt:lpstr>Skaidrė 3</vt:lpstr>
      <vt:lpstr>Skaidrė 4</vt:lpstr>
      <vt:lpstr>Skaidrė 5</vt:lpstr>
      <vt:lpstr> Kokia ūkininkavimo sistema: intensyvi ar ekstensyvi? </vt:lpstr>
      <vt:lpstr>Skaidrė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Pamokos tema:</dc:title>
  <dc:creator>Mokytoja</dc:creator>
  <cp:lastModifiedBy>Vidas</cp:lastModifiedBy>
  <cp:revision>24</cp:revision>
  <dcterms:created xsi:type="dcterms:W3CDTF">2018-11-26T08:02:34Z</dcterms:created>
  <dcterms:modified xsi:type="dcterms:W3CDTF">2020-12-20T17:26:27Z</dcterms:modified>
</cp:coreProperties>
</file>