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5" r:id="rId4"/>
    <p:sldId id="258" r:id="rId5"/>
    <p:sldId id="259" r:id="rId6"/>
    <p:sldId id="260" r:id="rId7"/>
    <p:sldId id="261" r:id="rId8"/>
    <p:sldId id="264" r:id="rId9"/>
    <p:sldId id="262" r:id="rId10"/>
    <p:sldId id="266" r:id="rId1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86" y="-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ntraštė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9" name="Antrinis pavadinima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Spustelėję redag. ruoš. paantrš. stilių</a:t>
            </a:r>
            <a:endParaRPr kumimoji="0" lang="en-US"/>
          </a:p>
        </p:txBody>
      </p:sp>
      <p:sp>
        <p:nvSpPr>
          <p:cNvPr id="28" name="Datos vietos rezervavimo ženklas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473F14D-397B-4B90-86ED-400F941A4650}" type="datetimeFigureOut">
              <a:rPr lang="lt-LT" smtClean="0"/>
              <a:t>2022-01-10</a:t>
            </a:fld>
            <a:endParaRPr lang="lt-LT"/>
          </a:p>
        </p:txBody>
      </p:sp>
      <p:sp>
        <p:nvSpPr>
          <p:cNvPr id="17" name="Poraštės vietos rezervavimo ženklas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lt-LT"/>
          </a:p>
        </p:txBody>
      </p:sp>
      <p:sp>
        <p:nvSpPr>
          <p:cNvPr id="10" name="Stačiakampis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ačiakampis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Stačiakampis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Stačiakampis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iesioji jungtis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iesioji jungtis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Tiesioji jungtis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Tiesioji jungtis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Tiesioji jungtis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Tiesioji jungtis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Stačiakampis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a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a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a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a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a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kaidrės numerio vietos rezervavimo ženklas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735C145-4A47-4422-8E6D-85D5C39D5F8C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F14D-397B-4B90-86ED-400F941A4650}" type="datetimeFigureOut">
              <a:rPr lang="lt-LT" smtClean="0"/>
              <a:t>2022-01-10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C145-4A47-4422-8E6D-85D5C39D5F8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F14D-397B-4B90-86ED-400F941A4650}" type="datetimeFigureOut">
              <a:rPr lang="lt-LT" smtClean="0"/>
              <a:t>2022-01-10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C145-4A47-4422-8E6D-85D5C39D5F8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473F14D-397B-4B90-86ED-400F941A4650}" type="datetimeFigureOut">
              <a:rPr lang="lt-LT" smtClean="0"/>
              <a:t>2022-01-10</a:t>
            </a:fld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35C145-4A47-4422-8E6D-85D5C39D5F8C}" type="slidenum">
              <a:rPr lang="lt-LT" smtClean="0"/>
              <a:t>‹#›</a:t>
            </a:fld>
            <a:endParaRPr lang="lt-LT"/>
          </a:p>
        </p:txBody>
      </p:sp>
      <p:sp>
        <p:nvSpPr>
          <p:cNvPr id="10" name="Poraštės vietos rezervavimo ženklas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473F14D-397B-4B90-86ED-400F941A4650}" type="datetimeFigureOut">
              <a:rPr lang="lt-LT" smtClean="0"/>
              <a:t>2022-01-10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lt-LT"/>
          </a:p>
        </p:txBody>
      </p:sp>
      <p:sp>
        <p:nvSpPr>
          <p:cNvPr id="9" name="Stačiakampis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tačiakampis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ačiakampis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ačiakampis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esioji jungtis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iesioji jungtis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Tiesioji jungtis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Tiesioji jungtis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Tiesioji jungtis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ačiakampis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a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a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a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a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a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Tiesioji jungtis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735C145-4A47-4422-8E6D-85D5C39D5F8C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F14D-397B-4B90-86ED-400F941A4650}" type="datetimeFigureOut">
              <a:rPr lang="lt-LT" smtClean="0"/>
              <a:t>2022-01-10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C145-4A47-4422-8E6D-85D5C39D5F8C}" type="slidenum">
              <a:rPr lang="lt-LT" smtClean="0"/>
              <a:t>‹#›</a:t>
            </a:fld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F14D-397B-4B90-86ED-400F941A4650}" type="datetimeFigureOut">
              <a:rPr lang="lt-LT" smtClean="0"/>
              <a:t>2022-01-10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C145-4A47-4422-8E6D-85D5C39D5F8C}" type="slidenum">
              <a:rPr lang="lt-LT" smtClean="0"/>
              <a:t>‹#›</a:t>
            </a:fld>
            <a:endParaRPr lang="lt-LT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2" name="Teksto vietos rezervavimo ženklas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14" name="Teksto vietos rezervavimo ženklas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6" name="Datos vietos rezervavimo ženklas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73F14D-397B-4B90-86ED-400F941A4650}" type="datetimeFigureOut">
              <a:rPr lang="lt-LT" smtClean="0"/>
              <a:t>2022-01-10</a:t>
            </a:fld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35C145-4A47-4422-8E6D-85D5C39D5F8C}" type="slidenum">
              <a:rPr lang="lt-LT" smtClean="0"/>
              <a:t>‹#›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F14D-397B-4B90-86ED-400F941A4650}" type="datetimeFigureOut">
              <a:rPr lang="lt-LT" smtClean="0"/>
              <a:t>2022-01-10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C145-4A47-4422-8E6D-85D5C39D5F8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esioji jungtis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8" name="Tiesioji jungtis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esioji jungtis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Tiesioji jungtis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ačiakampis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esioji jungtis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a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urinio vietos rezervavimo ženklas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21" name="Datos vietos rezervavimo ženklas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473F14D-397B-4B90-86ED-400F941A4650}" type="datetimeFigureOut">
              <a:rPr lang="lt-LT" smtClean="0"/>
              <a:t>2022-01-10</a:t>
            </a:fld>
            <a:endParaRPr lang="lt-LT"/>
          </a:p>
        </p:txBody>
      </p:sp>
      <p:sp>
        <p:nvSpPr>
          <p:cNvPr id="22" name="Skaidrės numerio vietos rezervavimo ženklas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35C145-4A47-4422-8E6D-85D5C39D5F8C}" type="slidenum">
              <a:rPr lang="lt-LT" smtClean="0"/>
              <a:t>‹#›</a:t>
            </a:fld>
            <a:endParaRPr lang="lt-LT"/>
          </a:p>
        </p:txBody>
      </p:sp>
      <p:sp>
        <p:nvSpPr>
          <p:cNvPr id="23" name="Poraštės vietos rezervavimo ženklas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esioji jungtis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a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lt-LT" smtClean="0"/>
              <a:t>Spustelėkite piktogr. norėdami įtraukti pav.</a:t>
            </a:r>
            <a:endParaRPr kumimoji="0" lang="en-US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10" name="Tiesioji jungtis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tačiakampis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iesioji jungtis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Tiesioji jungtis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Tiesioji jungtis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os vietos rezervavimo ženklas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73F14D-397B-4B90-86ED-400F941A4650}" type="datetimeFigureOut">
              <a:rPr lang="lt-LT" smtClean="0"/>
              <a:t>2022-01-10</a:t>
            </a:fld>
            <a:endParaRPr lang="lt-LT"/>
          </a:p>
        </p:txBody>
      </p:sp>
      <p:sp>
        <p:nvSpPr>
          <p:cNvPr id="18" name="Skaidrės numerio vietos rezervavimo ženklas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35C145-4A47-4422-8E6D-85D5C39D5F8C}" type="slidenum">
              <a:rPr lang="lt-LT" smtClean="0"/>
              <a:t>‹#›</a:t>
            </a:fld>
            <a:endParaRPr lang="lt-LT"/>
          </a:p>
        </p:txBody>
      </p:sp>
      <p:sp>
        <p:nvSpPr>
          <p:cNvPr id="21" name="Poraštės vietos rezervavimo ženklas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esioji jungtis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Pavadinimo vietos rezervavimo ženkla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13" name="Teksto vietos rezervavimo ženklas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4" name="Datos vietos rezervavimo ženklas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473F14D-397B-4B90-86ED-400F941A4650}" type="datetimeFigureOut">
              <a:rPr lang="lt-LT" smtClean="0"/>
              <a:t>2022-01-10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7" name="Tiesioji jungtis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esioji jungtis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ačiakampis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iesioji jungtis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a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kaidrės numerio vietos rezervavimo ženklas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735C145-4A47-4422-8E6D-85D5C39D5F8C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rs.mkp.emokykla.lt/Ars2/9h_xx1/kubizmas.htm" TargetMode="External"/><Relationship Id="rId2" Type="http://schemas.openxmlformats.org/officeDocument/2006/relationships/hyperlink" Target="https://vilniausgalerija.lt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t.wikipedia.org/wiki/Pablo_Picass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 rot="10800000" flipV="1">
            <a:off x="2267744" y="1124743"/>
            <a:ext cx="4176464" cy="1800201"/>
          </a:xfrm>
        </p:spPr>
        <p:txBody>
          <a:bodyPr>
            <a:normAutofit/>
          </a:bodyPr>
          <a:lstStyle/>
          <a:p>
            <a:r>
              <a:rPr lang="lt-LT" dirty="0" smtClean="0">
                <a:solidFill>
                  <a:schemeClr val="accent2">
                    <a:lumMod val="75000"/>
                  </a:schemeClr>
                </a:solidFill>
              </a:rPr>
              <a:t>KUBIZMAS</a:t>
            </a:r>
            <a:endParaRPr lang="lt-L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3635896" y="4797152"/>
            <a:ext cx="3312368" cy="841648"/>
          </a:xfrm>
        </p:spPr>
        <p:txBody>
          <a:bodyPr>
            <a:normAutofit fontScale="55000" lnSpcReduction="20000"/>
          </a:bodyPr>
          <a:lstStyle/>
          <a:p>
            <a:r>
              <a:rPr lang="lt-LT" dirty="0" smtClean="0"/>
              <a:t>Parengė </a:t>
            </a:r>
          </a:p>
          <a:p>
            <a:r>
              <a:rPr lang="lt-LT" dirty="0" smtClean="0"/>
              <a:t>Jūratė </a:t>
            </a:r>
            <a:r>
              <a:rPr lang="lt-LT" dirty="0" err="1" smtClean="0"/>
              <a:t>Šalkauskienė</a:t>
            </a:r>
            <a:endParaRPr lang="lt-LT" dirty="0" smtClean="0"/>
          </a:p>
          <a:p>
            <a:r>
              <a:rPr lang="lt-LT" dirty="0" smtClean="0"/>
              <a:t>Ignalinos r. Vidiškių gimnazijos </a:t>
            </a:r>
          </a:p>
          <a:p>
            <a:r>
              <a:rPr lang="lt-LT" dirty="0" smtClean="0"/>
              <a:t>Pradinių klasių vyresnioji mokytoja</a:t>
            </a:r>
          </a:p>
          <a:p>
            <a:endParaRPr lang="lt-LT" dirty="0"/>
          </a:p>
        </p:txBody>
      </p:sp>
      <p:sp>
        <p:nvSpPr>
          <p:cNvPr id="4" name="Stačiakampis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dirty="0"/>
              <a:t>Dailė ir technologijos </a:t>
            </a:r>
          </a:p>
          <a:p>
            <a:r>
              <a:rPr lang="lt-LT" dirty="0"/>
              <a:t>3 klasė</a:t>
            </a:r>
          </a:p>
        </p:txBody>
      </p:sp>
    </p:spTree>
    <p:extLst>
      <p:ext uri="{BB962C8B-B14F-4D97-AF65-F5344CB8AC3E}">
        <p14:creationId xmlns:p14="http://schemas.microsoft.com/office/powerpoint/2010/main" val="346908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2411760" y="2413338"/>
            <a:ext cx="4968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err="1"/>
              <a:t>Šaltinaiai</a:t>
            </a:r>
            <a:r>
              <a:rPr lang="lt-LT" dirty="0"/>
              <a:t>:</a:t>
            </a:r>
          </a:p>
          <a:p>
            <a:r>
              <a:rPr lang="lt-LT" u="sng" dirty="0">
                <a:hlinkClick r:id="rId2"/>
              </a:rPr>
              <a:t>https://vilniausgalerija.lt/</a:t>
            </a:r>
            <a:endParaRPr lang="lt-LT" dirty="0"/>
          </a:p>
          <a:p>
            <a:r>
              <a:rPr lang="lt-LT" u="sng" dirty="0">
                <a:hlinkClick r:id="rId3"/>
              </a:rPr>
              <a:t>http://ars.mkp.emokykla.lt/Ars2/9h_xx1/kubizmas.htm</a:t>
            </a:r>
            <a:endParaRPr lang="lt-LT" dirty="0"/>
          </a:p>
          <a:p>
            <a:r>
              <a:rPr lang="lt-LT" u="sng" dirty="0">
                <a:hlinkClick r:id="rId4"/>
              </a:rPr>
              <a:t>https://lt.wikipedia.org/wiki/Pablo_Picasso</a:t>
            </a:r>
            <a:endParaRPr lang="lt-LT" dirty="0"/>
          </a:p>
          <a:p>
            <a:r>
              <a:rPr lang="lt-LT" dirty="0"/>
              <a:t>https://www.facebook.com/</a:t>
            </a:r>
          </a:p>
        </p:txBody>
      </p:sp>
    </p:spTree>
    <p:extLst>
      <p:ext uri="{BB962C8B-B14F-4D97-AF65-F5344CB8AC3E}">
        <p14:creationId xmlns:p14="http://schemas.microsoft.com/office/powerpoint/2010/main" val="3126449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290266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      Naudodamiesi </a:t>
            </a:r>
            <a:r>
              <a:rPr lang="lt-LT" dirty="0"/>
              <a:t>pateikta medžiaga ir asmeniniais gebėjimais, dirbdami kartu ir individualiai, nupiešite portretą kubizmo stiliumi.</a:t>
            </a:r>
            <a:br>
              <a:rPr lang="lt-LT" dirty="0"/>
            </a:br>
            <a:endParaRPr lang="lt-L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55207"/>
            <a:ext cx="3384376" cy="451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21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2000" b="1" dirty="0" smtClean="0"/>
              <a:t>        Pablas </a:t>
            </a:r>
            <a:r>
              <a:rPr lang="lt-LT" sz="2000" b="1" dirty="0"/>
              <a:t>Pikasas (1881–1973) – visame pasaulyje žinomas ispanų tapytojas, garsus XX amžiaus menininkas, vienas kubizmo pradininkų.</a:t>
            </a:r>
            <a:br>
              <a:rPr lang="lt-LT" sz="2000" b="1" dirty="0"/>
            </a:br>
            <a:endParaRPr lang="lt-L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9337" y="1600200"/>
            <a:ext cx="4143326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522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68760"/>
            <a:ext cx="4368852" cy="537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ačiakampis 1"/>
          <p:cNvSpPr/>
          <p:nvPr/>
        </p:nvSpPr>
        <p:spPr>
          <a:xfrm>
            <a:off x="323528" y="188640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/>
              <a:t>      KUBIZMAS - tai </a:t>
            </a:r>
            <a:r>
              <a:rPr lang="lt-LT" dirty="0"/>
              <a:t>reiškia, kad tame pačiame paveiksle nutapyti darbai pavaizduoti iš kelių nesuderinamų </a:t>
            </a:r>
            <a:r>
              <a:rPr lang="lt-LT" dirty="0" smtClean="0"/>
              <a:t>kampų.</a:t>
            </a:r>
            <a:r>
              <a:rPr lang="lt-LT" b="1" dirty="0"/>
              <a:t> „Dora </a:t>
            </a:r>
            <a:r>
              <a:rPr lang="lt-LT" b="1" dirty="0" err="1"/>
              <a:t>Mar</a:t>
            </a:r>
            <a:r>
              <a:rPr lang="lt-LT" b="1" dirty="0"/>
              <a:t> su </a:t>
            </a:r>
            <a:r>
              <a:rPr lang="lt-LT" b="1" dirty="0" smtClean="0"/>
              <a:t>kate“. </a:t>
            </a:r>
            <a:r>
              <a:rPr lang="lt-LT" dirty="0" smtClean="0"/>
              <a:t>Dora </a:t>
            </a:r>
            <a:r>
              <a:rPr lang="lt-LT" dirty="0" err="1"/>
              <a:t>Mar</a:t>
            </a:r>
            <a:r>
              <a:rPr lang="lt-LT" dirty="0"/>
              <a:t>  – už dailininką gerokai jaunesnė menininkė, kuri kūrė eiles, fotografavo ir tapė.</a:t>
            </a:r>
            <a:endParaRPr lang="lt-LT" b="1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09656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68760"/>
            <a:ext cx="3960440" cy="547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ačiakampis 1"/>
          <p:cNvSpPr/>
          <p:nvPr/>
        </p:nvSpPr>
        <p:spPr>
          <a:xfrm>
            <a:off x="467544" y="47667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/>
              <a:t>      </a:t>
            </a:r>
            <a:endParaRPr lang="lt-LT" dirty="0"/>
          </a:p>
        </p:txBody>
      </p:sp>
      <p:sp>
        <p:nvSpPr>
          <p:cNvPr id="3" name="Stačiakampis 2"/>
          <p:cNvSpPr/>
          <p:nvPr/>
        </p:nvSpPr>
        <p:spPr>
          <a:xfrm>
            <a:off x="467544" y="260648"/>
            <a:ext cx="6390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/>
              <a:t>„Sėdinti </a:t>
            </a:r>
            <a:r>
              <a:rPr lang="lt-LT" b="1" dirty="0" smtClean="0"/>
              <a:t>moteris“</a:t>
            </a:r>
            <a:endParaRPr lang="lt-LT" b="1" dirty="0"/>
          </a:p>
          <a:p>
            <a:r>
              <a:rPr lang="lt-LT" dirty="0" smtClean="0"/>
              <a:t>Daugelis </a:t>
            </a:r>
            <a:r>
              <a:rPr lang="lt-LT" dirty="0"/>
              <a:t>tvirtina, kad paveiksle nutapyta moteris atrodo kaip kortų figūra – sunku neįžvelgti panašumo su kortose vaizduojama karaliene.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61739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17608"/>
            <a:ext cx="6363072" cy="475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ačiakampis 1"/>
          <p:cNvSpPr/>
          <p:nvPr/>
        </p:nvSpPr>
        <p:spPr>
          <a:xfrm>
            <a:off x="611560" y="33265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/>
              <a:t>     Nors </a:t>
            </a:r>
            <a:r>
              <a:rPr lang="lt-LT" dirty="0"/>
              <a:t>kubistų paveikslai gali atrodyti abstraktūs ir </a:t>
            </a:r>
            <a:r>
              <a:rPr lang="lt-LT" dirty="0" err="1"/>
              <a:t>geometriški</a:t>
            </a:r>
            <a:r>
              <a:rPr lang="lt-LT" dirty="0"/>
              <a:t>, juose vaizduojami realūs </a:t>
            </a:r>
            <a:r>
              <a:rPr lang="lt-LT" dirty="0" smtClean="0"/>
              <a:t>objektai. „Trys </a:t>
            </a:r>
            <a:r>
              <a:rPr lang="lt-LT" dirty="0"/>
              <a:t>muzikantai“ – vienas žymiausių Pikaso </a:t>
            </a:r>
            <a:r>
              <a:rPr lang="lt-LT" dirty="0" smtClean="0"/>
              <a:t>darbų. Manoma</a:t>
            </a:r>
            <a:r>
              <a:rPr lang="lt-LT" dirty="0"/>
              <a:t>, kad jame pavaizduotas pats Pikasas ir du labai geri dailininko </a:t>
            </a:r>
            <a:r>
              <a:rPr lang="lt-LT" dirty="0" smtClean="0"/>
              <a:t>draugai.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74391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99" y="1124743"/>
            <a:ext cx="4542821" cy="552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ačiakampis 1"/>
          <p:cNvSpPr/>
          <p:nvPr/>
        </p:nvSpPr>
        <p:spPr>
          <a:xfrm>
            <a:off x="467544" y="260648"/>
            <a:ext cx="5372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/>
              <a:t>„Verkianti moteris“</a:t>
            </a:r>
          </a:p>
        </p:txBody>
      </p:sp>
      <p:sp>
        <p:nvSpPr>
          <p:cNvPr id="3" name="Stačiakampis 2"/>
          <p:cNvSpPr/>
          <p:nvPr/>
        </p:nvSpPr>
        <p:spPr>
          <a:xfrm>
            <a:off x="467544" y="629981"/>
            <a:ext cx="639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Pikasas nutapė ašaromis paplūdusią moterį, laikančią savo negyvą kūdikį. 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19993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3603"/>
            <a:ext cx="3096344" cy="650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ačiakampis 1"/>
          <p:cNvSpPr/>
          <p:nvPr/>
        </p:nvSpPr>
        <p:spPr>
          <a:xfrm>
            <a:off x="395536" y="255772"/>
            <a:ext cx="5350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/>
              <a:t>           </a:t>
            </a:r>
            <a:r>
              <a:rPr lang="lt-LT" b="1" dirty="0" smtClean="0"/>
              <a:t>O </a:t>
            </a:r>
            <a:r>
              <a:rPr lang="lt-LT" b="1" dirty="0"/>
              <a:t>dabar - prie </a:t>
            </a:r>
            <a:r>
              <a:rPr lang="lt-LT" b="1" dirty="0" smtClean="0"/>
              <a:t>darbo</a:t>
            </a:r>
            <a:r>
              <a:rPr lang="en-US" b="1" dirty="0" smtClean="0"/>
              <a:t>!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171412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72" y="1052736"/>
            <a:ext cx="8052860" cy="460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287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šdailintas">
  <a:themeElements>
    <a:clrScheme name="Išdailinta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Išdailintas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šdailinta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121</TotalTime>
  <Words>186</Words>
  <Application>Microsoft Office PowerPoint</Application>
  <PresentationFormat>Demonstracija ekrane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1" baseType="lpstr">
      <vt:lpstr>Išdailintas</vt:lpstr>
      <vt:lpstr>KUBIZMAS</vt:lpstr>
      <vt:lpstr>      Naudodamiesi pateikta medžiaga ir asmeniniais gebėjimais, dirbdami kartu ir individualiai, nupiešite portretą kubizmo stiliumi. </vt:lpstr>
      <vt:lpstr>        Pablas Pikasas (1881–1973) – visame pasaulyje žinomas ispanų tapytojas, garsus XX amžiaus menininkas, vienas kubizmo pradininkų. 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Jūratė</dc:creator>
  <cp:lastModifiedBy>Jūratė</cp:lastModifiedBy>
  <cp:revision>8</cp:revision>
  <dcterms:created xsi:type="dcterms:W3CDTF">2021-03-12T06:34:39Z</dcterms:created>
  <dcterms:modified xsi:type="dcterms:W3CDTF">2022-01-10T18:08:02Z</dcterms:modified>
</cp:coreProperties>
</file>