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7" r:id="rId4"/>
    <p:sldId id="258" r:id="rId5"/>
    <p:sldId id="259" r:id="rId6"/>
    <p:sldId id="262" r:id="rId7"/>
    <p:sldId id="260" r:id="rId8"/>
    <p:sldId id="261" r:id="rId9"/>
    <p:sldId id="266" r:id="rId10"/>
    <p:sldId id="263" r:id="rId11"/>
    <p:sldId id="264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E165-C5B8-4DED-ADA5-EBBC7CD8BC5D}" type="datetimeFigureOut">
              <a:rPr lang="lt-LT" smtClean="0"/>
              <a:t>2022-01-05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388E-18F8-4AC9-A008-EA625FCDF16A}" type="slidenum">
              <a:rPr lang="lt-LT" smtClean="0"/>
              <a:t>‹#›</a:t>
            </a:fld>
            <a:endParaRPr lang="lt-L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E165-C5B8-4DED-ADA5-EBBC7CD8BC5D}" type="datetimeFigureOut">
              <a:rPr lang="lt-LT" smtClean="0"/>
              <a:t>2022-01-05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388E-18F8-4AC9-A008-EA625FCDF16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E165-C5B8-4DED-ADA5-EBBC7CD8BC5D}" type="datetimeFigureOut">
              <a:rPr lang="lt-LT" smtClean="0"/>
              <a:t>2022-01-05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388E-18F8-4AC9-A008-EA625FCDF16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E165-C5B8-4DED-ADA5-EBBC7CD8BC5D}" type="datetimeFigureOut">
              <a:rPr lang="lt-LT" smtClean="0"/>
              <a:t>2022-01-05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388E-18F8-4AC9-A008-EA625FCDF16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E165-C5B8-4DED-ADA5-EBBC7CD8BC5D}" type="datetimeFigureOut">
              <a:rPr lang="lt-LT" smtClean="0"/>
              <a:t>2022-01-05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388E-18F8-4AC9-A008-EA625FCDF16A}" type="slidenum">
              <a:rPr lang="lt-LT" smtClean="0"/>
              <a:t>‹#›</a:t>
            </a:fld>
            <a:endParaRPr lang="lt-L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E165-C5B8-4DED-ADA5-EBBC7CD8BC5D}" type="datetimeFigureOut">
              <a:rPr lang="lt-LT" smtClean="0"/>
              <a:t>2022-01-05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388E-18F8-4AC9-A008-EA625FCDF16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E165-C5B8-4DED-ADA5-EBBC7CD8BC5D}" type="datetimeFigureOut">
              <a:rPr lang="lt-LT" smtClean="0"/>
              <a:t>2022-01-05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388E-18F8-4AC9-A008-EA625FCDF16A}" type="slidenum">
              <a:rPr lang="lt-LT" smtClean="0"/>
              <a:t>‹#›</a:t>
            </a:fld>
            <a:endParaRPr lang="lt-L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E165-C5B8-4DED-ADA5-EBBC7CD8BC5D}" type="datetimeFigureOut">
              <a:rPr lang="lt-LT" smtClean="0"/>
              <a:t>2022-01-05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388E-18F8-4AC9-A008-EA625FCDF16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E165-C5B8-4DED-ADA5-EBBC7CD8BC5D}" type="datetimeFigureOut">
              <a:rPr lang="lt-LT" smtClean="0"/>
              <a:t>2022-01-05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388E-18F8-4AC9-A008-EA625FCDF16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E165-C5B8-4DED-ADA5-EBBC7CD8BC5D}" type="datetimeFigureOut">
              <a:rPr lang="lt-LT" smtClean="0"/>
              <a:t>2022-01-05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388E-18F8-4AC9-A008-EA625FCDF16A}" type="slidenum">
              <a:rPr lang="lt-LT" smtClean="0"/>
              <a:t>‹#›</a:t>
            </a:fld>
            <a:endParaRPr lang="lt-L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E165-C5B8-4DED-ADA5-EBBC7CD8BC5D}" type="datetimeFigureOut">
              <a:rPr lang="lt-LT" smtClean="0"/>
              <a:t>2022-01-05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388E-18F8-4AC9-A008-EA625FCDF16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8B2E165-C5B8-4DED-ADA5-EBBC7CD8BC5D}" type="datetimeFigureOut">
              <a:rPr lang="lt-LT" smtClean="0"/>
              <a:t>2022-01-05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B01388E-18F8-4AC9-A008-EA625FCDF16A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088231"/>
          </a:xfrm>
        </p:spPr>
        <p:txBody>
          <a:bodyPr/>
          <a:lstStyle/>
          <a:p>
            <a:pPr algn="ctr"/>
            <a:r>
              <a:rPr lang="lt-LT" dirty="0" smtClean="0"/>
              <a:t>AR MAMA ATRODO KITAIP NEGU TĖTĖ?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633736"/>
          </a:xfrm>
        </p:spPr>
        <p:txBody>
          <a:bodyPr>
            <a:normAutofit lnSpcReduction="10000"/>
          </a:bodyPr>
          <a:lstStyle/>
          <a:p>
            <a:pPr algn="ctr"/>
            <a:r>
              <a:rPr lang="lt-LT" b="1" i="1" dirty="0">
                <a:solidFill>
                  <a:schemeClr val="tx1"/>
                </a:solidFill>
              </a:rPr>
              <a:t>4 </a:t>
            </a:r>
            <a:r>
              <a:rPr lang="lt-LT" b="1" i="1" dirty="0" smtClean="0">
                <a:solidFill>
                  <a:schemeClr val="tx1"/>
                </a:solidFill>
              </a:rPr>
              <a:t>klasė</a:t>
            </a:r>
          </a:p>
          <a:p>
            <a:pPr algn="ctr"/>
            <a:endParaRPr lang="lt-LT" i="1" dirty="0">
              <a:solidFill>
                <a:schemeClr val="tx1"/>
              </a:solidFill>
            </a:endParaRPr>
          </a:p>
          <a:p>
            <a:pPr algn="ctr"/>
            <a:r>
              <a:rPr lang="lt-LT" sz="2400" i="1" dirty="0" smtClean="0">
                <a:solidFill>
                  <a:schemeClr val="tx1"/>
                </a:solidFill>
              </a:rPr>
              <a:t>Parengė</a:t>
            </a:r>
            <a:r>
              <a:rPr lang="lt-LT" sz="2400" i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lt-LT" sz="2400" i="1" dirty="0" smtClean="0">
                <a:solidFill>
                  <a:schemeClr val="tx1"/>
                </a:solidFill>
              </a:rPr>
              <a:t>Elena </a:t>
            </a:r>
            <a:r>
              <a:rPr lang="lt-LT" sz="2400" i="1" dirty="0" err="1" smtClean="0">
                <a:solidFill>
                  <a:schemeClr val="tx1"/>
                </a:solidFill>
              </a:rPr>
              <a:t>Abeciūnienė</a:t>
            </a:r>
            <a:endParaRPr lang="lt-LT" sz="24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876800"/>
          </a:xfrm>
        </p:spPr>
        <p:txBody>
          <a:bodyPr>
            <a:normAutofit/>
          </a:bodyPr>
          <a:lstStyle/>
          <a:p>
            <a:r>
              <a:rPr lang="lt-LT" sz="3200" dirty="0" smtClean="0"/>
              <a:t>Mergaitės ir berniukai augdami vis labiau ima skirtis.</a:t>
            </a:r>
          </a:p>
          <a:p>
            <a:r>
              <a:rPr lang="lt-LT" sz="3200" dirty="0" smtClean="0"/>
              <a:t>Ypač ryškūs pokyčiai tarp berniukų ir mergaičių vyksta brendimo laikotarpiu. </a:t>
            </a:r>
          </a:p>
          <a:p>
            <a:r>
              <a:rPr lang="lt-LT" sz="3200" dirty="0" smtClean="0"/>
              <a:t>Taip vadinamas laikotarpis, per kurį vaikas virsta suaugusiuoju.</a:t>
            </a:r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40873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Kas yra brendimas?</a:t>
            </a:r>
            <a:endParaRPr lang="lt-L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3"/>
            <a:ext cx="4752528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4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3200" dirty="0" smtClean="0"/>
              <a:t>Bręstant berniukų kūnas darosi tvirtesnis, platesnių pečių.</a:t>
            </a:r>
          </a:p>
          <a:p>
            <a:r>
              <a:rPr lang="lt-LT" sz="3200" dirty="0" smtClean="0"/>
              <a:t>Kiekvienas žmogus bręsta skirtingai – vieni sparčiau, kiti lėčiau.</a:t>
            </a:r>
          </a:p>
          <a:p>
            <a:r>
              <a:rPr lang="lt-LT" sz="3200" dirty="0" smtClean="0"/>
              <a:t>Bręstant mergaičių kūnas darosi grakštesnis, apvalesnių formų.</a:t>
            </a:r>
          </a:p>
        </p:txBody>
      </p:sp>
    </p:spTree>
    <p:extLst>
      <p:ext uri="{BB962C8B-B14F-4D97-AF65-F5344CB8AC3E}">
        <p14:creationId xmlns:p14="http://schemas.microsoft.com/office/powerpoint/2010/main" val="19526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Svarbu: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3600" dirty="0" smtClean="0"/>
              <a:t>Brendimo laikotarpiu yra normalu priaugti daugiau svorio. Tuo metu organizme daug kas kinta, todėl itin svarbu tinkamai maitintis, laikytis asmens higienos.</a:t>
            </a:r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val="3216953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Pasvarstykime: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3600" dirty="0" smtClean="0"/>
              <a:t>Kuo skiriasi vaiko ir suaugusiojo gyvenimas. Ar norėtumėte kuo greičiau suaugti? Kodėl?</a:t>
            </a:r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val="64562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Pamokos uždavinys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3200" dirty="0"/>
              <a:t>Remdamiesi vadovėlio medžiaga, savo asmenine patirtimi ir mokytojo aiškinimu, dirbdami kolektyviai, poromis ir individualiai, išsiaiškinsite, kaip keičiasi augdami vaikai; kuo skiriasi berniukai ir mergaitės brendimo </a:t>
            </a:r>
            <a:r>
              <a:rPr lang="lt-LT" sz="3200" dirty="0" smtClean="0"/>
              <a:t>laikotarpiu ir įvardysite bent </a:t>
            </a:r>
            <a:r>
              <a:rPr lang="lt-LT" sz="3200" smtClean="0"/>
              <a:t>3 skirtumus.</a:t>
            </a:r>
            <a:endParaRPr lang="lt-LT" sz="3200" dirty="0"/>
          </a:p>
          <a:p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131603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APIBŪDINKITE</a:t>
            </a:r>
            <a:endParaRPr lang="lt-LT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8667" y="1769001"/>
            <a:ext cx="3017665" cy="452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5656"/>
            <a:ext cx="2636912" cy="468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66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APIBŪDINKITE</a:t>
            </a:r>
            <a:endParaRPr lang="lt-L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636912"/>
            <a:ext cx="393286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012950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0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Kuo panašūs?  Kuo skiriasi?</a:t>
            </a:r>
            <a:endParaRPr lang="lt-L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11823"/>
            <a:ext cx="8245152" cy="517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lt-LT" sz="3200" dirty="0" smtClean="0"/>
              <a:t>Tik gimę mergaitės ir berniukai būna labai panašūs vieni į kitus. Augant jie ima vis labiau skirtis.</a:t>
            </a:r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35024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667" y="1769001"/>
            <a:ext cx="3017665" cy="452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012950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307" y="1600200"/>
            <a:ext cx="718538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7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908720"/>
            <a:ext cx="2778564" cy="521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7"/>
            <a:ext cx="5050904" cy="379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35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aidrumas">
  <a:themeElements>
    <a:clrScheme name="Skaidrumas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aidrum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90</TotalTime>
  <Words>187</Words>
  <Application>Microsoft Office PowerPoint</Application>
  <PresentationFormat>Demonstracija ekrane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5" baseType="lpstr">
      <vt:lpstr>Skaidrumas</vt:lpstr>
      <vt:lpstr>AR MAMA ATRODO KITAIP NEGU TĖTĖ?</vt:lpstr>
      <vt:lpstr>Pamokos uždavinys</vt:lpstr>
      <vt:lpstr>APIBŪDINKITE</vt:lpstr>
      <vt:lpstr>APIBŪDINKITE</vt:lpstr>
      <vt:lpstr>Kuo panašūs?  Kuo skiriasi?</vt:lpstr>
      <vt:lpstr>PowerPoint pristatymas</vt:lpstr>
      <vt:lpstr>PowerPoint pristatymas</vt:lpstr>
      <vt:lpstr>PowerPoint pristatymas</vt:lpstr>
      <vt:lpstr>PowerPoint pristatymas</vt:lpstr>
      <vt:lpstr>PowerPoint pristatymas</vt:lpstr>
      <vt:lpstr>Kas yra brendimas?</vt:lpstr>
      <vt:lpstr>PowerPoint pristatymas</vt:lpstr>
      <vt:lpstr>Svarbu:</vt:lpstr>
      <vt:lpstr>Pasvarstykime: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 MAMA ATRODO KITAIP NEGU TĖTĖ?</dc:title>
  <dc:creator>Elena</dc:creator>
  <cp:lastModifiedBy>Elena</cp:lastModifiedBy>
  <cp:revision>13</cp:revision>
  <dcterms:created xsi:type="dcterms:W3CDTF">2021-11-09T15:07:15Z</dcterms:created>
  <dcterms:modified xsi:type="dcterms:W3CDTF">2022-01-05T06:45:31Z</dcterms:modified>
</cp:coreProperties>
</file>