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9" r:id="rId3"/>
    <p:sldId id="262" r:id="rId4"/>
    <p:sldId id="257" r:id="rId5"/>
    <p:sldId id="281" r:id="rId6"/>
    <p:sldId id="258" r:id="rId7"/>
    <p:sldId id="272" r:id="rId8"/>
    <p:sldId id="273" r:id="rId9"/>
    <p:sldId id="268" r:id="rId10"/>
    <p:sldId id="270" r:id="rId11"/>
    <p:sldId id="274" r:id="rId12"/>
    <p:sldId id="271" r:id="rId13"/>
    <p:sldId id="275" r:id="rId14"/>
    <p:sldId id="261" r:id="rId15"/>
    <p:sldId id="276" r:id="rId16"/>
    <p:sldId id="265" r:id="rId17"/>
    <p:sldId id="277" r:id="rId18"/>
    <p:sldId id="263" r:id="rId19"/>
    <p:sldId id="278" r:id="rId20"/>
    <p:sldId id="260" r:id="rId21"/>
    <p:sldId id="279" r:id="rId22"/>
    <p:sldId id="282" r:id="rId23"/>
    <p:sldId id="280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0" name="Paantraštė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apvalintas stačiakamp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apvalintas stačiakamp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vadratas su vienu užapvalintu kampu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apvalintas stačiakamp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avadinimo vietos rezervavimo ženkla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8DDDC4-DD48-4308-A7E0-98165D63D553}" type="datetimeFigureOut">
              <a:rPr lang="lt-LT" smtClean="0"/>
              <a:pPr/>
              <a:t>2022.01.04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japlius.lt/lt/biomase-verslui" TargetMode="External"/><Relationship Id="rId2" Type="http://schemas.openxmlformats.org/officeDocument/2006/relationships/hyperlink" Target="http://www.balticbiomass.com/daten/downloads/Biomase1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deshare.net/Kristijonas/biomas-jos-susidarymas-ir-vaidmuo-7291464#btnNex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4608512" cy="1108720"/>
          </a:xfrm>
        </p:spPr>
        <p:txBody>
          <a:bodyPr>
            <a:normAutofit fontScale="90000"/>
          </a:bodyPr>
          <a:lstStyle/>
          <a:p>
            <a:pPr algn="just"/>
            <a:r>
              <a:rPr lang="lt-LT" dirty="0" smtClean="0"/>
              <a:t>           </a:t>
            </a:r>
            <a:r>
              <a:rPr lang="lt-LT" sz="7200" dirty="0" smtClean="0">
                <a:solidFill>
                  <a:srgbClr val="009900"/>
                </a:solidFill>
              </a:rPr>
              <a:t> </a:t>
            </a:r>
            <a:r>
              <a:rPr lang="lt-LT" sz="8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BIOMASĖ</a:t>
            </a:r>
            <a:r>
              <a:rPr lang="lt-LT" sz="8000" dirty="0" smtClean="0">
                <a:solidFill>
                  <a:srgbClr val="009900"/>
                </a:solidFill>
              </a:rPr>
              <a:t> </a:t>
            </a:r>
            <a:endParaRPr lang="lt-LT" sz="8000" dirty="0">
              <a:solidFill>
                <a:srgbClr val="00990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82072" cy="2624288"/>
          </a:xfrm>
        </p:spPr>
        <p:txBody>
          <a:bodyPr>
            <a:normAutofit lnSpcReduction="10000"/>
          </a:bodyPr>
          <a:lstStyle/>
          <a:p>
            <a:endParaRPr lang="lt-LT" dirty="0" smtClean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Parengė Diana </a:t>
            </a:r>
            <a:r>
              <a:rPr lang="lt-LT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Gabrilavičienė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echnologijų mokytoja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pPr algn="ctr"/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Vidiškių gimnazija</a:t>
            </a:r>
          </a:p>
          <a:p>
            <a:pPr algn="ctr"/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4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714612" y="357166"/>
            <a:ext cx="5707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Organinės atliekos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071546"/>
            <a:ext cx="594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Maisto pramonės organinės atliekos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785926"/>
            <a:ext cx="444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Gyvulių ir paukščių mėšlas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aveikslėlis 7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1" y="2492896"/>
            <a:ext cx="3643338" cy="184785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aveikslėlis 8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87" y="4641524"/>
            <a:ext cx="2609850" cy="153828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ttp://www.valstietis.lt/var/ezwebin_site/storage/images/priedai/ukininku-zinios/organiniu-trasu-panaudojimas-ukiuose/264265-1-lit-LT/Organiniu-trasu-panaudojimas-ukiuose_articlethumb2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99467"/>
            <a:ext cx="2714625" cy="17145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 descr="http://www.vartotojai.lt/get.php?i.2093:w.448:h.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9213" y="4777260"/>
            <a:ext cx="3071834" cy="1266814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714348" y="642918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Nutekamųjų </a:t>
            </a:r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vandenų dumble susikaupusios organinės medžiagos</a:t>
            </a:r>
          </a:p>
        </p:txBody>
      </p:sp>
      <p:pic>
        <p:nvPicPr>
          <p:cNvPr id="3" name="Paveikslėlis 2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429132"/>
            <a:ext cx="2286000" cy="17145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aveikslėlis 3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567253"/>
            <a:ext cx="2286000" cy="151447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6" name="AutoShape 2" descr="data:image/jpeg;base64,/9j/4AAQSkZJRgABAQAAAQABAAD/2wCEAAkGBhQSERUUExMVFBUUGBkXFxgYGBoaHBgbHBgcGhgYHxgaGyYfGxojHBgaHy8gJCcpLCwsFx8xNTAqNScrLSkBCQoKDgwOFA8PGCwcHBwpKSkpKSkpLCkpKSkpKSkpKSkpKSkpKSkpKSkpKSwpKSkpKSkpKSwpKSkpKSwpLCwpLP/AABEIAMQBAQMBIgACEQEDEQH/xAAcAAABBQEBAQAAAAAAAAAAAAAEAAIDBQYBBwj/xABGEAACAQMCAwQHBAcGBAcBAAABAhEAAyESMQRBUQUiYXEGEzKBkaGxQsHR8BQVI1JikuEHFjOCovFDU3KyF1Rjk8LS06P/xAAYAQEBAQEBAAAAAAAAAAAAAAAAAQIDBP/EACIRAQEAAgICAwEAAwAAAAAAAAABAhESIQMxE0FRYRRCcf/aAAwDAQACEQMRAD8A9qvWxGcDxMCsx6SdsJaskpdRnUqygNJEMNWQc93UPfWh7UI9Tc59xsb8q8043tiyimTMqYAXwNcfJnZ1HTDDkuvRrtvh/wBvdBZjcv3GEKxlZ0qVMxpIE77k1Z/3tVT3LV1p/eKj7yax3YF9V4awoViSpE4ABXLc9pNG8PxzEp+zC6wxy2RHgBz865XyZfTr8eP2ve0PSq8FlLSA8pLN9NNUtr01vsDqt2jvkMyHIiMyD+fOheI4i4625hdQJYCTG0c6qLwcMSLepRAydOD5bZ9+anPI4YtBwvp4125+3RVtoywVliH1KJJBzuSIFavhO17TkBLozuMBt+hyPrXlVvj1DG36v1QVzcwJgBB1z7UHb6VadmX/AFlwqCMDEjface/Fa+TKe0+OV6N6RdqGxwxuWwCZUAHY6mAPMUaLxa0HONSgnwkTjPjWE45rhtqmubesQI6SRtHjUvbXb1x+FNon1Zgd+2SDC7DfYxBrc8srF8djd2Xk+G1EzWZ7L9J0CKLgKECOsxzJMQefvq+4ftC24lXU+8V1mUrnZY5dvAfGPedqG4y8NPIzGDmRIGx6zHvp3HIzAhIJbE6ojqRCnIE1R9qd9uHss1xXtPqYoYkLbMGTOGJX3zzFBoUUAk5kwDvHTblvy99FqaqvXOCAxAGrBHMQT0+6rK201YJaVKlVQqVKlQKuTXa5QKlSpUCpUqVAqVKlQKuV2uUCpUqVAqVcpUHzxc/tL4rvKLz6GkQxDY6SRPzqvb0m1CGUHG/PrNWbdm23km2PHAH37UPe9GrJyCq7/aI+E7ivLuV6ZBfZXpVaXTqDyoIWCIE+Fabgu3eGYLDxAjJIgc6wh9H1+yxziME0j2FdHsuMDZhp93jWbNrK9HTjrDFVRlYwYAJOOf5NWj2beA5C9M6a8dbgby5jboaO4ftziFEargj+Ix+FZuH5WuX63FjsBX4riSGOFRQcHLJLfdVl2f2F6p5lSMxGIJjl7vnXmfC+mF63cZpUszSSwySBGTirzg/7RLgJ1IHG3dYj4AzSzKQnHpd+knZ91rlsoHjScqeYnp50F2i1y3YQDJIbUHzIjx2MV1v7Q19Yp0QACCG3BJWTIkRjpVtxPpZZe1GCXRhgg6WK7GYO56U3ZrpOrvtLZuv6gO4kg5VcT8edErxFsoSUKRE4jmR9nyqS1xNn1CMxCI0AEyon5ZkGpF4RHXuMCD4hh8vzms7n/Gu1Qvbz2ccM4YasgkOATvAwdR9wqHs7tj1N0FkNwJaCnfWS14knS32hpjfYb1ZnsHTbuKAGL+73VnhwJR+I0hgw0JO521HPkwrpMvysXGfcbX0c9JF4gqoR0OSuskk46xG3IGtdb868t9CuJFti15wB3gJxkctsZ5+Fb9e0gwm26tyPgQYP58OdejG9duGU1eloWzT5oKxxE7x+IzH31OL4mOlb2wk1V2aznbfpba4YkMw1bheeYqi43+062wKKukMIJJkwRnA/Gs3ORvHC5enoBakGryg+kskEXXAGFA1Y67DnTh6WlCCL9wE9dUf6hFc/m/jv/jXXuPUblzNSA15lZ9PrzOiyjgtvgTzAkGBmtFwfpxacRcRlB3jP4GtzyRyvhyn9aylVXwXbVm40W7gaeU526HIqyL1uWVzss9nUq4TSVpqo7SpTSoOVynUqBtKnUqD50tXXUwVaOh/pii2JYSACRgrsfnU13iFiARzgkCWB5HpQxWQQBPPBx99eF66l9VK6gpjAnxphtnxMdKjDnflz5Dx6VKqDdWMb6ec9JmT7qGiNwjJj3CnyTsAw6xGPhQzjpq88n8KRumczM8vztTaJ7lhTvbRoHjk1COxrXNAviP6UYbPdxkZ3P3021dziROPx2O1NqBvejaZIY/Ko17EYAw+5xNXK5w0A9fyaWnrWeViK7irV0Iqj2ViBJyeZPKmL2xet2ymYJGNIxtkEZ5Vaskxkj88xTmtdRVmYC4H08upb9XBknDliWG2IaRH4muj0pK6y2Xe5rMjlAEY8ulTPwIPL5U252VbbBG3jn/arLjQZwnb1prKhmUPJxO3eBnapL3FRqKmJJIIP8QBz4A/Os5f7BUk+0s9M/Kg/1VcX2bn1Fbl/EbzhO3+Itkhbp2XcyDj+IHG48a3fB8TqXU24VNR2ligY48jXhWviV2luWDOKv+H9O+KSyyukqYUnSQRgKM7CVWNq6Y5aYym136d3D6xHJLKymJwcMJ92R8KqeC4kYkfSqztb0sTidMqU0KViZG8+FQ2uIAWZBn8xWbdtT02KdpKtssQTHQ/dOagPHpeM2tRCgzgjkOvnWZu8W2kgbRj49av/AEY4k3NeoAEARnqevurGumoq+N4furqAD6jtA7vIyPMfGjL3DFPZZl6DUGH5zUnakFkgrBmTrEGWXGd/ZOKr+JvoxY+sUBZEtqVRGPaxqz0mt447Tlr7Ea7lstJVmEYkg+cfCj+G9LL1kAB3TOxyvwMisZxPaZDBrrrxFv7WhiI5au6YJiMmav8Asy8HY2lYEH/DLZ0neJydJB25EYpcNE8u/bZ8L/aUwHfVHHMqdJ+8Vpey/S2w6gFih2yDH8wkV5o3ozcjZWMbhxuDymOVS2exuIX2VcD/ACt9CT86vLKGsL/HsNvilaNLKZ2ggzT9YmJyeVeU2v0hIb1ZkbESjfMffR1r03vWhFzVt/xFn3yPxrU8v7Evhn+telUqwPAf2jQ37Qoyk4jBHlmD762fZ/adu+uq2wYfMeYreOcyc8/Hlj7F0q5NKtubwRuz7iW9Qts6TvmAfFlkA0Ra4K6LfrfV92dOYj4QfjinW+1ioX9mXLsSWWWU94BWUusgHAJYfSSHc7Zva4lwVYj7JkkiBoXGkcvayNoNeTi9PLZxWBOlT15z5EGk3B93UJGdtt+W8k1OO0XYF+IukEago0W1GwGlmABETMAH7iZbvWTIAWMSwLbsJUTCwCYg+YqXElVz2SFMCRz/ADFDhFOfj0+EzVlb4YbFhbu6oNvutpycatY6c4Pgaa9lA2nWJzIIMAgEmZM4gmY2qcV2HLqq90gE8iY+BI+VJ1wMDzHPqd8e+iRwBKF0h7Y3bBXO2R5HlyqPtDhhZfIK4BJkRBwMg4yG5cvg0u0Vm4QIbP7oP4iixxI9/jTGaQVPeE4yCfCOvlSexB0urKwE+zBz4YqaR31nw/PL8KRrq8OTG50iTCk48xNRgzEH5T89qxcaHqx5Zpx6jNJANtUk7eXMZNSJZP3VkBEDcg+explzggR9/wB1FXeHInmPKokbljlma3AItgzAwRU1q6NiM8/6USlrOBTbyCCSQAMmTEDrJjFUDPwqHdVPuFD3ez7cHuNAzicdTOwxUfF9o20EhwTg7rpzkTLSJ6xVPx/aq+tDzdb2f8Ngqjn3W55nxxXbHC/bFzgteEVQTpuQCCuTJBzqIgHSR0I/6qbf7TdVYRAQ/v8AtTJPeI0wAfcMRmKpLvb12/cPqpX/AKiCOQ6DYAdeczXEsEKz3bjEiSCJYA88DHTBrtJpxttS8d2mYDEALsBvOPsIRpAOZMA1V8T2o1zDSFBMDUSJxkzufgM0ziuNN4gtICzAjyzjmYp1vh20alRiqiSTnHIxtEznwNVEF1SMwRjEk7dK0vot2lDb4X7gayN28WO0eAq97O4a4LR0IzE76RMedTL0seiL6R43qdfSiOdedm3xMQbVyDj2Tzpv6PxGwtXPIKa56ael2/THbvfOiP75jm1eTvZv/wDLuD/KfwpvrroOQ3wNa1E7eq/3rtE5CZxlV/CpuH9J7Ft9aKiOOajT/wBsSPOvIzcc5M/A08Xm/e+M1ejde2f+Jx/fHwWlXiWr+KlTpNNWO3bekkeqaMlEgHwx7LY3+lWnYHbFu7dYMAg0giGAgyQYIA/JrEHiLY9rg3EiDpafqKax4ckN+i3AFwBIg+JXn8acV5Np2l21ZS76u2zkf8VYLrmIJJkLEzPOaD4z0tAS5cR7s3CoSIttGnTLOxEjGMR9Rk29RcLEi5amP8NYHvQnw5E7mnXUsXPa44mNvWW2keE6jA8KnFeQqx6Tn2VUoDhpIYmd9hz8jWy7G9IvWjTeJcQO8SdQjEy4iYB6ez8cIvBcPMjirRP+dfotPscKBcU2+IQExLC6ojPjBiDO0+dLjsl09GfjbNxbhuOh0QFcEgSJUakZg37uQCDNDm9Kd64hEalCorzBkDJMEnlM4OMZx965cKgjiFm20DTcSY2kMDLAjcnz3o4IEhg+o5klwYOO9qWAGJmBkYmaxpvkvOz+KaxdNzRc1KVEDUVYH7IChhiOWJO4zIXEekbuCRZXWTEM8hEmTC+1qA6dTOwBGvdqaZJuOoYKFlyVJ0jWRK8upM5260XHX7d28oVteCsusd4yAZBAOT7QjYYpIlegcPxqK4b1pUMO+LgYoDyEnwmII3wKd2sSlwYtKHyFBMERIjAE7nxAx4+dXeOe6othy3IC7B0ryMxyI8dugpXe2nsuQG9YoIE6oUlYnAaAJnxq8dnJtRxXeGbfLc6SAdoJwc+IPhVpbVWts2pQgnvSNODBluUSKwXZfajXMEAavsqTLAESARjme70B23q+TtNUA02gluAGIeCzdTOOsE7GOtS+OEzWy3VIBDe/IHXmJIiotJOZLZEGd/fEUPZ9LLR09zGBACScmDEwAN8GcbURc9U06LwAOdJUdJADKBDd3ODWeDXI1b4MMrCN5mRHXFVnpB2kQoIAYgwNIB7xjfJ25Qs/OqjiO02dnF1xiCqq2jSRIAJaVJgmQJOT5UJxnF2BOsKW9kAz3TAHeKgdJ9/LeumOGu2Ms99AOJ4NmLO7TIl9LNLdTkR4AEcqFTjy66SCUkYVdug6zv8AOp718z3ArEHn3tI5bYPziucLdRBr9gqcwNUzMeI8q6OaWwRBa3kzGkrkTvjn8qBu23u3dFvJxIUQJHOPDrVh2fZucS7Lw9kxHeeJKg4JgDA8gcV6BwHo7+jKNFrTOWzk/wCZgD7qzctNY47Zzs/0bCKAZZ+ZMHT5CI65zirkdmgBoAhgF9wEff8A71Y+pYtOlu7uAAYO4GG8Zjy61I9ogGVb+U4+E1wytrvJIyv9ykZxGsE4CgA/AkTPjvVvw3BraACqABtz98nnzqwYDuyYyMQwn/TT3OT3lyMSR95qW2+zUnpUrdg4GJ/3/wBqINsHP30WthWICgSd4gyY3gHepLPZTNEIR15QOuazprauZTvTXGrfPnz+Wa1trsC0qgOJPMhiPrim8X6NWF2drc82Mjrzg/PNEY0cIk+zB8CR/Sm3eBMSrsBnB70TuOomtTc9HCVGm6G55UjyyfwoP9RXA2kMmo/ZDZjrEYHnV3Tpm/0R/wDmL/Ka7Wn/ALs8R+6v8y12rypqPFrXa91dnf4yPgaLt+kl7mR/KB9KJ4PgzcktpXTsAJnzkzUHEdmGYBGryge416tvNpJb9Lri72rbeYM/WpR6Uod+FQ+M/itV/wCr257535VKOGaBsfICm4LCz6TW9m4VR4rjHkRRFvtjhGMGwfcF/ETQj9kyimQJMdM+4U7jOFhdK2wG66cx4N+NZ5RrjVxwg4K4YgA9CCs/EH5GjrfZnCfZA9wJHxAj51k/0cry1MI/ruOmKmXiS5GhGRoJLAlekTGY/pWp2zWo/VPCmQXRZ5sY+M58ooVuxLBg27iqREEOMH/f4VVN2rxFllF22zal1D9q0lc97JKxjpyrp9KiD/gEcz31J/7N6aB130TvEswuLvD62gSzRBJIAkjn1HKTVL2l2ZeGHtwBsQAQwmAQR7Qxv5VYP6UxBNqJ2BZZjxhceVI+kQfe24jpDY8O8PhUkpbFJ6k2gCVPfXUoBAxMSQMjn0oW3cJb2iByyfxmN6047VVYgFQCWAeyCJiJbusHxyOPlQScDbdwFYMzZiGGd9iAKqB+zJfu6SYHtDZd4ZtuvU7bHarLjrtm1ahCbjEKWuLgg7gKvWTljvAxTOLvMii330UEYHdZ3GxJP2eQ6UGbFojvXCWczoQGDynlOczzqDvCk+q1SxyID5g5yI+1OwPSgvVm40lNUnTiB/pHz8qvOPsXExb0sCAIgDT1OdzvQdpFzOnUYBOxJnbG3nVEVm/+jTqSZkCTjny3oe/2qL/dW2VneBJPgBUfavZtsAQ5LbwO8B1zRPYrKjakuerYRGrmMhtpM9MUGm9FPXcIraEQFpmQTcAyBI2AjkOuav8AsPtVyyW7qqskiZEAZJJRj1ImPEjaKznD9p8QEB1+sEkBlKMYH7wKSDHMxRS9uwP2iXmJ6W7ePeDj+tZsla9NXxXYfFl9du7bMTGY5zPieW2w55mZOC4rT31XUAdJJkA47w/i/IiTORPpDwpwwK+DK0/9rfWn2+O4U+xxD2vJ2QfIr86cYcq1fCWb4H7VBO4aVWZn7OSGGMYERtTeI4t5H7GfOYnaO6CJ32OflWb77Am1x9wj/q1/UE1CbnGAY4tWjYEKD/pg+6pwi861PCesa9LILYXEKGAcRM95ZOTG/Lzq39aYJCODOZYAkRg937689btTtNSTKOp+zpERtAE7Yrq+mvHKNLcKudisrHwkVPji863VriuHT/FZUaQM6iM7ZZR/Sns5GTct6Zle+MjkO8TWN/8AEh1xc4dttw0j4Fahs+nvCQf2T68mWVBnHNQOnSanxL8ja3+KRDNwhTE7yFwJBgwG2wTOaoO1fSctKWdSId22Lfh+dqyvG9tG6ZLqOgyB8CN/GauOxHsgEtdtM49iD7Jno0AnxPwFZnjW5oPUN+6f5TSrS/ri7/521/7Nr/7Uq1wTm8Y4bjGSd80UvGOxgjYYkEDw3qJ7rLun1n6VLw7CSTqk+B+lddOQ1CefxE003lWZIk/nNR3LpIkEg+GoT7jXLzDThSZiYwfdWdNbTWuLjrzmCPjkSPOoxxRBJ1QfEyfKn2+IhZCHcTAnHIEnnjb60+5dJIUrLNyEzMTGRtGQfnTRuh+M7ZDiNQXEGQSSIjn9Kr1ZOTjPXn7oqyazqEgJJGx5RiDGx8+lDvwLq0G1q3Jhc/CrJEtoUWhJhl+VPW8RMQT16fOKkUIP+G4/yijLfZAK6yrIu0tgE9MbGrYgW1Y9ZGojw5YjEGP60cvZiJkgExIAJA99ctdlWpj1yDeTr6DbxmRt49KhfssQDLquJyCADnkT1yKmmtjOF7VA7mlROBqJaTtIk7eFTcRfVG9XdBhgCTbb1YC5w0TMkRH5EHZnFjh21g3AcqgIG0+1JjTMdNt6F7Z7dVpBLOxJLQRpyNgY5Z5daqBzeLKSrCAAAC3xMHrH0FTP2wLTaWtLMDI3WRMR4dDVVZuMWm1gscLjH9PGrTg+FcAwiEqe8ZkT0x8xRB/B9v6iWZskQJEYncwM0/ib9u2NQFsv4dKr+H7J9Y+kXE1NykSPia5xXo86OQwhZw0ghvh4fWgGbQwDJKmSCOQEyCMdSaY9tTJb4A71MvAQQNcTtnHWozwzDmT4jNVEvDdp3bYOliJ6MfpNE2PSG8BlyxB+0qkaY5ysz76D/QrhAMT44n6008IxOD8iD8KKtU7ZJE3FtwcrpGknMQIwD7qiPajEEi6yqP3kVo8JgE/Cqx+BfmPl99cNhgNiRzH+1DazPadxmBItOF54QxyEmINLiO3XDBFQgqe/LMR4iCfnQNwkDA08yDBnb7XLyNP4bi/VkkMwwYiInoZBn5bUGi4O5aeIui055LcKz8dM1Zrw3FAd28SP4irEjzI/Gs5wPpBIK3baXhzwoPuKjz3miLXa3CoJC37fTQ0ifcwFQXipeDF27xI0mVkY8AdM+NdCKcvw6HxXB+BFVtv0vtLEG+wP7yj60SnpZY5vPhpIbyMYPyoqR+AsOIKlfAyB94oU+iFp/YYj3j7jVgvpFwp+3v4H8KIRuHuey6z8D8DQUn9x/wD1T/N/WlV/6lP+YP5h+NKg87HHnV7CrzAPTrkUT+v1gjRDeYjw35UVw/E2RB9RkCASdXn3TiM4H1pcLZ4fV+0tOFMg6YnbkSMQSN/CmzQRO1zMBEYkSBlfnzHhXOH7UJBBEHpJ5+1mre/bslU08NBt7OytBEmNZGWjAmOvhSFm1clntpLttpICjoMgCTueXvw2aVn6WutXQBWUjBJKyOuRifOmI9xrhRVYiJ7pmOTFQrAGduvvFaZ+zEZP2QVCNlCgj+LOrU5jABIEzVZf4MI3clSonu6gWYQYYkzuNtufKKm10ADEBxcCg4BEAN7QkBjA1Dxmixw6qjObiKuziYBGMQhEz0iDHOZqzuG3eKsUuW7zSbhDypZjvGnu+ztBmR40BxVlBcCojSsRIhZBiJnSZ1MZIjvcsUiVDa704TQxKqyOuSs8mgwZHjFM/RjJW5cMqcWyQdTdAy+GZnmKtG7PhQAoD20lfVW1Jcg6p1Tp07e1O/XFALb9YCGtnbvFg4YSQFIUJgmPHJG3NLsRq/7Ut6tLrYgMWPe5AnVIIA3kjr4T8LZvIWQulnvTcE90EZAVZI1d47gAYzXeC4JGVlk9zvMQ7MqpEloEMGBHexIimXLCIWGbhOApOleurW+W5dMRVQu3OLBIW0ohQSbjxjqO7Ann76zHD8FrLQcAHJxPj4Z5VY8Vx9tAEAGehlVE79Wb5VPwyBVLppdjs0D4RsPlQQngks2C9xYc4QHE/wBOZqjfi2bBOOgwPgKs+Lt3LplzrI5TkfdVevCEHNUTdn2tLBiyqRlczkcoH31qeOuetcDUFhRg7TPlVNwPBWoBZrfUqdQ9xaPlVza4m2XJGk9yDobkDvkDr76CHiOxvWD2lMePLw8afw/ZrWxpCyPP8TRh4q31I/6lJHxiPnUaqjmEu5PJXMj/ACn6RUDDaB9oFfMR8xTW4YRhx9frmiv0S+uzhh/Gv/yEVAOLAbv2YPVCpHu2NECNwlzddJ8Ucj5SRTBdup7SBvd/8lH3VZWzYc76W8ijfHn8aluWYxbuL4hzq+czVFIvFMTlJ98ke6B9Kh4jhEc9wgMeRwasL94qTrUEfwOrD+Q1Abttu6F35TBn/paPkTVFY/Z7DcGesHNOsjQcieXTHhR1vhbiMoQkScq2fKRM5q54YW37l4IjDbURDeUxUVVW+OtE96J2LALn+XHvgU+72VbIGY1bZyfDfarO/wCjiJ7OuGx3Rq++orPB2QSoYM46mNt8EffQUR7EU95X8t6kvcBcCjviTmIwByzO/gBWrNtBEm2oPPUvWeQzTuHFl8C4jeAIx7t6gxX6Nd/f/wBZrlb/APUifufIfhSpoR2OFZ+6OGvM3LTqEj3QBHgKI/uzxQQmGHMAuQRnkA+CN80TZ41uKJKcRq2GkEYgc1BBHkZ2qb9DcEK3EXlBJkesxnCgEmQP9vGgzj9iXjIZbw2yUdlzucTyzz51Pb7H4RT3+JbPIWmkYO+ojc+FaWz2Sitm7dOZy5Me9ckeHOq70i4n1dhZAL3HKFMklQx76zgCAGDHaY8ooLh7PBpJ1O4HNlZV67LJ/O1K9esIZUAzOCC2essojyM7Cpu1O3H1W7YJ0gr61gFMLzw4gk5yTG1Hi7wa3FPrAVgsxKr3FJCqAoQHUzERM4QxuKCr4e7w7f4isBupXT4zI9WII++u8U9tSNCtcBj2gvIbSMTJ+VX/ABCcNbIBtq5ODqVQ3LICjfwj4V1/SK0r6QoVUX7IE8u6QBg5/oMTRReptskequrqie4rzIxu6mMk7c6hu/o4cRcuoTMgqwAB5YYkDJxB3q9uellgHIuTCyNIYkkkRtGIHMTq2oTiPSC06esshXKkd1rahgSwEEETEEkkHlRGM9IO00t22tbzlWU4MwCNgY7oGf61j799m3n48q0Ha1n1t64SygKzMOWCZx4EmgeF4YSThuckwBO29II+D4AMhYFYkTO4zjNXbG0tsW3GlzsVmN/zvTbHZTaJUzuQsYmgL3A3i3eUk+G1Bd2eCsoB+1M7gnYVNd4NSQAgfHtAxz6++qfhLNkjTcLIRyYxPkKuezbQTKA3AT3RJKgbz51FVXEcPpburgyr6sRJgkQPmBNK3wiNq0yIOz+W0jp1q+7Y1XDblNDCYbaPM8ufxoPtHsO5atqzjSLkgZGwg4EzGRFEZw3mmNbAbBZaB90UW/YtwLOTzgjB65ri8MfyKvuE9H7ugMCrAjIW4NQkYlZAHxqjLEuxK7czmPjyFE2OzyRO/lyqxbg/VONVsyeVwHrI5Z5VbC9bIwmgnowPxBC9OXuoMtctOBGsgHlO/jQ15LkAF5A2FWvH8MZ5hs5jx5fShE4XVADFieu34UAaJjIB8x94qw7HtDUdSlkjMSYM7x7qa/COoDmNJ8x4e+jez+0mtd31YdTnBAMnx51YON2epJFpnE5jOk+c7UHf4QovePTcSPPetKbS3gGRyD4YO2xG9Q2HggXlXOJUfMjaDQV/ZC3NP7O0t/fSEADTO876fKi7PalwNov8IZnmSGURkSwPuqc2ks3Ve2hKsI1A45iMH5YFaGyp9kICeUgb+JJ+Q+VQVPB9mAKXUwjwQDgjFC8f2Otwd1QepDfcJo09mXrTEm96oEndWYBt4wCR7jHlU1hrbDvaTO1wKVBO+Zyp8/jQZv8AUZ6f62pVqv1WvVv52/8AtSoIj6LWxfRvW6dO2IJgyNjvy3FaHiLbEKbd7C7j1a6tskvnTjlHvrKi2kzbtWWuHmxeCPArOfCjBZBtrad/VM6wU3DYhh+8oxP31FW72NIlnuM2YDnrvEMo+m1YL034gXHXQzHSsMIIgkzsSSepHKfGts3FuuHupcBwoHdnGMkyTjPlWS9IU1MdIYkHUegMYxOPtCTQU3rrt1xbACqIzB98nxo7s9VBY98LbjaMsplQxzKiCfOPOuHtO5bEG0WHNk6xO0b+RjoaZw3barbbQH1we8Uwc4nv7iqND2fx128XZyX5IHaMEAsBzj2j7gKgs8ZaazJhbuZAkDBxPjjc4keFZ23cZiSRMic8tzhZ3ie6OtEC0ltfa707Tt4gCes52qCdeMgMgjvEGDtA+sE7iguI7eYB7WnusRIgah74mpk7KNyGEIJ3xiBJOkGSIxNWDcDZ0AKzXWUGSrSROemOVBkeO4NmuDSCQ0aZ8tj8KsbbWrdoJdOSe9GSI5eVWfGerVzgrmVgyZ5gj5bHPOs7xHA3bj5gk/xKSMTmDjFX2i9Hb1tRpU4j5/k1X/3kYudO3Q7fk0EvZhxJAjEzA3Px8vOjG4AeqhSN4ncnry8KAPjOMN5pYKScTnAnbBq87IvAi4wZwLar3pC6T+9BYcxEZ28aqbfAALJYY5b5OIwd8URw/DrpP2Y21HHjtmPdyoL2x2qbhBZiziIYd3vZwdLZEe/FH/o/rRBbWVJZZZmGnaJLDOJGk5E8xWVfs9QJnJGoRGYzgzvRvZRuKddt2DEERAkjqVJEgSdpqCx4vhIksjKJhQeh6kqJAP1A5zUC8OQB+6cxJHyEmT9+9FcDcvXIhyxGqO6F7xwQSRBJA3jcDnVp2fwqT+2AU4wYOoBe6egM8s88VRXHjVRoiFYAMqjBB2MFjLHy8oila4e0cqLiGZUEE+6CCJMgSYH36Lh+z7CEsl0oG6kGZ2BK7xkHnUN/i3CEI9to2XSgxnYsRCnwB9k5FUZfjuIezK97vTqkCDI3BzPnPWq9OKYCFAE89znxmiO0LrNpVi0CY6eYzkfnO9QshIAmdMkA4gHf3ziDmsg1Jurpgfxctjj3zn49KKsKFJRADG5XcCBGodccsUL2fbuFzAgAElgJiepkADzq14m8tm0WjVdYlSRvjYmOgjAzWoBNNy2fWKmpTggMQT90yPnR9/s1b245AweR+nMbT7qCs8O2kd0iRBIDKckkx0M9OtWaORCgMoIydI5jbm2PDHj0UMscFFrQSRvBn2R9mOg570Vwupk0MW1KcMDBPQ92PIium6qjukkDckk/XlTfaVghExz2nMTUVNpItHCkzAbURpE6m0oXgbmRpO8ztEZ45VQMNDF8SGuBgc90aWC8iCDNAcNxN0mLiadJOtvssNgFJ3E7g1Na4RVc3EtqWGSX1QMZXSMHkZH++bFlM/Sv/Qs/z3PwpVz+8I/5R/8AZH/5Uqbq7hnF9oAMFY21wfaUSCPaAlZB8PGu27iXwzpaBKCEQyYI2boufpuKu+LbUAwl2mBC6gc5BmSB8KN4Ts64Fm2E9YTMF2UL7wCfd9arLIXrzsk3uHYQdSz3xqzMEYMDr+NEWeGN1CzoQmj91hGpgDvuee+2/jtbfZ94qwuOgBnxMdOQioV7IYAEXiF5BQVHvjM/0qjP8H2OUTQXDiZBeJVYwogbYPWo+Ms+rwiq7HJXOkjkSAo2HMg885rU3OF1SS/URpkCadwfZ6k50tG0AA8iczjYUGGscAgbU5Qd7MLzgQBpPU9Qfvm43st7YkhSjCAFAJfG8KASRP8AtXoS8OrEl0Ujynbw2xiDG1Rceq793koGMDwHIzG2aiMPZRlQKNKtEhirMYiIP8MA9DmpOP7PUWDpa3DZCzEZ5wQ2OlXR4Gy90MpUugIgFwRMYgEY55HXrSThzlSpB2gRpnpJEgHceUUVgD6Ps6jU6K64hHmdsHUI+dCj0YuK5a23fHe0T3x44wfIE869Ft9gIjklGkCZwARyGNz4Ty8K5eKrOAoAmT8572Tzx8pqo82/UV0wbqPDaiceJzpnry86IbsQErAcbDEiNpJBozjr3EXDoe5KFssncJ/dSQNhnqO9zqws2fs6yVERqCkmIHLfpy++gq07GQAhdRMRB7vPl+O3xqR+zFYAerzBwxwPICJn37Va3LCg4AzuSfeQQDM4503iPVrpYjaYIMn5npUAidlqZHI7kiR02HIe6rXguHQAKNLFdjpPlz/MHNM4bhtUFD5gn5dKlPCfwE4j8kAjfwO9ASnAhp0ySDBAGZ3iD4Zoi3wulY0SR1GxjrjYeXOkbwYaC+mBBAnHPaPzyrtjgyBBL3OgIIA6nIH4VRFatQY0AgklRMRO+ApB8cEnxqHiLlg4uFZEQp148lCL+RVhxFxAR3Ax3iVwTAkHJA8cbCuIrazqKWlI7sBWJ8zIG45AzmqKDi/R6xeM2sMYMoZXzOJWfLkedd7L9Gk7wY3HzEBVA35nUX6bAc+RNaLi+zw5GtgWiBNuJnOHAkT0Jqr/AEu/YtwpfGohNJAWCBDfswRgyO/HnmmhDxvCqFNjQWW4DI7xIEiIOlhIMfanqcYreAsKlrSF0oDOH15IE5P2TIPTA60bd9I77kD9HVAI/aFyFzG4GScjE+ccm3eAMHWqwwAbT7OBAhTM+fgKQS8PbECDMTnH3DlUtjgkUYMmebEn5mouFKCFB26AwB0wCKhuccGhgpV0JwzhQwOACBJM45jyzS0Hnn0Hvn3D4VB6kJc1A4III5Y2P1+NRp2shYAC4Q3ssFGggDJBMnGJ1Z6CpLqC6Rq04IOjUwWRiMwRnMdfCs7XSQ29c91WCgkajAPhHOenjT0CsupkKKBgKQfcQCFiY67bUrvEm00BbKyG7ivpMcySWE7RtFRp2gVdUuKqal1atfdjAwdjnEYO29Znd21fWkfrbPVKVT/rWx/5hP5j+FKtMaW9pXww2OIiR4zP39KOsC7+6QNyQ0GRyGcj4ffUwsk7aQojkR9331KvDsP+IABtifma2IbI1NJQCDgyZ+AO9T+oQGdLajHIyfj+Zrp4sQBljidvlAqVrxiR8IMn3xU0ONZGGAaTyn64+VRXmjlpIxM/0mnm4cajHTBx45qb1Q3BH41dGwH6W6jutM8o3+O1B8Rde4TqBjfBH1irprSjNdtokz9agouzuDtjUBCkmcyQT5EmPp4VNcsG2MA6TGkqJ5dBkeefdR3HW9YkSCOhkxz8PyKFsW2gH1jZjpjw8aaQBxS+znT0JIzIkRPPPzqu4i/pQliXAzDQRPOCCQeWJq/4tZGQSw8YO/UEHG8VVW+FDSwyTIYHVpaMQytz8d/OmlCXQjlS/wBkaZAYwPEqe75/dFV36KoYaLuCfZlRn89Kuf1eMwpExzmI5AkT7/dyFLhOEAYG6h1Ab6iwEYOT3gY+/wAqgqnsKpOpWRjidICc9zGcYiaBXggZwAMxjykQDAjw+M4rU8ZwxE6TqgCOhnk2P82oZ5ZzNSezwDLLg+0QY0me6dx9N+lNCC1wRRBHeHKDIg/Hn4Ch+IvlDLvhidI0zGeYGceOKPW8oDG2JIz1J+EnMc6A4cB+IF1SpKKSQ2zDbTkjrORkjxwFpwfa106QotjURpkhTE+z3VPwG/WrHibbGSSVPnK+MBmFBfolq4F1IBGYZmaTsTE7Yj5zUnHcfAhX21YZhkA4UMG7xIgcznBwTQH2+COJIOMnaT4LpJ+tc4iy2g6HhiCsmBHSS6kkQNoJxUHBXrjWgVtqqnldbbb7OmfeYGxjqx+ELS13SUWMEAoOpz/vnEVQuDvXIYPIAWZHsnOwnSzD3U09qw8JJOBquatKxzAY454IgzsRFVnbfbyI2m1JK4IVdzEjBYdwCM6sz4UFwXEucgKTAXW09O9A88cttzUHeLtaNR9cWJY90mYJME6zvk8+Q3EVHZ7SYW8qAs/4pKgA/aCtkAjBg7zyqC/2VN0s1tHLNrBkqwIUY2z1z18qj7R7Tt2Syt6zvjADHSRgEMgMCczv91TS7WPFI4ti5JvJqAOBETJbG8AAY2mfGoDYQMdCadQyulmJBg5EifPPnNUHC9qXrgHqh6lMmV1Mx8ATgDyG9afs/jpukC0b7aFhlcTDfuhiCWnVAggchOyrEHD8EyK3q7elCMh2uAq0wYmGk7biedHcNblQSNjHeM92du8DA8jypj9oFlaFZXttKpcXScMIZQTBbaR/D7qM417l9Bpiw+kanCgliCYbTECZz5VItK/w6iT6tSdMGIGrwI2bzNU3ZC8Nc1jiQFY3GIBCABYAAwsSI38KvrnFertQEd4XaVBJzJLbTz86qP1FadhddckAknykyNp/OKTv+J1Pfbv92+F6j/8Al/8AnSon1Nj90fAUqd/pufjaqSBv1Gw/ChnvE75zXaVbrLk9JEeJqRKVKoJCYIqG5xTREx5eVKlWogccW204oizcIOOdcpVQVfxBFMBjbpSpUHHziguIsAmTPxI+lKlShqIM8/GouIwUjm2n7/jSpVhStPMz4ffVR29fKqsQdSSQQCMHoRSpVfoU/Zj6mYsATvz3nwNXFrhEdjKxgGQWnvHOZ2/GuUqgn7Uuers6oDEE+1kbg7bc6m4RAHMADbIEH2dpHLNKlWog8XTcMExykASI6TI+VZH0h7Qe1xFy0rHQkQpJOdKtqmZmSfDwpUqUih7E45+JZzcIwQoAAEAzziZ99G3uC9Wrn1lxws4ZsHvAZ0xSpVmtLzhbIg4mYmczI8aC4lMOMgawcE4IiI6UqVU+1h6P8ICChLFQmpBMBD1UAfWaZYuMhOljI1jUctAIIEnoc+80qVYv2s+j73bdwi0raW1kAyokYOQeWwou7cJUeFcpVMG/L7iThhifCouIbl+eVdpV0cg2gUqVK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MVFBUUGBkXFxgYGBoaHBgbHBgcGhgYHxgaGyYfGxojHBgaHy8gJCcpLCwsFx8xNTAqNScrLSkBCQoKDgwOFA8PGCwcHBwpKSkpKSkpLCkpKSkpKSkpKSkpKSkpKSkpKSkpKSwpKSkpKSkpKSwpKSkpKSwpLCwpLP/AABEIAMQBAQMBIgACEQEDEQH/xAAcAAABBQEBAQAAAAAAAAAAAAAEAAIDBQYBBwj/xABGEAACAQMCAwQHBAcGBAcBAAABAhEAAyESMQRBUQUiYXEGEzKBkaGxQsHR8BQVI1JikuEHFjOCovFDU3KyF1Rjk8LS06P/xAAYAQEBAQEBAAAAAAAAAAAAAAAAAQIDBP/EACIRAQEAAgICAwEAAwAAAAAAAAABAhESIQMxE0FRYRRCcf/aAAwDAQACEQMRAD8A9qvWxGcDxMCsx6SdsJaskpdRnUqygNJEMNWQc93UPfWh7UI9Tc59xsb8q8043tiyimTMqYAXwNcfJnZ1HTDDkuvRrtvh/wBvdBZjcv3GEKxlZ0qVMxpIE77k1Z/3tVT3LV1p/eKj7yax3YF9V4awoViSpE4ABXLc9pNG8PxzEp+zC6wxy2RHgBz865XyZfTr8eP2ve0PSq8FlLSA8pLN9NNUtr01vsDqt2jvkMyHIiMyD+fOheI4i4625hdQJYCTG0c6qLwcMSLepRAydOD5bZ9+anPI4YtBwvp4125+3RVtoywVliH1KJJBzuSIFavhO17TkBLozuMBt+hyPrXlVvj1DG36v1QVzcwJgBB1z7UHb6VadmX/AFlwqCMDEjface/Fa+TKe0+OV6N6RdqGxwxuWwCZUAHY6mAPMUaLxa0HONSgnwkTjPjWE45rhtqmubesQI6SRtHjUvbXb1x+FNon1Zgd+2SDC7DfYxBrc8srF8djd2Xk+G1EzWZ7L9J0CKLgKECOsxzJMQefvq+4ftC24lXU+8V1mUrnZY5dvAfGPedqG4y8NPIzGDmRIGx6zHvp3HIzAhIJbE6ojqRCnIE1R9qd9uHss1xXtPqYoYkLbMGTOGJX3zzFBoUUAk5kwDvHTblvy99FqaqvXOCAxAGrBHMQT0+6rK201YJaVKlVQqVKlQKuTXa5QKlSpUCpUqVAqVKlQKuV2uUCpUqVAqVcpUHzxc/tL4rvKLz6GkQxDY6SRPzqvb0m1CGUHG/PrNWbdm23km2PHAH37UPe9GrJyCq7/aI+E7ivLuV6ZBfZXpVaXTqDyoIWCIE+Fabgu3eGYLDxAjJIgc6wh9H1+yxziME0j2FdHsuMDZhp93jWbNrK9HTjrDFVRlYwYAJOOf5NWj2beA5C9M6a8dbgby5jboaO4ftziFEargj+Ix+FZuH5WuX63FjsBX4riSGOFRQcHLJLfdVl2f2F6p5lSMxGIJjl7vnXmfC+mF63cZpUszSSwySBGTirzg/7RLgJ1IHG3dYj4AzSzKQnHpd+knZ91rlsoHjScqeYnp50F2i1y3YQDJIbUHzIjx2MV1v7Q19Yp0QACCG3BJWTIkRjpVtxPpZZe1GCXRhgg6WK7GYO56U3ZrpOrvtLZuv6gO4kg5VcT8edErxFsoSUKRE4jmR9nyqS1xNn1CMxCI0AEyon5ZkGpF4RHXuMCD4hh8vzms7n/Gu1Qvbz2ccM4YasgkOATvAwdR9wqHs7tj1N0FkNwJaCnfWS14knS32hpjfYb1ZnsHTbuKAGL+73VnhwJR+I0hgw0JO521HPkwrpMvysXGfcbX0c9JF4gqoR0OSuskk46xG3IGtdb868t9CuJFti15wB3gJxkctsZ5+Fb9e0gwm26tyPgQYP58OdejG9duGU1eloWzT5oKxxE7x+IzH31OL4mOlb2wk1V2aznbfpba4YkMw1bheeYqi43+062wKKukMIJJkwRnA/Gs3ORvHC5enoBakGryg+kskEXXAGFA1Y67DnTh6WlCCL9wE9dUf6hFc/m/jv/jXXuPUblzNSA15lZ9PrzOiyjgtvgTzAkGBmtFwfpxacRcRlB3jP4GtzyRyvhyn9aylVXwXbVm40W7gaeU526HIqyL1uWVzss9nUq4TSVpqo7SpTSoOVynUqBtKnUqD50tXXUwVaOh/pii2JYSACRgrsfnU13iFiARzgkCWB5HpQxWQQBPPBx99eF66l9VK6gpjAnxphtnxMdKjDnflz5Dx6VKqDdWMb6ec9JmT7qGiNwjJj3CnyTsAw6xGPhQzjpq88n8KRumczM8vztTaJ7lhTvbRoHjk1COxrXNAviP6UYbPdxkZ3P3021dziROPx2O1NqBvejaZIY/Ko17EYAw+5xNXK5w0A9fyaWnrWeViK7irV0Iqj2ViBJyeZPKmL2xet2ymYJGNIxtkEZ5Vaskxkj88xTmtdRVmYC4H08upb9XBknDliWG2IaRH4muj0pK6y2Xe5rMjlAEY8ulTPwIPL5U252VbbBG3jn/arLjQZwnb1prKhmUPJxO3eBnapL3FRqKmJJIIP8QBz4A/Os5f7BUk+0s9M/Kg/1VcX2bn1Fbl/EbzhO3+Itkhbp2XcyDj+IHG48a3fB8TqXU24VNR2ligY48jXhWviV2luWDOKv+H9O+KSyyukqYUnSQRgKM7CVWNq6Y5aYym136d3D6xHJLKymJwcMJ92R8KqeC4kYkfSqztb0sTidMqU0KViZG8+FQ2uIAWZBn8xWbdtT02KdpKtssQTHQ/dOagPHpeM2tRCgzgjkOvnWZu8W2kgbRj49av/AEY4k3NeoAEARnqevurGumoq+N4furqAD6jtA7vIyPMfGjL3DFPZZl6DUGH5zUnakFkgrBmTrEGWXGd/ZOKr+JvoxY+sUBZEtqVRGPaxqz0mt447Tlr7Ea7lstJVmEYkg+cfCj+G9LL1kAB3TOxyvwMisZxPaZDBrrrxFv7WhiI5au6YJiMmav8Asy8HY2lYEH/DLZ0neJydJB25EYpcNE8u/bZ8L/aUwHfVHHMqdJ+8Vpey/S2w6gFih2yDH8wkV5o3ozcjZWMbhxuDymOVS2exuIX2VcD/ACt9CT86vLKGsL/HsNvilaNLKZ2ggzT9YmJyeVeU2v0hIb1ZkbESjfMffR1r03vWhFzVt/xFn3yPxrU8v7Evhn+telUqwPAf2jQ37Qoyk4jBHlmD762fZ/adu+uq2wYfMeYreOcyc8/Hlj7F0q5NKtubwRuz7iW9Qts6TvmAfFlkA0Ra4K6LfrfV92dOYj4QfjinW+1ioX9mXLsSWWWU94BWUusgHAJYfSSHc7Zva4lwVYj7JkkiBoXGkcvayNoNeTi9PLZxWBOlT15z5EGk3B93UJGdtt+W8k1OO0XYF+IukEago0W1GwGlmABETMAH7iZbvWTIAWMSwLbsJUTCwCYg+YqXElVz2SFMCRz/ADFDhFOfj0+EzVlb4YbFhbu6oNvutpycatY6c4Pgaa9lA2nWJzIIMAgEmZM4gmY2qcV2HLqq90gE8iY+BI+VJ1wMDzHPqd8e+iRwBKF0h7Y3bBXO2R5HlyqPtDhhZfIK4BJkRBwMg4yG5cvg0u0Vm4QIbP7oP4iixxI9/jTGaQVPeE4yCfCOvlSexB0urKwE+zBz4YqaR31nw/PL8KRrq8OTG50iTCk48xNRgzEH5T89qxcaHqx5Zpx6jNJANtUk7eXMZNSJZP3VkBEDcg+explzggR9/wB1FXeHInmPKokbljlma3AItgzAwRU1q6NiM8/6USlrOBTbyCCSQAMmTEDrJjFUDPwqHdVPuFD3ez7cHuNAzicdTOwxUfF9o20EhwTg7rpzkTLSJ6xVPx/aq+tDzdb2f8Ngqjn3W55nxxXbHC/bFzgteEVQTpuQCCuTJBzqIgHSR0I/6qbf7TdVYRAQ/v8AtTJPeI0wAfcMRmKpLvb12/cPqpX/AKiCOQ6DYAdeczXEsEKz3bjEiSCJYA88DHTBrtJpxttS8d2mYDEALsBvOPsIRpAOZMA1V8T2o1zDSFBMDUSJxkzufgM0ziuNN4gtICzAjyzjmYp1vh20alRiqiSTnHIxtEznwNVEF1SMwRjEk7dK0vot2lDb4X7gayN28WO0eAq97O4a4LR0IzE76RMedTL0seiL6R43qdfSiOdedm3xMQbVyDj2Tzpv6PxGwtXPIKa56ael2/THbvfOiP75jm1eTvZv/wDLuD/KfwpvrroOQ3wNa1E7eq/3rtE5CZxlV/CpuH9J7Ft9aKiOOajT/wBsSPOvIzcc5M/A08Xm/e+M1ejde2f+Jx/fHwWlXiWr+KlTpNNWO3bekkeqaMlEgHwx7LY3+lWnYHbFu7dYMAg0giGAgyQYIA/JrEHiLY9rg3EiDpafqKax4ckN+i3AFwBIg+JXn8acV5Np2l21ZS76u2zkf8VYLrmIJJkLEzPOaD4z0tAS5cR7s3CoSIttGnTLOxEjGMR9Rk29RcLEi5amP8NYHvQnw5E7mnXUsXPa44mNvWW2keE6jA8KnFeQqx6Tn2VUoDhpIYmd9hz8jWy7G9IvWjTeJcQO8SdQjEy4iYB6ez8cIvBcPMjirRP+dfotPscKBcU2+IQExLC6ojPjBiDO0+dLjsl09GfjbNxbhuOh0QFcEgSJUakZg37uQCDNDm9Kd64hEalCorzBkDJMEnlM4OMZx965cKgjiFm20DTcSY2kMDLAjcnz3o4IEhg+o5klwYOO9qWAGJmBkYmaxpvkvOz+KaxdNzRc1KVEDUVYH7IChhiOWJO4zIXEekbuCRZXWTEM8hEmTC+1qA6dTOwBGvdqaZJuOoYKFlyVJ0jWRK8upM5260XHX7d28oVteCsusd4yAZBAOT7QjYYpIlegcPxqK4b1pUMO+LgYoDyEnwmII3wKd2sSlwYtKHyFBMERIjAE7nxAx4+dXeOe6othy3IC7B0ryMxyI8dugpXe2nsuQG9YoIE6oUlYnAaAJnxq8dnJtRxXeGbfLc6SAdoJwc+IPhVpbVWts2pQgnvSNODBluUSKwXZfajXMEAavsqTLAESARjme70B23q+TtNUA02gluAGIeCzdTOOsE7GOtS+OEzWy3VIBDe/IHXmJIiotJOZLZEGd/fEUPZ9LLR09zGBACScmDEwAN8GcbURc9U06LwAOdJUdJADKBDd3ODWeDXI1b4MMrCN5mRHXFVnpB2kQoIAYgwNIB7xjfJ25Qs/OqjiO02dnF1xiCqq2jSRIAJaVJgmQJOT5UJxnF2BOsKW9kAz3TAHeKgdJ9/LeumOGu2Ms99AOJ4NmLO7TIl9LNLdTkR4AEcqFTjy66SCUkYVdug6zv8AOp718z3ArEHn3tI5bYPziucLdRBr9gqcwNUzMeI8q6OaWwRBa3kzGkrkTvjn8qBu23u3dFvJxIUQJHOPDrVh2fZucS7Lw9kxHeeJKg4JgDA8gcV6BwHo7+jKNFrTOWzk/wCZgD7qzctNY47Zzs/0bCKAZZ+ZMHT5CI65zirkdmgBoAhgF9wEff8A71Y+pYtOlu7uAAYO4GG8Zjy61I9ogGVb+U4+E1wytrvJIyv9ykZxGsE4CgA/AkTPjvVvw3BraACqABtz98nnzqwYDuyYyMQwn/TT3OT3lyMSR95qW2+zUnpUrdg4GJ/3/wBqINsHP30WthWICgSd4gyY3gHepLPZTNEIR15QOuazprauZTvTXGrfPnz+Wa1trsC0qgOJPMhiPrim8X6NWF2drc82Mjrzg/PNEY0cIk+zB8CR/Sm3eBMSrsBnB70TuOomtTc9HCVGm6G55UjyyfwoP9RXA2kMmo/ZDZjrEYHnV3Tpm/0R/wDmL/Ka7Wn/ALs8R+6v8y12rypqPFrXa91dnf4yPgaLt+kl7mR/KB9KJ4PgzcktpXTsAJnzkzUHEdmGYBGryge416tvNpJb9Lri72rbeYM/WpR6Uod+FQ+M/itV/wCr257535VKOGaBsfICm4LCz6TW9m4VR4rjHkRRFvtjhGMGwfcF/ETQj9kyimQJMdM+4U7jOFhdK2wG66cx4N+NZ5RrjVxwg4K4YgA9CCs/EH5GjrfZnCfZA9wJHxAj51k/0cry1MI/ruOmKmXiS5GhGRoJLAlekTGY/pWp2zWo/VPCmQXRZ5sY+M58ooVuxLBg27iqREEOMH/f4VVN2rxFllF22zal1D9q0lc97JKxjpyrp9KiD/gEcz31J/7N6aB130TvEswuLvD62gSzRBJIAkjn1HKTVL2l2ZeGHtwBsQAQwmAQR7Qxv5VYP6UxBNqJ2BZZjxhceVI+kQfe24jpDY8O8PhUkpbFJ6k2gCVPfXUoBAxMSQMjn0oW3cJb2iByyfxmN6047VVYgFQCWAeyCJiJbusHxyOPlQScDbdwFYMzZiGGd9iAKqB+zJfu6SYHtDZd4ZtuvU7bHarLjrtm1ahCbjEKWuLgg7gKvWTljvAxTOLvMii330UEYHdZ3GxJP2eQ6UGbFojvXCWczoQGDynlOczzqDvCk+q1SxyID5g5yI+1OwPSgvVm40lNUnTiB/pHz8qvOPsXExb0sCAIgDT1OdzvQdpFzOnUYBOxJnbG3nVEVm/+jTqSZkCTjny3oe/2qL/dW2VneBJPgBUfavZtsAQ5LbwO8B1zRPYrKjakuerYRGrmMhtpM9MUGm9FPXcIraEQFpmQTcAyBI2AjkOuav8AsPtVyyW7qqskiZEAZJJRj1ImPEjaKznD9p8QEB1+sEkBlKMYH7wKSDHMxRS9uwP2iXmJ6W7ePeDj+tZsla9NXxXYfFl9du7bMTGY5zPieW2w55mZOC4rT31XUAdJJkA47w/i/IiTORPpDwpwwK+DK0/9rfWn2+O4U+xxD2vJ2QfIr86cYcq1fCWb4H7VBO4aVWZn7OSGGMYERtTeI4t5H7GfOYnaO6CJ32OflWb77Am1x9wj/q1/UE1CbnGAY4tWjYEKD/pg+6pwi861PCesa9LILYXEKGAcRM95ZOTG/Lzq39aYJCODOZYAkRg937689btTtNSTKOp+zpERtAE7Yrq+mvHKNLcKudisrHwkVPji863VriuHT/FZUaQM6iM7ZZR/Sns5GTct6Zle+MjkO8TWN/8AEh1xc4dttw0j4Fahs+nvCQf2T68mWVBnHNQOnSanxL8ja3+KRDNwhTE7yFwJBgwG2wTOaoO1fSctKWdSId22Lfh+dqyvG9tG6ZLqOgyB8CN/GauOxHsgEtdtM49iD7Jno0AnxPwFZnjW5oPUN+6f5TSrS/ri7/521/7Nr/7Uq1wTm8Y4bjGSd80UvGOxgjYYkEDw3qJ7rLun1n6VLw7CSTqk+B+lddOQ1CefxE003lWZIk/nNR3LpIkEg+GoT7jXLzDThSZiYwfdWdNbTWuLjrzmCPjkSPOoxxRBJ1QfEyfKn2+IhZCHcTAnHIEnnjb60+5dJIUrLNyEzMTGRtGQfnTRuh+M7ZDiNQXEGQSSIjn9Kr1ZOTjPXn7oqyazqEgJJGx5RiDGx8+lDvwLq0G1q3Jhc/CrJEtoUWhJhl+VPW8RMQT16fOKkUIP+G4/yijLfZAK6yrIu0tgE9MbGrYgW1Y9ZGojw5YjEGP60cvZiJkgExIAJA99ctdlWpj1yDeTr6DbxmRt49KhfssQDLquJyCADnkT1yKmmtjOF7VA7mlROBqJaTtIk7eFTcRfVG9XdBhgCTbb1YC5w0TMkRH5EHZnFjh21g3AcqgIG0+1JjTMdNt6F7Z7dVpBLOxJLQRpyNgY5Z5daqBzeLKSrCAAAC3xMHrH0FTP2wLTaWtLMDI3WRMR4dDVVZuMWm1gscLjH9PGrTg+FcAwiEqe8ZkT0x8xRB/B9v6iWZskQJEYncwM0/ib9u2NQFsv4dKr+H7J9Y+kXE1NykSPia5xXo86OQwhZw0ghvh4fWgGbQwDJKmSCOQEyCMdSaY9tTJb4A71MvAQQNcTtnHWozwzDmT4jNVEvDdp3bYOliJ6MfpNE2PSG8BlyxB+0qkaY5ysz76D/QrhAMT44n6008IxOD8iD8KKtU7ZJE3FtwcrpGknMQIwD7qiPajEEi6yqP3kVo8JgE/Cqx+BfmPl99cNhgNiRzH+1DazPadxmBItOF54QxyEmINLiO3XDBFQgqe/LMR4iCfnQNwkDA08yDBnb7XLyNP4bi/VkkMwwYiInoZBn5bUGi4O5aeIui055LcKz8dM1Zrw3FAd28SP4irEjzI/Gs5wPpBIK3baXhzwoPuKjz3miLXa3CoJC37fTQ0ifcwFQXipeDF27xI0mVkY8AdM+NdCKcvw6HxXB+BFVtv0vtLEG+wP7yj60SnpZY5vPhpIbyMYPyoqR+AsOIKlfAyB94oU+iFp/YYj3j7jVgvpFwp+3v4H8KIRuHuey6z8D8DQUn9x/wD1T/N/WlV/6lP+YP5h+NKg87HHnV7CrzAPTrkUT+v1gjRDeYjw35UVw/E2RB9RkCASdXn3TiM4H1pcLZ4fV+0tOFMg6YnbkSMQSN/CmzQRO1zMBEYkSBlfnzHhXOH7UJBBEHpJ5+1mre/bslU08NBt7OytBEmNZGWjAmOvhSFm1clntpLttpICjoMgCTueXvw2aVn6WutXQBWUjBJKyOuRifOmI9xrhRVYiJ7pmOTFQrAGduvvFaZ+zEZP2QVCNlCgj+LOrU5jABIEzVZf4MI3clSonu6gWYQYYkzuNtufKKm10ADEBxcCg4BEAN7QkBjA1Dxmixw6qjObiKuziYBGMQhEz0iDHOZqzuG3eKsUuW7zSbhDypZjvGnu+ztBmR40BxVlBcCojSsRIhZBiJnSZ1MZIjvcsUiVDa704TQxKqyOuSs8mgwZHjFM/RjJW5cMqcWyQdTdAy+GZnmKtG7PhQAoD20lfVW1Jcg6p1Tp07e1O/XFALb9YCGtnbvFg4YSQFIUJgmPHJG3NLsRq/7Ut6tLrYgMWPe5AnVIIA3kjr4T8LZvIWQulnvTcE90EZAVZI1d47gAYzXeC4JGVlk9zvMQ7MqpEloEMGBHexIimXLCIWGbhOApOleurW+W5dMRVQu3OLBIW0ohQSbjxjqO7Ann76zHD8FrLQcAHJxPj4Z5VY8Vx9tAEAGehlVE79Wb5VPwyBVLppdjs0D4RsPlQQngks2C9xYc4QHE/wBOZqjfi2bBOOgwPgKs+Lt3LplzrI5TkfdVevCEHNUTdn2tLBiyqRlczkcoH31qeOuetcDUFhRg7TPlVNwPBWoBZrfUqdQ9xaPlVza4m2XJGk9yDobkDvkDr76CHiOxvWD2lMePLw8afw/ZrWxpCyPP8TRh4q31I/6lJHxiPnUaqjmEu5PJXMj/ACn6RUDDaB9oFfMR8xTW4YRhx9frmiv0S+uzhh/Gv/yEVAOLAbv2YPVCpHu2NECNwlzddJ8Ucj5SRTBdup7SBvd/8lH3VZWzYc76W8ijfHn8aluWYxbuL4hzq+czVFIvFMTlJ98ke6B9Kh4jhEc9wgMeRwasL94qTrUEfwOrD+Q1Abttu6F35TBn/paPkTVFY/Z7DcGesHNOsjQcieXTHhR1vhbiMoQkScq2fKRM5q54YW37l4IjDbURDeUxUVVW+OtE96J2LALn+XHvgU+72VbIGY1bZyfDfarO/wCjiJ7OuGx3Rq++orPB2QSoYM46mNt8EffQUR7EU95X8t6kvcBcCjviTmIwByzO/gBWrNtBEm2oPPUvWeQzTuHFl8C4jeAIx7t6gxX6Nd/f/wBZrlb/APUifufIfhSpoR2OFZ+6OGvM3LTqEj3QBHgKI/uzxQQmGHMAuQRnkA+CN80TZ41uKJKcRq2GkEYgc1BBHkZ2qb9DcEK3EXlBJkesxnCgEmQP9vGgzj9iXjIZbw2yUdlzucTyzz51Pb7H4RT3+JbPIWmkYO+ojc+FaWz2Sitm7dOZy5Me9ckeHOq70i4n1dhZAL3HKFMklQx76zgCAGDHaY8ooLh7PBpJ1O4HNlZV67LJ/O1K9esIZUAzOCC2essojyM7Cpu1O3H1W7YJ0gr61gFMLzw4gk5yTG1Hi7wa3FPrAVgsxKr3FJCqAoQHUzERM4QxuKCr4e7w7f4isBupXT4zI9WII++u8U9tSNCtcBj2gvIbSMTJ+VX/ABCcNbIBtq5ODqVQ3LICjfwj4V1/SK0r6QoVUX7IE8u6QBg5/oMTRReptskequrqie4rzIxu6mMk7c6hu/o4cRcuoTMgqwAB5YYkDJxB3q9uellgHIuTCyNIYkkkRtGIHMTq2oTiPSC06esshXKkd1rahgSwEEETEEkkHlRGM9IO00t22tbzlWU4MwCNgY7oGf61j799m3n48q0Ha1n1t64SygKzMOWCZx4EmgeF4YSThuckwBO29II+D4AMhYFYkTO4zjNXbG0tsW3GlzsVmN/zvTbHZTaJUzuQsYmgL3A3i3eUk+G1Bd2eCsoB+1M7gnYVNd4NSQAgfHtAxz6++qfhLNkjTcLIRyYxPkKuezbQTKA3AT3RJKgbz51FVXEcPpburgyr6sRJgkQPmBNK3wiNq0yIOz+W0jp1q+7Y1XDblNDCYbaPM8ufxoPtHsO5atqzjSLkgZGwg4EzGRFEZw3mmNbAbBZaB90UW/YtwLOTzgjB65ri8MfyKvuE9H7ugMCrAjIW4NQkYlZAHxqjLEuxK7czmPjyFE2OzyRO/lyqxbg/VONVsyeVwHrI5Z5VbC9bIwmgnowPxBC9OXuoMtctOBGsgHlO/jQ15LkAF5A2FWvH8MZ5hs5jx5fShE4XVADFieu34UAaJjIB8x94qw7HtDUdSlkjMSYM7x7qa/COoDmNJ8x4e+jez+0mtd31YdTnBAMnx51YON2epJFpnE5jOk+c7UHf4QovePTcSPPetKbS3gGRyD4YO2xG9Q2HggXlXOJUfMjaDQV/ZC3NP7O0t/fSEADTO876fKi7PalwNov8IZnmSGURkSwPuqc2ks3Ve2hKsI1A45iMH5YFaGyp9kICeUgb+JJ+Q+VQVPB9mAKXUwjwQDgjFC8f2Otwd1QepDfcJo09mXrTEm96oEndWYBt4wCR7jHlU1hrbDvaTO1wKVBO+Zyp8/jQZv8AUZ6f62pVqv1WvVv52/8AtSoIj6LWxfRvW6dO2IJgyNjvy3FaHiLbEKbd7C7j1a6tskvnTjlHvrKi2kzbtWWuHmxeCPArOfCjBZBtrad/VM6wU3DYhh+8oxP31FW72NIlnuM2YDnrvEMo+m1YL034gXHXQzHSsMIIgkzsSSepHKfGts3FuuHupcBwoHdnGMkyTjPlWS9IU1MdIYkHUegMYxOPtCTQU3rrt1xbACqIzB98nxo7s9VBY98LbjaMsplQxzKiCfOPOuHtO5bEG0WHNk6xO0b+RjoaZw3barbbQH1we8Uwc4nv7iqND2fx128XZyX5IHaMEAsBzj2j7gKgs8ZaazJhbuZAkDBxPjjc4keFZ23cZiSRMic8tzhZ3ie6OtEC0ltfa707Tt4gCes52qCdeMgMgjvEGDtA+sE7iguI7eYB7WnusRIgah74mpk7KNyGEIJ3xiBJOkGSIxNWDcDZ0AKzXWUGSrSROemOVBkeO4NmuDSCQ0aZ8tj8KsbbWrdoJdOSe9GSI5eVWfGerVzgrmVgyZ5gj5bHPOs7xHA3bj5gk/xKSMTmDjFX2i9Hb1tRpU4j5/k1X/3kYudO3Q7fk0EvZhxJAjEzA3Px8vOjG4AeqhSN4ncnry8KAPjOMN5pYKScTnAnbBq87IvAi4wZwLar3pC6T+9BYcxEZ28aqbfAALJYY5b5OIwd8URw/DrpP2Y21HHjtmPdyoL2x2qbhBZiziIYd3vZwdLZEe/FH/o/rRBbWVJZZZmGnaJLDOJGk5E8xWVfs9QJnJGoRGYzgzvRvZRuKddt2DEERAkjqVJEgSdpqCx4vhIksjKJhQeh6kqJAP1A5zUC8OQB+6cxJHyEmT9+9FcDcvXIhyxGqO6F7xwQSRBJA3jcDnVp2fwqT+2AU4wYOoBe6egM8s88VRXHjVRoiFYAMqjBB2MFjLHy8oila4e0cqLiGZUEE+6CCJMgSYH36Lh+z7CEsl0oG6kGZ2BK7xkHnUN/i3CEI9to2XSgxnYsRCnwB9k5FUZfjuIezK97vTqkCDI3BzPnPWq9OKYCFAE89znxmiO0LrNpVi0CY6eYzkfnO9QshIAmdMkA4gHf3ziDmsg1Jurpgfxctjj3zn49KKsKFJRADG5XcCBGodccsUL2fbuFzAgAElgJiepkADzq14m8tm0WjVdYlSRvjYmOgjAzWoBNNy2fWKmpTggMQT90yPnR9/s1b245AweR+nMbT7qCs8O2kd0iRBIDKckkx0M9OtWaORCgMoIydI5jbm2PDHj0UMscFFrQSRvBn2R9mOg570Vwupk0MW1KcMDBPQ92PIium6qjukkDckk/XlTfaVghExz2nMTUVNpItHCkzAbURpE6m0oXgbmRpO8ztEZ45VQMNDF8SGuBgc90aWC8iCDNAcNxN0mLiadJOtvssNgFJ3E7g1Na4RVc3EtqWGSX1QMZXSMHkZH++bFlM/Sv/Qs/z3PwpVz+8I/5R/8AZH/5Uqbq7hnF9oAMFY21wfaUSCPaAlZB8PGu27iXwzpaBKCEQyYI2boufpuKu+LbUAwl2mBC6gc5BmSB8KN4Ts64Fm2E9YTMF2UL7wCfd9arLIXrzsk3uHYQdSz3xqzMEYMDr+NEWeGN1CzoQmj91hGpgDvuee+2/jtbfZ94qwuOgBnxMdOQioV7IYAEXiF5BQVHvjM/0qjP8H2OUTQXDiZBeJVYwogbYPWo+Ms+rwiq7HJXOkjkSAo2HMg885rU3OF1SS/URpkCadwfZ6k50tG0AA8iczjYUGGscAgbU5Qd7MLzgQBpPU9Qfvm43st7YkhSjCAFAJfG8KASRP8AtXoS8OrEl0Ujynbw2xiDG1Rceq793koGMDwHIzG2aiMPZRlQKNKtEhirMYiIP8MA9DmpOP7PUWDpa3DZCzEZ5wQ2OlXR4Gy90MpUugIgFwRMYgEY55HXrSThzlSpB2gRpnpJEgHceUUVgD6Ps6jU6K64hHmdsHUI+dCj0YuK5a23fHe0T3x44wfIE869Ft9gIjklGkCZwARyGNz4Ty8K5eKrOAoAmT8572Tzx8pqo82/UV0wbqPDaiceJzpnry86IbsQErAcbDEiNpJBozjr3EXDoe5KFssncJ/dSQNhnqO9zqws2fs6yVERqCkmIHLfpy++gq07GQAhdRMRB7vPl+O3xqR+zFYAerzBwxwPICJn37Va3LCg4AzuSfeQQDM4503iPVrpYjaYIMn5npUAidlqZHI7kiR02HIe6rXguHQAKNLFdjpPlz/MHNM4bhtUFD5gn5dKlPCfwE4j8kAjfwO9ASnAhp0ySDBAGZ3iD4Zoi3wulY0SR1GxjrjYeXOkbwYaC+mBBAnHPaPzyrtjgyBBL3OgIIA6nIH4VRFatQY0AgklRMRO+ApB8cEnxqHiLlg4uFZEQp148lCL+RVhxFxAR3Ax3iVwTAkHJA8cbCuIrazqKWlI7sBWJ8zIG45AzmqKDi/R6xeM2sMYMoZXzOJWfLkedd7L9Gk7wY3HzEBVA35nUX6bAc+RNaLi+zw5GtgWiBNuJnOHAkT0Jqr/AEu/YtwpfGohNJAWCBDfswRgyO/HnmmhDxvCqFNjQWW4DI7xIEiIOlhIMfanqcYreAsKlrSF0oDOH15IE5P2TIPTA60bd9I77kD9HVAI/aFyFzG4GScjE+ccm3eAMHWqwwAbT7OBAhTM+fgKQS8PbECDMTnH3DlUtjgkUYMmebEn5mouFKCFB26AwB0wCKhuccGhgpV0JwzhQwOACBJM45jyzS0Hnn0Hvn3D4VB6kJc1A4III5Y2P1+NRp2shYAC4Q3ssFGggDJBMnGJ1Z6CpLqC6Rq04IOjUwWRiMwRnMdfCs7XSQ29c91WCgkajAPhHOenjT0CsupkKKBgKQfcQCFiY67bUrvEm00BbKyG7ivpMcySWE7RtFRp2gVdUuKqal1atfdjAwdjnEYO29Znd21fWkfrbPVKVT/rWx/5hP5j+FKtMaW9pXww2OIiR4zP39KOsC7+6QNyQ0GRyGcj4ffUwsk7aQojkR9331KvDsP+IABtifma2IbI1NJQCDgyZ+AO9T+oQGdLajHIyfj+Zrp4sQBljidvlAqVrxiR8IMn3xU0ONZGGAaTyn64+VRXmjlpIxM/0mnm4cajHTBx45qb1Q3BH41dGwH6W6jutM8o3+O1B8Rde4TqBjfBH1irprSjNdtokz9agouzuDtjUBCkmcyQT5EmPp4VNcsG2MA6TGkqJ5dBkeefdR3HW9YkSCOhkxz8PyKFsW2gH1jZjpjw8aaQBxS+znT0JIzIkRPPPzqu4i/pQliXAzDQRPOCCQeWJq/4tZGQSw8YO/UEHG8VVW+FDSwyTIYHVpaMQytz8d/OmlCXQjlS/wBkaZAYwPEqe75/dFV36KoYaLuCfZlRn89Kuf1eMwpExzmI5AkT7/dyFLhOEAYG6h1Ab6iwEYOT3gY+/wAqgqnsKpOpWRjidICc9zGcYiaBXggZwAMxjykQDAjw+M4rU8ZwxE6TqgCOhnk2P82oZ5ZzNSezwDLLg+0QY0me6dx9N+lNCC1wRRBHeHKDIg/Hn4Ch+IvlDLvhidI0zGeYGceOKPW8oDG2JIz1J+EnMc6A4cB+IF1SpKKSQ2zDbTkjrORkjxwFpwfa106QotjURpkhTE+z3VPwG/WrHibbGSSVPnK+MBmFBfolq4F1IBGYZmaTsTE7Yj5zUnHcfAhX21YZhkA4UMG7xIgcznBwTQH2+COJIOMnaT4LpJ+tc4iy2g6HhiCsmBHSS6kkQNoJxUHBXrjWgVtqqnldbbb7OmfeYGxjqx+ELS13SUWMEAoOpz/vnEVQuDvXIYPIAWZHsnOwnSzD3U09qw8JJOBquatKxzAY454IgzsRFVnbfbyI2m1JK4IVdzEjBYdwCM6sz4UFwXEucgKTAXW09O9A88cttzUHeLtaNR9cWJY90mYJME6zvk8+Q3EVHZ7SYW8qAs/4pKgA/aCtkAjBg7zyqC/2VN0s1tHLNrBkqwIUY2z1z18qj7R7Tt2Syt6zvjADHSRgEMgMCczv91TS7WPFI4ti5JvJqAOBETJbG8AAY2mfGoDYQMdCadQyulmJBg5EifPPnNUHC9qXrgHqh6lMmV1Mx8ATgDyG9afs/jpukC0b7aFhlcTDfuhiCWnVAggchOyrEHD8EyK3q7elCMh2uAq0wYmGk7biedHcNblQSNjHeM92du8DA8jypj9oFlaFZXttKpcXScMIZQTBbaR/D7qM417l9Bpiw+kanCgliCYbTECZz5VItK/w6iT6tSdMGIGrwI2bzNU3ZC8Nc1jiQFY3GIBCABYAAwsSI38KvrnFertQEd4XaVBJzJLbTz86qP1FadhddckAknykyNp/OKTv+J1Pfbv92+F6j/8Al/8AnSon1Nj90fAUqd/pufjaqSBv1Gw/ChnvE75zXaVbrLk9JEeJqRKVKoJCYIqG5xTREx5eVKlWogccW204oizcIOOdcpVQVfxBFMBjbpSpUHHziguIsAmTPxI+lKlShqIM8/GouIwUjm2n7/jSpVhStPMz4ffVR29fKqsQdSSQQCMHoRSpVfoU/Zj6mYsATvz3nwNXFrhEdjKxgGQWnvHOZ2/GuUqgn7Uuers6oDEE+1kbg7bc6m4RAHMADbIEH2dpHLNKlWog8XTcMExykASI6TI+VZH0h7Qe1xFy0rHQkQpJOdKtqmZmSfDwpUqUih7E45+JZzcIwQoAAEAzziZ99G3uC9Wrn1lxws4ZsHvAZ0xSpVmtLzhbIg4mYmczI8aC4lMOMgawcE4IiI6UqVU+1h6P8ICChLFQmpBMBD1UAfWaZYuMhOljI1jUctAIIEnoc+80qVYv2s+j73bdwi0raW1kAyokYOQeWwou7cJUeFcpVMG/L7iThhifCouIbl+eVdpV0cg2gUqVK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Žemsiurbė gilina Nemuno vagą Kaune, Nemuno saloje. Žarna tekantis dumblas sukėlė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2000240"/>
            <a:ext cx="3643338" cy="214311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s://encrypted-tbn3.gstatic.com/images?q=tbn:ANd9GcRZKok3pnt7n3JWocp6bmVV39uW85nrpNyRiRM-EDksLGnoHaLm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060845"/>
            <a:ext cx="2466975" cy="1847851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071506" y="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Komunalinių atliekų organinė frakcija</a:t>
            </a:r>
            <a:endParaRPr lang="lt-L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5357826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Sąvartynai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data:image/jpeg;base64,/9j/4AAQSkZJRgABAQAAAQABAAD/2wCEAAkGBhQSEBUUEhQWFRUWGR8WFxgYFxoeGRwbHx0dGx0YGBwXGyceGB0jHx0eHy8hIyc1LC0uHB8xNTAqNScrLCsBCQoKDgwOGg8PGi8kHyQtLCwpLSwsLCksKiwsLCwsLCwvLCwsLCwsKSwsLCwsLCwsKSwsLCwpLCwsLCwsLCwsLP/AABEIANIA7AMBIgACEQEDEQH/xAAcAAABBQEBAQAAAAAAAAAAAAAGAQMEBQcAAgj/xABBEAACAgAEBAQEBQIEBAUFAQABAgMRAAQSIQUGMUETIlFhBzJxgRQjQlKRobFiwdHwJDPh8UNygpKyFTREo8IW/8QAGgEAAgMBAQAAAAAAAAAAAAAAAgMAAQQFBv/EADARAAICAQMCBAQFBQEAAAAAAAABAhEDEiExBEEiMlFxE2GB8JGhscHRBRQz4fFy/9oADAMBAAIRAxEAPwAw047Th3TjtGOvZiGtOO04d047TiWQa04TTh7ThsyLqC2NRGoLYsjpYHUj3xLIedOE04pedOLiDLMFdVlZbVd9TKCA+iuh0nr9cWGWz5CDxInrs6U4IvYkKSw29sKlmUZVQccbkrJWnCacImYV1YxMrkA7A73VgEdQSdsA+a57zCoieEizbEhj8xJNxlf0b7De9h64p9RBcOy1ikHOnCacQ4ePQlHeTXlxG+hvxC6N9qo2QwNjf3GJ8RDKHQqyncMpDL/I2wUc8JcMF45LlHjThNGHdOO04dYAzox2jDunHacSyDOnHacPacJpxdkGdOE04e04TTiEGdOE04e0YTTiEoZ0Y7Th7ThCuIQa04TTh7ThNOIQZ044rh3ThNOIWNacdpw7px2nEshaacdpw7px2nCrLGtOO04d047TiWQa04puPctQ5inkLI8YtZVamWt++1d+mL3TjOviTzoIx+GiNsxpq/qPoP77djgZuNeIuN3sCacbknzUEczaz50sLt5g3l/k3t7YKuVuMmNXCrJc0cLqzANCsjr4es1TKCV8wGrdR0wA/i3XSoLqthweoDD9QB21e4I97xf5Ljxjy4VU1aI9b+YBVDSMIwQ27AE35SD5u9CuY24u0baTVM1GXKyJ4ZCCV0UK7eUuTQBIJ3IO9j/YHMzy/l5JvE0yZaYGw0RMZ1fu0kFCfesPcr82eK8sjylRCxV1aNETcEjzM5JYaWa9gQfl2wUHOFgtgNqGrqp2PSvXCJyk3d7hxSW1AbFw3OQySHx487G43izI0dx8pAZPbcAb9MV3EpMtl/zGyecyTk00mWIEYH7iVcxsL7ED6DB46QMdxobvXT7UK/pitznB5tTNl8wGU9UPmFeh3s4DW++5eldivyGYzhGrLTw5+MfpdfCl27CSO42P1/jEpecIkYJm45cm56eMv5Z+kq2p+9YqTyyjKy5jKCIhdPiwEqCp2pilN9nBGGJ+E5yODwsrnElhH/h5hA1j9hejqH1A+uNEM7j5X+IuWO+UHgGE04FuVOElZDmp1igkl/8ACQnTrI8zHUSFZ+pUE9PtgsYgMFPUjUB6jpY9cdHDmU1u9zLkx6XseNOE04e04TTjRYoZ04TTh7TjtOJZBnTjyVw+VwmnF2QZ047Th3ThCuJZBrTjtOHdOE04lkGiuE04e04TTi7IMlcdpw7pwlYlkLXTjtOHdOO04RYY1WO04d04r+O8XTKwNLIQAAavua/3/s4lkKXnXmtcnA2kgykbAfp9z7+n89BjCczmw8iyFtTNeob2CD79iN8WOY4o+almlNjUj6Qa6k2ST6n+1Dtitbh9SeX5QN/qNj/W8YcmTXKlwaoQ0qyyii8RvDBp9gBvuxIAUV3Pb1xPmy0YgLmOvHao9EhNeGCAWBUBw2xvr5r74rJB4OXSdX/MZ7ir9Gkm261ZIXt/fBnytx3KzRqubTUYbjRgCbUUQxo9z23+W9sIk3yxi9Azh5SyzRyKYaE4UzLqaiw31VezAk7jF2OGJpAKg0AN+uwrr17YkhQd+l7/AM74W8J55DRWy8DU/KSPvY/riBmOESqbUg/0P9f9cEOOV8A4oYuAdXiMyfOOncj+n+zj3mMxBIlyJR23U019BRU3f3xdOo9MV2Z4WjdVF+o2P8jFU0CysTgwJAjzUkYvcMEYsB+klhuvqCN/UY7JcK/DZyOyWEwlUHUdKsG8RQq9E1KSKH7RWB7jGXzeS/EZhZBNCRQiZbIUnp0Py3YYe948wc11oILWgSSTW+5BZFJhbfUGuyhHp07acUnFoVNWaTpwlYdK4TTjs2YKGiuO04d04TRiWUM6cdpw7pwhXFkGqwmnHibOojqjMAzbgH/P0/6HEgpXXAKcW2k90W4tJNoaK4TTh2sdpwZQzpxxXDunCacQg1pwmjD2nCViELSsJWHKxxXCQhusZD8Zs+zZqHLA0ugM4HU+Y0Pp3/j0xp+X4u8gJXLS7bWTGFJGx0kv5hdjVVGsYbzbxb8RxaaTSQFpALVq0iuqEqRfcHCsktqG414iFJlvIVXbahWKyc2fCjNgfM3r7YkZ7OFm8OPqdmPp6gYm5HhYBVB1Yhf5NYzvc0FLxXKmORYheyqwHuyhjX12/jBz8KuCh86GZC6AV/hViCQzjoaqh7kHtj38QOEJDJG9+chlUUPkoW99diSo+g+1ryzJDlMl+LdLlUkxkmrLALQo0aruOhwhyuNlpVI1CeMK25Hsb/v6HHiXy2MY7w74hTtPqdrDbaR29K+1/XGptxUfNXkoAWKPT33+2EORpjjuhzxu3f3wscmIL8Vu+m/Y71hY82dqr3wrWavhbE9jhGuthjwst0fXbDqN6YNMyygQ5Bd3sMZtkeEDN8ZVWFxga3r0SmAPsSB/JxrqLRFlPUg10HX7C/tYxjkM+ZPFGzEcLwpLOYFZR5G0uF0WTp1UnTazfph2JeK2Z58UbKVwmnD2nCacdizAM6cJpw9px2nF2QZ04hcUzvhIGoMSwFXX1P2G+J2YlVEZ3NKosn0H+f0wEce4lJI2pVsCwUHzhdvk7Me7Dr2HTHM/qPW/22OovxPj+Td0XS/HncvKuf4BLm2V5J9Z1B06UN6P61r9JoD6AD1xb8rfEt4tMWZ8yGlD/t60d/Q9un0w0+YjkjDOTpXdWB8yn1Unv/hOx6Yq+F5dlVswwAvyxDSNLN1BIOw9e1nHncHVNeKV2vzb+7f2zu5cCl4Vwazkc0JVLq8bLemhYYG+jBuhoj69sSKxiHDOPS5ZiN5EJ8yMeu9kb+/b+KxqfLPM2XmgiRWpwKIFm2ALMNwas9L3x6DputSjU/v8fv3OJn6Rp3EvKwmnEnQrfJ6d9t97UjqG26YaC46cMsZq4mCUHHkb04TTh3TjtOGWDRYVhdOIGY4mFjDE0Ksk4o+G80uGcTEE2dAUbUCel/TvjM8iToaoNkX4mZmbLZF3yziPUwDi6Is2WT3O4Ydwb2IN4Qmfa2qvEc7sO3uP8sH3PfFpZUVmPyy7WKAoWDVnuMZ5OxUllKHVuTpGx6kC/QnGecrY6EdKLrhPDgq31J6nBBwLKhpC2sRmMBlcgEBt6JBPmoAtXt6Yzx8+97nEgcSfwwlGr1Hc7kXpNdiLbf3xTe1IKwt4txWXPZjW1E0FQBQKBJaqHU7gn64T4hLJl82csJLjREKqSKsoLIA/xXgb4Rxl8vKJoyQ9FQbDHcV0Pt3wRw/E2cn85YJgDv4uWjY9+4F4S1tVBJkDluULMskhUBdx2s+/YVg2fmrodLEHuDfTp/0wORcyZXMnfIwLIf0pK8JJ9UJYof8Aymva8JmeKZVGKN+LyzjYrIiyD6/pavvhM432HwyaeGFuX46jVuwJ3FqdvuNv5xa5TiKMfK4NehF4AcjxGFif+MhXSLOtJEJ/8tggn2vEtsk8v/Jky8vsM3Ep/hiMK+HTGvqJNGiQ5ncb9BiBzRzmcqmiMjxmG+16R/qd8Aj5niGWXy5aT2ZbkT+Y7XA1nOPTeMTMrazRIYFW/gj+MMUH2FOa7mm8O5qlRWclm2Hh6h+Y5Y0ovqLeht6e2D7hmXEUcSOaZRpGojUzEHU3uSS38nucY9wPOyZjMePWlYFDKpNBSPKgHuN67kgnBJx/m12aOVFA0gajuQCGIo2NIs70e3ptjZ08dCtmXNLW9jTW264YzuZEaFiCa7D/ADPQD3OM4bmFmDHMSsVU6lDL17XtXqPXreCiDjX4pkjGoI8dHbfxOt3ZND1ruDjXrTM+kv8AJZkSxq42DDp6exw9pwOcpZoibMQMQxRr192rY3tvpv8A7YqOLcUlOekMbMqxqY2Q2LNGgaBobhrAv+Ri1LYpoe5l5gV5DAG6CyoJD9xr9qPy39fTAg0wDgSSFlulYHSD7SVurfU0a2OB/mbhE+XnM5dm8Q61lsk3enS1kmrBALdQB32xP4bxKTPKIQNPTxm/TQ6H+n848v13T5FkeSbtd3xXseh6TNDQoRVP9Sxiya5uVmVSsa1rOqlkYX2IrUemq/c9Tiz/ABwcMmnSFGlomHQehHce/wDBwksogUKg/IUbkDzIf3P6qf3dro4iZzSVDXp0glZR+kft/wAan9v8Y4jfxGr47f7+f2vn1IrQn69yq43kERA12vQAnzqfQX86fXcf3j5PJmCPx22Zh5FN7j1Nf09r6Ym8Ky/4h1lnoINkW/nYbkLfUev2+9rxfK+Kvkq+6H5H7f8AoagAD027d9nx3jaxyfv/AB/P/WJ+Gp3JfQn8n8+x+ZZgVkY2So69tRA+autgX6+p0UiIKpV7Dbg7kUehsDYY+fMzkCCxAK6DuCadT7jr9/8AXBdy5z7JFGq5oAwH8ta2bZaLD07Wem/bHawdTo7/AH+5yc/TauEaPxzJyPlpUibRK8bCNr6MR5SD/n2u8ZrwT4gPl4zDnJZRNGxVg4VmFbVem/5J+uNH4dxkvBGcuEkQWGje9VAX5GH6unzdbu9rxh/Pra+I5hqIthYqiDpFgj1GOos/xFsc94XFWw4HGZpH8Oi0ajw2Gql9/ZjXY/0rCzPbWLsACyT2FYb4pLS6VbSSOu1j6fU9/rhv8RsNxdC/4wuS0pNhx3dA7zrZiAFnzf2Vif6YHszwJPDuO2pbJuhfU7enbBnMhdiBvUU5/wD0PgN4nwrMQ6VIKmRBIoU2WRrF6V3rY/T+MCmqJJMHENNvj1Iwvb+D/vesE+T5UmzWSEscbOI3ZGKKNqA+bsD0O/bFU/DjGSkgCN7/AOo7YuTrcGK1Oividf1A9Pt98ODKeUurDY1XQ+xo9sIE3Nb7/bExm0HU3zDqAdwD0rpeKLezPOTyYewwF9P+9YtkzDoqKxEkQ6xyUwAHXSWBKfb22xHy+T06X3AY7+o70R61h/OEEADv19u31OFOMtXOwepNV3L/AIRk8jPGHGRkenbX4TsCqqqksQx0hfN61t64eEHCWavw2YUou9SIbvpqDXuLoVQ9cS4uCSRZWOKNh4cs6l6FEhUi+f1AJJA+vXbFTkMiVaZiu5UdOxJBY/wCP5xdOyn8iSsmQVf+HgnbYOPElIUe5EZF19ehx4ysaysjTWdDWK81qVNx0xpV7j3+uPENaRt+lb+hNmsK2XKpDQ3FPfvQHr1G+Ljs9yuSw/HxNKEVQi6VKqPmHXYkDcCr6/qGL1pYIoBGS1uyhgV7Ahq0l9Kjz/MBex774Gky6/iI36VXXodNV/UVhvOzeJmRK4035tI6WtHe+569OvSsaFMW4BRzNwFUy2pHdizBSWO29WTqN1Y2Nnp73hzlvg6o8REgcOpbQSQVfdaFe/7t/TbFAOY2mdEnQ0ZEZCbGkKoQkGvNZ39f5xbcHUxzv4gKspIIPXclvXbFuaTKUW0FHB+EiKXWdjEzXVaXDqLruApAG/WsX8TJI7EV0AO3e73/AKYEDzMojkLaUWtIctte+1nv7Ye8PMFfGQMsa0zXsWUAkkKRZHez6YP4iB0FtLklmzLiUB49OgqaIYNezDrW380ffGU878nSZCNny7t+ElKahq8yNsVDd2W+jdegPYk4yOdLZhJa3VCT9x/2/piXJnFdAsyq8ZUBkYWpGkCjeAlpmqYcdUHaM04BzVZCTtTdFfs3s3/XY4kZfJfiZWEYYZZPMyrvZA3EY9+oXtiu5u5UXLjxYLMJPmQm2iJuqPVkNdeo7+uHuFc5KGWIR+HDQ00dR1d2Y97Petv5xweq6OWK5YVu/wAF7fP0Ox0/UrJSyP7/AICoZmN46ABi+VQNtNd1PVWHr74rpXaCi7a4j8sn/wDMgHyn36HEjiCBh4kbKrgW1kBJD1Oo9FfsG79DgazHG1m0xtJ4cV2xIJP2Cgkn/vjl4cDlslt39V/v9ToTyqO/ft8yxWA52YMfLDENJbuRfS/X27DDXGsoXZQVCbVGv6GUdkJqm9Qe/wBsJmucIIQqQamiArTpCkH9wYnzX74r83z4HUp4KlW7OxO/YjSNj73jTjwdQ5JxhUVx2r8e/r+XqJlnwxi05bvkf4ZzFLlaVL0Aksl1d1/agK/tin4znxLmJJLY62LWxtvuT1OGTnncWxBJ71v0rqTiKyAm/wDIf6Y7eC4N6jlZ2prwhdxCZi53Ppibqw3LkSZQav8AV/GJPgHEyO1FC49yTwdiGlYVawTdewMZUn+vfGjZjgkTNHIyKWhHl7MaHyhu1n+2APlmL/iCpUPqRgBqK2aurXcWAR98HUfFEjdY2GnWqtGuoNQOyqHBOq9JIvegbwh6nVdg7UbvuV2U5H1wZkEFPxVF49VqCBQJIN6rv1Hy+XbA/wA2fDdPCaTXo8KICkWhoT5ta9HvpqUjsK6HBhm+IlZVXxiVABZka/mB8zgAqF1bdL39sQOI8WlbKSGNAHZGRk82q7KtpKtuT2Nb7bjphqel72JUVWxm3C+VI1hDHLGXcuCz0DHvItqD3j9Lo7dRit43yr4c5MjworrriQPqJUEDzHaqU6tX6gDQJsY0jlvgs0aRZd41WYQhyHmAYAkg7AHZTQ8vy7A1Yxfjl7LIg8eCCSRASG3JAFsADQIAJP0F/TDIyae5WSKlGkZrFyfl5N/z5W0qQ0cJSNWA6W5sjYbkGxv1xEzHJ0sU2kqCxAkRfmBHXfQaKn1B6H6jGh8sc0pmcuZ3gjQavCVVcktag/r67GqxN4lJlqV42TWAY18ArqoitEYB84CndAOhsDa8Bl6iEGtTrsJ6fDkimpOyZydw+GSBI5Y18RFF+7UAzLXUkBbOLZuU8sEeOtKyA6hq3IOxsk3WB7gc6INOpW8G3lcgFBH1JtC1NYAAu9j74az/ADRHPAMwp8rkhGdQJIiQUDAhqKmmFHfzX7YZDJqSaXIyWze5L/8A8Hkl/wCYrqpCIjeKxvchdW1Kelf+bDPEOVcgjoh1X+rVIfKorrW1k0AD+764o87zA7wuFhlzIANxgE2FGqzqB6fTr9sOw5R1yUTyyus5VRGIiKu1Yq5LU/y6SF3oMO+NDhQClYRzfD3KsVCRbUSQ0rgk3spAJobkk9emB/h8C/ipEsBUjRVKbqSjMGJBQ/mg3qB83QiwcT+C57NMS8r7udQUKLCA/Mx9SbAF10HqQM84cAzKq8/jnwkWV2VCEfzkMQTpp11AM170DXvU8UgY5VZcZ34kcOyy+G4E7AebR5hvvuxpR22GJfJPP+Uz8jRuiJK16UfS2oXdKxFk/wCH+LxgeZiaWbwl0khqMg1Kh6eY6hajv98Hnw75cgjdmm0ThqVCgJLEmwI9QBBq7I36dOuJwhnLN0XJaPKqgRjogUALX7aG2+/reI+a4IpUgF6ojSzHTfuP71jOB8RHy+ZKSEgRkqI2ktwAQED33I3Prd4JuAfFeDNawUaIKaBI1B9j/wAvSLboe1UOvbAsh6zfAolVhFHchIs69YUChTb2gCg1f/aQvC8poswOR0JV6XbsLftjxzHxVmj0pHoicKZCVOprPlHkOrp8wo1uDinn480UABDMiqf0nSQ1iyzAChfT6A98JlPSMUXIv25PyMi21rXmYGXpps2TfQYyL4h8qZbLyLNk2ZYpDWlyKYmz4kI2bw9qsjSSRpJGC/hvOOVDokMcjSfKUAFEncqoYnyi7O21HE/4k8qRS8Nkm8yvlwZSdV+IxoEyMwJah0323GDx5FPYk4aGYac21FNRK3ddifWsRnnb0/viTn8uI30rfyqWv9xUMR9N8RXlGG1TewF7ckSV7JOEQ7jCSHc4RDviwO5c5SdCqhtqq/L/AJg3XS9unTEqOWGzdbmx5W2FDbYYq698eDIR+r+g/wBMVqT7B6Wg8GeJ74c8cja/4N/wRioTMr01Lf1w6udT96/+4f64Q02NtF/wDPhM5ASerjr6XR/vjSMuVZJIArF033PmOoMAVf8ASNitnpQxk0cLWCFazRB0t3Ox2HS++NQ5h5jTKEKTGHXS7lhvJ1DhNO5b7UAN+uAcWiNp7FNJxlw/h+GcuEXyyuFZGKnzCUIfN6Aa96JxV53mpVEsEc4mkcqbhjBEZ38qs7Am607Ha+uJQ4smamTJReJLO5EpNx6YV+emYpT0CNWkEmzRwZ5blyLLlplhhMoUeGqIqhnA+cDt6AX0BPe8FGCXBUpuT3ALJSZlYlM+mKdzSeJC3ikbsNIsuQOpOkL6knFHzJzdmIZVhnnMqyR6WjoouiRRpLBReoAggg/zZso5o5giyUSiTTLnHJbMeG9sG0kLrO4QeinoAaHfGU8S0zXO+p3sKU/QNtgu5bStUF9uuLSuTbQEnSDfg/EEiybpATKFPjHWqflhrUum2pZOi2bB+atsXPMfFm/DqMrFrlzAF2b8JTSj/wAhboCOlkntipyXBVHDYy80eWV2DOXdSWAHlUhCSa/aoNEiwDiFxXmOmRcjr8QagWKKg0j9RLNahV2Jah1Jq9tCWOCuO8u5lyLJN/Iv+YeNnKw5bJ5J1jzenVMVRNlCkkAv8xsnSu+23U4G+L8dggykMKr4vhP4kjOB+bJvpoBvlUV0O9fyNpnTAZFRgZXDa5BqI2I8q6hZ722JXFOWZESNpYJQrBVVyvkJYBiQw277DbZaBu8FoS3GJtbBzxjis8GZEIkEmupJhGPCLErbJafp00AOv3xaZDK62R2065QHNClVQKCqBsoOwNfNWBnn7hsuVzxlI1KxDo1HTsAKPoQR0xLbnGJXWTTJ5RRQA2BRPetuuG4JRrfkXnUu3Bo2TjCA3e+5O9k+prYem/TEbi8ayxFDpAax5vlIAJYv/hAFn2vEPhnFWnjMiRFUNUZDW5qhQJNm/t7HDea4fm5STFLGsdFGQwEkqetlmO3Ty7XQvAymldclQi20nwLzBwuLMPGMtJGrqvns7yAABXAB3UC9z12rYYFTNHw2Pwk0NnGDFHJ1BEH6qXo7EkgewPbEvh/KWYy2tj4ZYbRKbBLb1ZoAWK6eh9cDMvw6z8pfMPEzyklWUOuoEitgKCgXt/nhF3VmrjgocrxN5nkZmLAUXkJI1HpuSCa+/tgy4HzIIMoTR1+LaGMameIAlnU12I69Bf1xO5d+Hb5XIa8zl2mzFnw4QCwAvylvDJoncjtvv3qu5v4KJ0R8uzjyBGTawyqzDyr1LEktXQljvZGAYUGu6sJ+GcZLxxsJLo6gy3Ug8wrY+XYgX2INg4JcosckDGvCY7yABLLVvq2III63t1O++MW5bzkmX0KRIF8dQwCg2hDA6Q5q9W3tR3ONCy3Nkk+akyrxmLMKpIoAagANxZIII8oI2I3IFEYyY4Si3rd/qbuqeF18NVtv6BBBHlCC+Vy0ZaJtGy6KJq31MAWAXuPRgO+JnNuUbN8MkhSWKJ5VALOSFAsEix3IFYF5uNfho2McSw3pjjLio/ECt5aBJjK0exXYdeou8jmkzGUjENmUBtUclUXFCSOTqp1WSpG3Qg1dvxyqzFJXuj5wkhKswPYkd+21774YK22NG5n5VizLh8jJGzaW1xh7vR3DferbbbbbAnnOSM8P/wAaQfZbP2DXjSpKS2FtUDj9cIpxY8U5azOWCtmIXiD/AClhV7X/ADXY4rtOICOCXvQwhlHpjhHhJDRrEouwgyPDIxZBD2O69L+uLBuA2qyQaWYfOoXzp6EKfnHuOhIwRcockPPl3kLd9KBf1UOtnbqaHrR3GKGWVoZ428yNG3TowYdjfTpRvEe6pEXO4acoZvOpGVEYAR9LeIGDmhdFR1qyeg3IOKjmvmz8RKwzECxhSEDaW1ab6gMLJO9/fGmR5hOJ5cVMFkaEWYiNaE7HUL6XqGk1t6dcAWYh0sMjOI8xIraVl0hqu1UENuG6bA7el0cA5U+AqvuW3wdzkc0k+uMNmE2Elg1FQUKD6dvsPXaTmuY2nnzcoYmCNHRdPXynSugd21Kxu784+womWk4UxgQt4k6yU67NRUUpqxRIAvqMFfDfhgr6pXklhEipcETBSjVcgskgaiSAOoFdOgp87l8IzXjeTkbLfiCFQsQfM5LOTdmMG9QB7nc9RsMUeSySo6vM7AfPpT5qHXqaF3WLrjOUy0ebmiyzu6J5UaY3pYfMpZgFrUD7dSbq8Ss98MM5DD40qx+GwAtZR5QSACwA3DXflvDo7sU3SJOWmyTQRs6NESWjKOFbWjEtaEUQRqDGzV4oMxl2QM0Z8pOqrOpqY0TsTpTsD3Gr0xP4Rw6UzJ4jxSrHYXVuilvLZ0jc9wDv9CMEs3JMMil5CyNZ3idgrD6Shqsb+2ApRdsLeXAF8G0SiZVUfIArMDqBBBLdNIsDTvvvfrjUeTuOJmsjm8lMY0kJd0QKSoQjVUaggt4bAmhRsqR1wEZ7krPZVlkyjvLG5tdK73V+ZCCjiupG2+9Xgf8A/r7iZZqWOQG9JsK21Gt7AO467XsdhUnJtFxSPofMZ1Y1QNbagBfqQB6+uAjj3JztmWzE0oKvaxIigM1g6QQ2xI9LsmtxhzJ8/wCTnjjMrFJBWlSshthXlDKpDG6F+49cQua/iAAIESGR5FlBUEAAutih1YkMQRQr3xzMccqm3Xsbcksbgq57gzl+Z5oIjGA0TeWNwdgWRaLjfZgmlfKKOqzZwf8AI/NayhADp1k6lNnz2ASG9G2Ok/8Aek5g4CYsmXUI2Yl/MmzElBmaiRDASCIwRWldiy976S+R+VJUgbxQBophWnQXkGosrDrpWhsfmJ9MboVq+Znkmo8BrzTMgjJfoKP9R/ni74NCjIJVG8gDWetVtXpjPuMZkyoY2JPkq/27bHf0O/2xc8q8xeFloo2ZGYRhrJ6AjUBQ+tAe2GzVUJW4Wca4omXgkmlbQiAszd/oB3J7DGW/hsnFnJZ53eaHMP4kARmXw2bznyqfU6tQI+hxf8wv+MBjdl8XLyq2gG0NBtyALAKN9ew74Fovh7lyjlX8Jht4bSq60ALZQ41Wvua83YDCXK+BiVF/lOBRZl/DTzLGTIGIt9RJYCUgDTQb5dQ1bGu2KXmviC5cJKYZEmFQtNaEqLLaLBO91v8AtLdNjibyzxUxTFfFRopNOty1Bn0lY2AkJuyKJUbgXdAWIc585PJM8MuX0I70EkVBpIbQXR1rfar6bb3RxaW5Sa0sNJuHxZpvxeTzQpj4zQsCEBWkeRQdw1rv2O+KfjvIf/CjMJPNCSaliuIIQWs6FjbSh70SfesEXHeXNOWC5RlXMRlFgdtHlQsGfzqmo+ZX77k9ycPHLxjJ/wDHSRI1FZ3YrpYoxUsASPmNGj0JO2Kimm2UZxluBZcS6o5Mw/mKo6AopUHTaeGd9ttj1/q/Dns/lXeITEiJtVNpbyGgLL+arK3ZrzDptgpPHsm0Q8OXWsdRqYwEiX/3kA11JUUL6+k3jsmvJM0WWLS5dtSrW5J0hhQ2a1u7PYbGsRuQail3A3mvPTZ/LFBw9wwfyvrWg42pFG7lhflI6EHtjN+I8JlgbTPG8bEWFdSpI6WNXUWO2NX4TnpYSTPG+RSU+WcNpVZCNlnXqwPTV2xI4vy2menjTPMfFFxRPEygG9TEn9xG1LQO+93gvGpb8ff3wB4XwYxGcITjQs78E82D+VLFINvmLIe/UEEbbd9/tijzXK2Xy7mLOZl451rUkcBkVbFga9a2aPYVgo5Iy4ZUouPKD34YcZYD8JKKJt4G9+rRn0vdhfuPTFTzdwhpOJeEo87gNrskCtmZlAsEdK7mvXGh8O5YLyiUBEDpasLJZWGzAdB2P3wnBY1TxvEkL6WBLOAZFDGgooWRqs+3TfAceNh1fhRJ5dysOTglWMghdzQ8xagvmJq3LCvQWOwwN8ycKgTPQzRyxLIx3i1HU8hoRkKBQskkk1ekVubwsHDnRsxI2YI8KmWyijTrs3rB6qKroN9wDgIg4uxz02dIHzXHGF1LZA85vZdh23F9hhiSk6F3Ss1TOsFX88mMLRZn3Zjs3kkW7UHykCh5iPpR83cyySDRl5YY9JAXUQATdEs90pG+2+wPrgZ47z3DmI44szt5gGVVYxqt7aTdvQ3+t7A49cN4asuTlljgZljYCNRESrI1iwatnU0TWGQcUrasqSlfNeoN8V5azU0zASxzAdGiYlDt0UBQB9Ttgg4YJvwwTMvLJHEwy8SBgWkc+Y5eGtmIAokk6NgNzQmZzh2e0t4UDxIUYUEYkdfMQPMXvYAbDriy4VzXlYMvlsp4bE+FUdrb+JdFFGklTI5ZSb7DpeyozUt0ypwTWljnAOTpfFqCIx5W9EhzB/MctWpkVSbVegJbc3RoYI8py1KFaEHxEUDQ72vlo0CRdspqzXeiLxd5lHjyZXw9ZVR+WrDUwFXHrbSoO4o/9MOcFnjeONyDFsUCFj5SLJBBIBbrvV9cRjFwVXEeKlZoMkFLzeEGDaLULfhvI/QLsCR0BusAvxX5cyyRg0kbM4ZFRRrOxVtfmsK12KWgR9MEOV5iR+K5iaN0MbQJEJCCCoBLBhq8rKxN+9DriDzdwNcxA7ZdTPICB5CGa/csb7/KtdemH44xXmEybvYyfh+hVaJx8xMlGQKBVhSzKpLkdhYC3dHsUfD3gkT5qOSr0MdySQvWj8tWe1+/puJZGCNJbzYZFWxpo67s+477f9sEXw8yzPnYU/8ADkZgT0JUqRQPQE7/AORxKSCW5r/EZ8icwPGZZJYwGGoa1X5qGmyuogE2BdD6Yq8pz7Gsto6youoNGNJOn5lksABWolTGR+kd9jRZvkuJp1bISZiGEr4qtRYKy0FCF21ebc6T7iqOM15nykmXzDrKpDA3qS9DDqLD7hf8JxkUovJVjr8GxpHC9ea8XMW2XgOuRa0s4VmoCOxQ9VsHrt2w3wrijZqSVdcmhRrg1IPG2XzagSRZ/v8A0GpOdhNHGqBgEShGllVNkkV0HbfoQB6YteX+NTeJGY1jjlckL4gLaQfKbB/UVJ229NrwLWbJkaUfD6s3aenx9Opua1Psufq+wQZLh7GJ4oJA9yGScySDWxAOuhGgtQRuKJ67kWMUuWGbLpoyocFNUqRqzKobdPEKDSx0gNpU9H6b41KXguXyuWkmZLlMZ1yKoMrbVtQ29BWwH0xUcuc2gZeSWYxipCGjj+eMWFVfDrUa6WAbAB3ugyOPT2OdKd7AbxLjBIJnjU5ZwIpDCASCTfmu9JV99LL6jvgR5vzrSTxhqeKFNMcuggkf8wF11daI3vpR742TmXguQz0Ot2CgHWZEWmJ9CxS7PofrXU4z74hcSysYVVmWR1cAo4ZmKddYIAFaTpG4JAq8Er7kVJHZ7PZrKGFXzJleUEUXOqqJjcFiSEHSlo7t9TV5PlzNPELhJjnbShbRrdt21qZDqjSq6bUb+rWS5mSaJi8Eb5eIlfMo1BTullWEhA3GkHv6i8GfK/HXmm1GFPCTylg7OYySDelza+6mz0PbEprYu0yPByjmYoHSDLIWYFQL/Qwp3RGrUbPQ77qd16z+Tc/LBFJlp4ZCPlOpW1aQtHqNwBsBfcYPYM4JCTGwYDrWxH1BHT3xEk4TA6k0AbLEix9Tt/1OKyRlp8PP37hQ0N1O6+W/7oAs3ypwbLO0uYnZixMiQ+LZU3dBIvNY6WTjzlOMfiM3HmZFijhDqYlckSliNFsD81Fr1d6FDuS/M8iRzrZXwmABjdlBYGz8y2DsOgJ21diDgI5ob8Bn8vFMWeCxKCxDDYnU9tbJp32B3sdcV4qqX13I1FN6X7Gj5vMaZFSxZUuB6gEC9tqsgffEHK5YIXIMCmRy7alJJJAGo9ANgBXt1OI+W49HmVWSKXSl0VcUNLVV9h0OkjvixbKFWYl2tjqPlDDoBQJHSh0+uF/26lvB0T4zjtNAVkuIRZKB/GmlLizFH4mlG2rSNJvr0AoffFJLzT4SUS0qSoKnkL+JEX3Zl07sgvuLNWepGF45w+R8+vjK3hxeYwINTFetuyjSiPsN2uuo74e4jLPncysK6NywQKFKIEJV2LdXVa69CemN7jGc/AtjCp5IxWrnuUZ4xns0y5WEtPDsxCVpNsTqkIrTuNtR22+mCbgnw/cxt+IY5d7CiMjUCP3+Jdfbrt0wUcHhgyyGONQFUa2Y9XLXchPckjp2qsSMlwZc4S8wZUABALMK3sHSDROwJvp0xTxeEJZ6kklZUcN+G+UQNJPH4pQ2gZm0AD9VD5ifU37AY0Lh8BMaGqBF0Nq9APTbARyXzVl8yzZdZGMheQLayMWQE+cuQRZ3O59vbBlxzOSxZcmFGdwKGnTt70xF4RJ1saFvuO8RiREDlimk2D7+m3Yi9sZ2OSFRmzWTLNMmZ8cKFs7j5WBrsWBr1HTsRcHzEudQfiE0SfOq9huRbizRrtiRHkkjg0x0JXfXI1UG3ohrvtYodDheNJNyiuefmW1ezKfhXNdyGLNxSCVy5CqorQKOhyxDAi6OoAbDri25lLPBSUDajRoVxVg0y1uKFbEYreKmOBlllK62IXckAmvKALt3NV61tiSvMsZilNjxlAIjZTd7fKAASDfUbYZVx2K1KMlsReWcoZWfMyreoBUGjRpRB00HvYPYV0ob4e5l4THmcvoC0480Y6ecirbT2Hc9r2s1j3xDjAEqRltNqZJB1Boil39b3vHvjB8dUZrjZAShUb0eljpVjof6HA3pjuw9pO6MczPK8j5lgkAJ16hYfSsZOnz6ugsWL3uwQegTjHB2injPjRSgq1qF/LWrOjreo11G/pjWJ+ZYYIXCWxsmUgHdzRckmgx3+w22oDFLwrgOSgrMgAyyKWEa6mIJ3oIW030NtQXbbvhipx3e5TVPYuOBcPbwFVgUiAVxpZgNwGfy2fD3/SDQHYYyfn/jsc2pAhjl8UqqDp4d0C/clqDD6k41DIyTZjVltvzFJbzdPVSer9fm6+1EYy7mjltI8/M6sgSJBIQGJOoBU6nrqeyD/bC1CKdrsDHZUReUuGmeT8KljzfoYh3IG9dlH17dNztqHBeE5fhqCXNaWdSdCjzBaBosx+d6s+3t1xkwgeCLxFNMSJNQ6hv2+xBxQ5/NPI2uR2dm3JYkn03J69MaXaiq7gJq2a5w/wCJxmnmnZ3U0BFHq8lEEaSq7EjrZP8Arj3ncw0imdhrYHZQoA+jNWokdaJ/tjKuCu2qk+5rYe/ufbBpwfJTzOFU+Eg+dwlyGz8qahZJ37bUd+2BWKc90i3lhDlkmPjEmamAVW8ToQWZmsGtRLGht9AL6YredOBqsgM+lG0FVUEeYgatVoKuzoOr9wI26axyfyactGWmc0fMIthp93K/M3+7OKT4gckwZmBZIUueMMdWogyA7lXPXVfynoOnQ7R41F7Oyo5HPsZJyflp5JZMvlwrtNGVKsVG609rr6sKNAbmzjbfhjkTBlVidE0gBw4BJJJLhm1bKSrAUPfAv8KfwaQtNo/PUlSG3boajXUNtfTVV3YsURi/5T4g8WWnjYxjMiYrFEwCkKx1oNJIOgeaj2CH0rCrt0Ei543y9Bm8w7O7+KmkaYy8ZWgdJVtr69RYNVgPzOdzmShXMZbMfiYgSspYLJ5gQKAI8RG6kqdxXcYIcpzezgnMxhGGtYpF3RiAbBGvddx3xX8M5KjZc28WYMZmXfUyulEhlZ0q1oAjzEndvuGvTKn3QzS2vYpfhtzDNmM3M0k7kSgkgWNDHfUteQEda/pgs4v8PPxbo82YaV0bZioFoCXVLA2W6BsHptVm8c4dzxJC4jiCmIEkKqlfM2m2Gk6rtQepG21DbGrcs/ESLNqqEFJFbzBDv1G4U7lWHlIrajfUHEUWmW3Y+nIaZbx2hisbEqzNuuiiNTDSWLWSvSze3TFdm+PTQFUT8YqaQyhcssygHoA8b0RjUZAmYgdAdmBU12vt0sHA5mOXlBCtvpFC9Z27DYHYdPti9KvcByfoeOJIza2C+ULSsGFMTuAKs2Dt6bHqMBGTJyGYy8Y0lpRJ4sjaVCqzB9Q9BYIqqrbY4KfCeSV5CGSFgAp1GjpNAe23t7X1wF8y5CCXNwrPa5dnCyyRkauhAEjUSqg0CSOh7HB45ThakDLHGVNBzlWjmcOm0VVHoQ7DtV/NZF6tx0rFHznzbBDC+VcuHmjNGKyFU2AxZau6+hHc4JuO8VSLKTRLFJpaPQCsLGIAjTto/oNugwJct8i+CGzGcJzMjlTrKltAVaAKqTQG3UbUBQrASzZFByn+C9Pzv3/IqOHGpbAvydxyDhbGQtMFKkeGF1MbAOu2IWMHb5bJ9uuNUz3GXKKQuz0ADY2I6EX6YzXjfB1znEo1Ef5KrZXpI3W9SsbjUdQHqxVDcDF1zhxyXh+XQpEp1ExoL2jodAt9hQB3AxlySlPG1FpTadJmpKCavjuwryRcq2gEaW2I71f9Ou3Tr7YpM5x91lOXzB0CUflsgAJIslbaxuN77EHucOch8amaCKNdi5o7bjc316VZ/jBxHyxlkk8bwgzgfMxLH6gMaB9wMJh0ObGqeVtNd+U/VfL1Rcs0G9omZRZ6XL5tMqigqzCeZpWeSQirAjDfKoC/y2HM5nE/HA5OmlO6x69nJB6kfKvcg9PTDHNXNwDS5tfKwuBaFkAHZfbcXfY4E+FcbXITHxU1TSeZ1V/+SuzC2qjISN16Dvudm9HnUk0m/T3ruH1vTfC06++/sHuU5Zl1xvKG3YtMSV3okgR10Vutdt8EuRldpwpJCBSdPQjcCq7jf/d4D8h8RJM0q6FWKMEeI8vQL0NNeksT7Vv2wU8F4gvhSyBZG8MstBDZK1dD9QN7EY3NIxrbgzznTLHL5kk6okZneLxWtbIpyrCyL22PYjHcPZ5fNk2DMTpIFFWI3Ki9h7kiq+pxa85cIGeky9lmAbxGTZdKd1s76iRWmrG91QxdcBjgyMAEYjjCnewSxvuSASx+n03xWyQW7Kzm5sxBlGkfTGzLoS5Dq8QiwyeGvlb5qF9T6YBcnwIw8DzeZzCN4kksYS2o7EeZv3A2dsG/N/xZyyjwvC8cFqlVxaULoIDRYg0b2wN8z/FH8bqyxhhkhKUGKm1kOwdN9ioND7ntWK0tx29SJ77mZjiTWS3mJs731O+rY/06YanzJfTf6VCih2GNR5F5HyWe8SB/FEiEkMGGnSRQNabJ1EHr/A2GecQ4NIuYMKRPrUlCtEsWF3tX9MHb4AosOXMn4ukdEB3PuewA+Y+30xqXKfEosqCgVR5+u7Mzd6CgsxHTYV6dMZHwETM4ijfQbLb7aTW7Wflodz0+uDTgvNP/ANPEUcLDMHz6zVC2Aqv1AAbhm62aHfDv7qMVorczS6ac5ar2NRzvEszL4JWMJAxBkJJMpU/tiAuj31G/YYgccijZfxRcoI/ywRJpFFtBZg216T8rbbA++Avmb4lF0QpUL6R0Uh1HQgkmmB9Rt19cVnMXNuVfhwjy4eOeWUTyfmMUVlLA6bPVjvQHpfQYzOTmzTHGoomc5cx5fJOoybB5WsyabUKDvQ8ux1C7O+243xF4qk2YeOZ5lt49QeKgQG87R3ewFt5dtzQ2bAZk+C5nOyEojOWYBnqkUn9zVpXbGk8R5bEWXyGVi0yShnJCEee1OthdFh0H2w7Hj1bsCeXS/CQYOdMq2WXKNr0RkSROdi7DVbMa77eU7dRvix4JxJo1IemvV5X3jdXoeY/UbfQbb4A+JcpvE5EiPGwJCq9b1/Veo64IuH8bH4URuSskdiSNhV1QQ13Jvp0wvLBLsPxSs88Y5KXM5jxOHRkkkFoSNkI2bULpRfm28vWvTFbxLgHEBmpY3h1zwjxfEUUEjSzrSqVVNbCrPSicHnKuVfyyprVh+sftuhZqjuO/oMEDc3pGzpG/iuSTM7MNIIFFQN2ZV/jcnCoz7MOePugO49zJmop8xNGk0alhUqhv2bqpU6HW/UGj02JpOH/G7NLGolMZcCmLKim/oSO3tjzxrm53zSDLuHYLoYQtrXTt0AJA0jYELtfQUcWbZMyEmaOpBQaoo2s0NyypuTe/e7wcttkLtdw0k4x40hiYA+QUqFyet72dNbel9dt8BEHCZY84niC8kZmneY3oAIJZJD8tbUOxBHrjQc7w8KpcTeEwsBqFAnYGuhN1QrGfcYzedjl8GXMZeYuQLkQazZ06a0kDc9Ppi8aae3JcpWq7Bvw7M28bZecS5cWyhQaKny+Hdb6TZDe9EYjZmSYZlxl5AEei4FEqdgQGGwO1Vde1jEzJ8PSFAiaiFUJ5nZtgboaiaF70P8hhribMIZNB8x+WqAH1sgf+onbEydJK9ct0DDqk04Lvt9/dgnzlkostHLJqlbN5ijaPoYAdN1IBA367nfc4Cclyw7tl3kd5UnBkW9RAUHSVIZr1F7XfbYnexVxzhkJss5lBbNeUamZlLKwAW3CgHT6Gvr2Jl8G8aCOO0aafSGI2VYgbYJ5trBJNdbJJwjJNR457Eb0xZpPAVh4bCEY2xJeShsCeiD2XoP574cl5zieIGy1kh1Wh3I0EuwC2aF97HrjHs3znI0DFi6szkBNJLbdydNb9gCe+AfO8bn8Qh2cAEXGTtVg6WHcfXBrWzLgnllJuaSj29fr2NA+IQkSjFojEj6hFQZ+vVgtqq7X9R9MA8GVIBGZ1Ip+Q9ATe48xuhYND2vpjVeAcqPmY/EzUmpHGqOOKQkL7lkIVjXl0qO53vBRy1FC5YRwwaIyFEzEku3mDgeJZBTZSdRFkjqCMKhPHidRR0smvJvN9qMx5fly75aKGz40bSaA9mGSx5fF0t5SCbDDbaiaxqGa4smQ4MkoCsRCAqlwuqRjv5j7kn7bYC+N8vw5HOlmjQxzK3glB5Ek1AiwNgQLodOhrY4KudOW0eCLxAfCSMInUaW66xXfeh9DjXCstae5mlsTuVePxcQg1pHpQfl0a60CdPsCav64DfiHza+Qj8BVZHlWga8oANF0Y/M3av03fphPhjw5stNKHkLKpATqFCmySR0sn06aSe+I3OUMjtKyOmYlEghHQrbUihIxYFWPm+u+AyVjl4hmKLyXXbfcyl4nmYMd797J9/Un674vuE8KX8QVFFVdV7+YjsLJO5vFjz5ygOHLAY52ZypLkgVqBF+GRvRJ6H0G++KqCTwUTeyabbr1sUfXv61WCU1JWhbi09y85N4qyT5ko5jNkk/4Nibrp8u3oaxrPC8qrx6/M2s+JuwLIWPVeu/Q2el1jCuXOJn8TNMQNL6gwPSmtiPb0++Dr4ecTlVIkVhICdIjYFXAIBGhiKNfs+u+LST5BbaKX4gfDuXJq+agJaFmpwFIaO+hO58hPfsSB6YD+FceaEEADrqX1Dbbj022v/pj6hWJZoHilTUjDSykbFTsR6e1g4+e+ZuRTkcyhlcNlXlKho3V3VNWwYXsa7+t4F1dBKyPC03E5o4Sir6FU6nqSz9UX6bD0PQnnNXw9yK6AieCgWmcyEgLRJYeI3mfURt/axgRbjS5dkTLKiySNptt0jQkAEgfMSSTZPQe+NA/GZeZkizzJLo85AtBqFiwASfTqcRxdbFpq9zMeAxvlRJmYmao2ApgfzN/kIU0B6n+KxecnZmTOZuTMZhggWn8VgxKgBqSMLVL3pR+mu5wZ8T4MsryjKwRpl/DCqb3LfqUIAQoGx1Gjt3wHczcKzOQgYuA1DTHOvlYBvKYnWvuO2x3w+MklVinC3ZI5h5lgzcgAUlI0ZgzblgOgBFgbm6FDevTHnhnGMvmcqyZ+J7j1COVU/M07FI3ddx6U1ivSsZtEK39P79B/v2wZ/C2JvGJpioF0oslunTpterfsDhc940MUknbC/lPhj5nKySZT8sBGiRHl8Qaxo3O3QCxR3ujil5i4RLAazKM0R3XW4KoAAAEe/Mb2A9ABXUY0fJZhUlZohHbAF40FOZCKDFF6WABZAPlrteB3m3PT5iYRZceQE+JJIoKI10wQEfNXV9+tCtzjG9Md1yaFcueCPypwuSKISO6oGUMGaNV0L2ttt+n/AFwe8v8ABo5YFeKYyoxNOCQDvvp/cLvfvgHzGR/E5dlzEtj5ZIxHTWrDyqxIG9C2AP8AhGNH4XxlfBjEcfhqqhQm1KBtpG3QdMDFpu5suSaVRQ/oBcAgHqd/W+v1xj/FpC3H4wxLBZUCgm6FaqF9Be/1x2Oxuh50ZZeVmj485j/LC47HZjycpELjSDwBt1NH3HofUYgwdEPejv37/wCgx2Ox53qP8jO5DyIyTJ5x2zyqzsVttixI2Vq2wP8AM3/3Un2/+Ix2OxoXlEPk+ifh+gXh+TCgAFFNDYWTZO3qcM8JUDLx0P0n/wCTY7HY4nV+X6/ydDD+wJc2Nq4tw6NvNGXQlDupPiAWVOxNbYPefT+ag7aOnb5jjsdjrf0zyx+pk6rzMz2OQrmYtJI/MUbGv1D0+uDjimURZ0ZUVWK7kKATvW5HXoP4GOx2D/qXnXsX0vH1Bb4hxBsqmoBqj1CxfmMlFt+9bX6Yy7irEaCNiATf/ox2OxnwcF5eRrhI8kI7GQ2PXy9/XGjx5hhl8rTMKSSqJ20jy19O3pjsdjQwcfP0CyfOPcg1tVLtqNdfS8AUchl4jEspMi+N8rnUPkTs22Ox2MkvOvZ/sapeX8AczcKtxPNKyhlEzAAgEAeKBQB6bbYL48uv5p0regb0P3DHY7HT6fyI5efzFrxI6M6FTyqGalXYdUHQbdMQPiHmGNIWYrrHlJNdu3THY7GV8o1rysytlGsitvEO384134JD/hJj333+2Ox2Dn5TO+Ue+TnPgq1m9aG+9+Im9+u5/k4suIsTPR3BIsffHY7Hm+q4X/p/oz0HS8v2X6hBy0upJFbcFDYO46HscPXsPoP7Y7HYPoG3gV+rM/Vf5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QSEBUUEhQWFRUWGR8WFxgYFxoeGRwbHx0dGx0YGBwXGyceGB0jHx0eHy8hIyc1LC0uHB8xNTAqNScrLCsBCQoKDgwOGg8PGi8kHyQtLCwpLSwsLCksKiwsLCwsLCwvLCwsLCwsKSwsLCwsLCwsKSwsLCwpLCwsLCwsLCwsLP/AABEIANIA7AMBIgACEQEDEQH/xAAcAAABBQEBAQAAAAAAAAAAAAAGAQMEBQcAAgj/xABBEAACAgAEBAQEBQIEBAUFAQABAgMRAAQSIQUGMUETIlFhBzJxgRQjQlKRobFiwdHwJDPh8UNygpKyFTREo8IW/8QAGgEAAgMBAQAAAAAAAAAAAAAAAgMAAQQFBv/EADARAAICAQMCBAQFBQEAAAAAAAABAhEDEiExBEEiMlFxE2GB8JGhscHRBRQz4fFy/9oADAMBAAIRAxEAPwAw047Th3TjtGOvZiGtOO04d047TiWQa04TTh7ThsyLqC2NRGoLYsjpYHUj3xLIedOE04pedOLiDLMFdVlZbVd9TKCA+iuh0nr9cWGWz5CDxInrs6U4IvYkKSw29sKlmUZVQccbkrJWnCacImYV1YxMrkA7A73VgEdQSdsA+a57zCoieEizbEhj8xJNxlf0b7De9h64p9RBcOy1ikHOnCacQ4ePQlHeTXlxG+hvxC6N9qo2QwNjf3GJ8RDKHQqyncMpDL/I2wUc8JcMF45LlHjThNGHdOO04dYAzox2jDunHacSyDOnHacPacJpxdkGdOE04e04TTiEGdOE04e0YTTiEoZ0Y7Th7ThCuIQa04TTh7ThNOIQZ044rh3ThNOIWNacdpw7px2nEshaacdpw7px2nCrLGtOO04d047TiWQa04puPctQ5inkLI8YtZVamWt++1d+mL3TjOviTzoIx+GiNsxpq/qPoP77djgZuNeIuN3sCacbknzUEczaz50sLt5g3l/k3t7YKuVuMmNXCrJc0cLqzANCsjr4es1TKCV8wGrdR0wA/i3XSoLqthweoDD9QB21e4I97xf5Ljxjy4VU1aI9b+YBVDSMIwQ27AE35SD5u9CuY24u0baTVM1GXKyJ4ZCCV0UK7eUuTQBIJ3IO9j/YHMzy/l5JvE0yZaYGw0RMZ1fu0kFCfesPcr82eK8sjylRCxV1aNETcEjzM5JYaWa9gQfl2wUHOFgtgNqGrqp2PSvXCJyk3d7hxSW1AbFw3OQySHx487G43izI0dx8pAZPbcAb9MV3EpMtl/zGyecyTk00mWIEYH7iVcxsL7ED6DB46QMdxobvXT7UK/pitznB5tTNl8wGU9UPmFeh3s4DW++5eldivyGYzhGrLTw5+MfpdfCl27CSO42P1/jEpecIkYJm45cm56eMv5Z+kq2p+9YqTyyjKy5jKCIhdPiwEqCp2pilN9nBGGJ+E5yODwsrnElhH/h5hA1j9hejqH1A+uNEM7j5X+IuWO+UHgGE04FuVOElZDmp1igkl/8ACQnTrI8zHUSFZ+pUE9PtgsYgMFPUjUB6jpY9cdHDmU1u9zLkx6XseNOE04e04TTjRYoZ04TTh7TjtOJZBnTjyVw+VwmnF2QZ047Th3ThCuJZBrTjtOHdOE04lkGiuE04e04TTi7IMlcdpw7pwlYlkLXTjtOHdOO04RYY1WO04d04r+O8XTKwNLIQAAavua/3/s4lkKXnXmtcnA2kgykbAfp9z7+n89BjCczmw8iyFtTNeob2CD79iN8WOY4o+almlNjUj6Qa6k2ST6n+1Dtitbh9SeX5QN/qNj/W8YcmTXKlwaoQ0qyyii8RvDBp9gBvuxIAUV3Pb1xPmy0YgLmOvHao9EhNeGCAWBUBw2xvr5r74rJB4OXSdX/MZ7ir9Gkm261ZIXt/fBnytx3KzRqubTUYbjRgCbUUQxo9z23+W9sIk3yxi9Azh5SyzRyKYaE4UzLqaiw31VezAk7jF2OGJpAKg0AN+uwrr17YkhQd+l7/AM74W8J55DRWy8DU/KSPvY/riBmOESqbUg/0P9f9cEOOV8A4oYuAdXiMyfOOncj+n+zj3mMxBIlyJR23U019BRU3f3xdOo9MV2Z4WjdVF+o2P8jFU0CysTgwJAjzUkYvcMEYsB+klhuvqCN/UY7JcK/DZyOyWEwlUHUdKsG8RQq9E1KSKH7RWB7jGXzeS/EZhZBNCRQiZbIUnp0Py3YYe948wc11oILWgSSTW+5BZFJhbfUGuyhHp07acUnFoVNWaTpwlYdK4TTjs2YKGiuO04d04TRiWUM6cdpw7pwhXFkGqwmnHibOojqjMAzbgH/P0/6HEgpXXAKcW2k90W4tJNoaK4TTh2sdpwZQzpxxXDunCacQg1pwmjD2nCViELSsJWHKxxXCQhusZD8Zs+zZqHLA0ugM4HU+Y0Pp3/j0xp+X4u8gJXLS7bWTGFJGx0kv5hdjVVGsYbzbxb8RxaaTSQFpALVq0iuqEqRfcHCsktqG414iFJlvIVXbahWKyc2fCjNgfM3r7YkZ7OFm8OPqdmPp6gYm5HhYBVB1Yhf5NYzvc0FLxXKmORYheyqwHuyhjX12/jBz8KuCh86GZC6AV/hViCQzjoaqh7kHtj38QOEJDJG9+chlUUPkoW99diSo+g+1ryzJDlMl+LdLlUkxkmrLALQo0aruOhwhyuNlpVI1CeMK25Hsb/v6HHiXy2MY7w74hTtPqdrDbaR29K+1/XGptxUfNXkoAWKPT33+2EORpjjuhzxu3f3wscmIL8Vu+m/Y71hY82dqr3wrWavhbE9jhGuthjwst0fXbDqN6YNMyygQ5Bd3sMZtkeEDN8ZVWFxga3r0SmAPsSB/JxrqLRFlPUg10HX7C/tYxjkM+ZPFGzEcLwpLOYFZR5G0uF0WTp1UnTazfph2JeK2Z58UbKVwmnD2nCacdizAM6cJpw9px2nF2QZ04hcUzvhIGoMSwFXX1P2G+J2YlVEZ3NKosn0H+f0wEce4lJI2pVsCwUHzhdvk7Me7Dr2HTHM/qPW/22OovxPj+Td0XS/HncvKuf4BLm2V5J9Z1B06UN6P61r9JoD6AD1xb8rfEt4tMWZ8yGlD/t60d/Q9un0w0+YjkjDOTpXdWB8yn1Unv/hOx6Yq+F5dlVswwAvyxDSNLN1BIOw9e1nHncHVNeKV2vzb+7f2zu5cCl4Vwazkc0JVLq8bLemhYYG+jBuhoj69sSKxiHDOPS5ZiN5EJ8yMeu9kb+/b+KxqfLPM2XmgiRWpwKIFm2ALMNwas9L3x6DputSjU/v8fv3OJn6Rp3EvKwmnEnQrfJ6d9t97UjqG26YaC46cMsZq4mCUHHkb04TTh3TjtOGWDRYVhdOIGY4mFjDE0Ksk4o+G80uGcTEE2dAUbUCel/TvjM8iToaoNkX4mZmbLZF3yziPUwDi6Is2WT3O4Ydwb2IN4Qmfa2qvEc7sO3uP8sH3PfFpZUVmPyy7WKAoWDVnuMZ5OxUllKHVuTpGx6kC/QnGecrY6EdKLrhPDgq31J6nBBwLKhpC2sRmMBlcgEBt6JBPmoAtXt6Yzx8+97nEgcSfwwlGr1Hc7kXpNdiLbf3xTe1IKwt4txWXPZjW1E0FQBQKBJaqHU7gn64T4hLJl82csJLjREKqSKsoLIA/xXgb4Rxl8vKJoyQ9FQbDHcV0Pt3wRw/E2cn85YJgDv4uWjY9+4F4S1tVBJkDluULMskhUBdx2s+/YVg2fmrodLEHuDfTp/0wORcyZXMnfIwLIf0pK8JJ9UJYof8Aymva8JmeKZVGKN+LyzjYrIiyD6/pavvhM432HwyaeGFuX46jVuwJ3FqdvuNv5xa5TiKMfK4NehF4AcjxGFif+MhXSLOtJEJ/8tggn2vEtsk8v/Jky8vsM3Ep/hiMK+HTGvqJNGiQ5ncb9BiBzRzmcqmiMjxmG+16R/qd8Aj5niGWXy5aT2ZbkT+Y7XA1nOPTeMTMrazRIYFW/gj+MMUH2FOa7mm8O5qlRWclm2Hh6h+Y5Y0ovqLeht6e2D7hmXEUcSOaZRpGojUzEHU3uSS38nucY9wPOyZjMePWlYFDKpNBSPKgHuN67kgnBJx/m12aOVFA0gajuQCGIo2NIs70e3ptjZ08dCtmXNLW9jTW264YzuZEaFiCa7D/ADPQD3OM4bmFmDHMSsVU6lDL17XtXqPXreCiDjX4pkjGoI8dHbfxOt3ZND1ruDjXrTM+kv8AJZkSxq42DDp6exw9pwOcpZoibMQMQxRr192rY3tvpv8A7YqOLcUlOekMbMqxqY2Q2LNGgaBobhrAv+Ri1LYpoe5l5gV5DAG6CyoJD9xr9qPy39fTAg0wDgSSFlulYHSD7SVurfU0a2OB/mbhE+XnM5dm8Q61lsk3enS1kmrBALdQB32xP4bxKTPKIQNPTxm/TQ6H+n848v13T5FkeSbtd3xXseh6TNDQoRVP9Sxiya5uVmVSsa1rOqlkYX2IrUemq/c9Tiz/ABwcMmnSFGlomHQehHce/wDBwksogUKg/IUbkDzIf3P6qf3dro4iZzSVDXp0glZR+kft/wAan9v8Y4jfxGr47f7+f2vn1IrQn69yq43kERA12vQAnzqfQX86fXcf3j5PJmCPx22Zh5FN7j1Nf09r6Ym8Ky/4h1lnoINkW/nYbkLfUev2+9rxfK+Kvkq+6H5H7f8AoagAD027d9nx3jaxyfv/AB/P/WJ+Gp3JfQn8n8+x+ZZgVkY2So69tRA+autgX6+p0UiIKpV7Dbg7kUehsDYY+fMzkCCxAK6DuCadT7jr9/8AXBdy5z7JFGq5oAwH8ta2bZaLD07Wem/bHawdTo7/AH+5yc/TauEaPxzJyPlpUibRK8bCNr6MR5SD/n2u8ZrwT4gPl4zDnJZRNGxVg4VmFbVem/5J+uNH4dxkvBGcuEkQWGje9VAX5GH6unzdbu9rxh/Pra+I5hqIthYqiDpFgj1GOos/xFsc94XFWw4HGZpH8Oi0ajw2Gql9/ZjXY/0rCzPbWLsACyT2FYb4pLS6VbSSOu1j6fU9/rhv8RsNxdC/4wuS0pNhx3dA7zrZiAFnzf2Vif6YHszwJPDuO2pbJuhfU7enbBnMhdiBvUU5/wD0PgN4nwrMQ6VIKmRBIoU2WRrF6V3rY/T+MCmqJJMHENNvj1Iwvb+D/vesE+T5UmzWSEscbOI3ZGKKNqA+bsD0O/bFU/DjGSkgCN7/AOo7YuTrcGK1Oividf1A9Pt98ODKeUurDY1XQ+xo9sIE3Nb7/bExm0HU3zDqAdwD0rpeKLezPOTyYewwF9P+9YtkzDoqKxEkQ6xyUwAHXSWBKfb22xHy+T06X3AY7+o70R61h/OEEADv19u31OFOMtXOwepNV3L/AIRk8jPGHGRkenbX4TsCqqqksQx0hfN61t64eEHCWavw2YUou9SIbvpqDXuLoVQ9cS4uCSRZWOKNh4cs6l6FEhUi+f1AJJA+vXbFTkMiVaZiu5UdOxJBY/wCP5xdOyn8iSsmQVf+HgnbYOPElIUe5EZF19ehx4ysaysjTWdDWK81qVNx0xpV7j3+uPENaRt+lb+hNmsK2XKpDQ3FPfvQHr1G+Ljs9yuSw/HxNKEVQi6VKqPmHXYkDcCr6/qGL1pYIoBGS1uyhgV7Ahq0l9Kjz/MBex774Gky6/iI36VXXodNV/UVhvOzeJmRK4035tI6WtHe+569OvSsaFMW4BRzNwFUy2pHdizBSWO29WTqN1Y2Nnp73hzlvg6o8REgcOpbQSQVfdaFe/7t/TbFAOY2mdEnQ0ZEZCbGkKoQkGvNZ39f5xbcHUxzv4gKspIIPXclvXbFuaTKUW0FHB+EiKXWdjEzXVaXDqLruApAG/WsX8TJI7EV0AO3e73/AKYEDzMojkLaUWtIctte+1nv7Ye8PMFfGQMsa0zXsWUAkkKRZHez6YP4iB0FtLklmzLiUB49OgqaIYNezDrW380ffGU878nSZCNny7t+ElKahq8yNsVDd2W+jdegPYk4yOdLZhJa3VCT9x/2/piXJnFdAsyq8ZUBkYWpGkCjeAlpmqYcdUHaM04BzVZCTtTdFfs3s3/XY4kZfJfiZWEYYZZPMyrvZA3EY9+oXtiu5u5UXLjxYLMJPmQm2iJuqPVkNdeo7+uHuFc5KGWIR+HDQ00dR1d2Y97Petv5xweq6OWK5YVu/wAF7fP0Ox0/UrJSyP7/AICoZmN46ABi+VQNtNd1PVWHr74rpXaCi7a4j8sn/wDMgHyn36HEjiCBh4kbKrgW1kBJD1Oo9FfsG79DgazHG1m0xtJ4cV2xIJP2Cgkn/vjl4cDlslt39V/v9ToTyqO/ft8yxWA52YMfLDENJbuRfS/X27DDXGsoXZQVCbVGv6GUdkJqm9Qe/wBsJmucIIQqQamiArTpCkH9wYnzX74r83z4HUp4KlW7OxO/YjSNj73jTjwdQ5JxhUVx2r8e/r+XqJlnwxi05bvkf4ZzFLlaVL0Aksl1d1/agK/tin4znxLmJJLY62LWxtvuT1OGTnncWxBJ71v0rqTiKyAm/wDIf6Y7eC4N6jlZ2prwhdxCZi53Ppibqw3LkSZQav8AV/GJPgHEyO1FC49yTwdiGlYVawTdewMZUn+vfGjZjgkTNHIyKWhHl7MaHyhu1n+2APlmL/iCpUPqRgBqK2aurXcWAR98HUfFEjdY2GnWqtGuoNQOyqHBOq9JIvegbwh6nVdg7UbvuV2U5H1wZkEFPxVF49VqCBQJIN6rv1Hy+XbA/wA2fDdPCaTXo8KICkWhoT5ta9HvpqUjsK6HBhm+IlZVXxiVABZka/mB8zgAqF1bdL39sQOI8WlbKSGNAHZGRk82q7KtpKtuT2Nb7bjphqel72JUVWxm3C+VI1hDHLGXcuCz0DHvItqD3j9Lo7dRit43yr4c5MjworrriQPqJUEDzHaqU6tX6gDQJsY0jlvgs0aRZd41WYQhyHmAYAkg7AHZTQ8vy7A1Yxfjl7LIg8eCCSRASG3JAFsADQIAJP0F/TDIyae5WSKlGkZrFyfl5N/z5W0qQ0cJSNWA6W5sjYbkGxv1xEzHJ0sU2kqCxAkRfmBHXfQaKn1B6H6jGh8sc0pmcuZ3gjQavCVVcktag/r67GqxN4lJlqV42TWAY18ArqoitEYB84CndAOhsDa8Bl6iEGtTrsJ6fDkimpOyZydw+GSBI5Y18RFF+7UAzLXUkBbOLZuU8sEeOtKyA6hq3IOxsk3WB7gc6INOpW8G3lcgFBH1JtC1NYAAu9j74az/ADRHPAMwp8rkhGdQJIiQUDAhqKmmFHfzX7YZDJqSaXIyWze5L/8A8Hkl/wCYrqpCIjeKxvchdW1Kelf+bDPEOVcgjoh1X+rVIfKorrW1k0AD+764o87zA7wuFhlzIANxgE2FGqzqB6fTr9sOw5R1yUTyyus5VRGIiKu1Yq5LU/y6SF3oMO+NDhQClYRzfD3KsVCRbUSQ0rgk3spAJobkk9emB/h8C/ipEsBUjRVKbqSjMGJBQ/mg3qB83QiwcT+C57NMS8r7udQUKLCA/Mx9SbAF10HqQM84cAzKq8/jnwkWV2VCEfzkMQTpp11AM170DXvU8UgY5VZcZ34kcOyy+G4E7AebR5hvvuxpR22GJfJPP+Uz8jRuiJK16UfS2oXdKxFk/wCH+LxgeZiaWbwl0khqMg1Kh6eY6hajv98Hnw75cgjdmm0ThqVCgJLEmwI9QBBq7I36dOuJwhnLN0XJaPKqgRjogUALX7aG2+/reI+a4IpUgF6ojSzHTfuP71jOB8RHy+ZKSEgRkqI2ktwAQED33I3Prd4JuAfFeDNawUaIKaBI1B9j/wAvSLboe1UOvbAsh6zfAolVhFHchIs69YUChTb2gCg1f/aQvC8poswOR0JV6XbsLftjxzHxVmj0pHoicKZCVOprPlHkOrp8wo1uDinn480UABDMiqf0nSQ1iyzAChfT6A98JlPSMUXIv25PyMi21rXmYGXpps2TfQYyL4h8qZbLyLNk2ZYpDWlyKYmz4kI2bw9qsjSSRpJGC/hvOOVDokMcjSfKUAFEncqoYnyi7O21HE/4k8qRS8Nkm8yvlwZSdV+IxoEyMwJah0323GDx5FPYk4aGYac21FNRK3ddifWsRnnb0/viTn8uI30rfyqWv9xUMR9N8RXlGG1TewF7ckSV7JOEQ7jCSHc4RDviwO5c5SdCqhtqq/L/AJg3XS9unTEqOWGzdbmx5W2FDbYYq698eDIR+r+g/wBMVqT7B6Wg8GeJ74c8cja/4N/wRioTMr01Lf1w6udT96/+4f64Q02NtF/wDPhM5ASerjr6XR/vjSMuVZJIArF033PmOoMAVf8ASNitnpQxk0cLWCFazRB0t3Ox2HS++NQ5h5jTKEKTGHXS7lhvJ1DhNO5b7UAN+uAcWiNp7FNJxlw/h+GcuEXyyuFZGKnzCUIfN6Aa96JxV53mpVEsEc4mkcqbhjBEZ38qs7Am607Ha+uJQ4smamTJReJLO5EpNx6YV+emYpT0CNWkEmzRwZ5blyLLlplhhMoUeGqIqhnA+cDt6AX0BPe8FGCXBUpuT3ALJSZlYlM+mKdzSeJC3ikbsNIsuQOpOkL6knFHzJzdmIZVhnnMqyR6WjoouiRRpLBReoAggg/zZso5o5giyUSiTTLnHJbMeG9sG0kLrO4QeinoAaHfGU8S0zXO+p3sKU/QNtgu5bStUF9uuLSuTbQEnSDfg/EEiybpATKFPjHWqflhrUum2pZOi2bB+atsXPMfFm/DqMrFrlzAF2b8JTSj/wAhboCOlkntipyXBVHDYy80eWV2DOXdSWAHlUhCSa/aoNEiwDiFxXmOmRcjr8QagWKKg0j9RLNahV2Jah1Jq9tCWOCuO8u5lyLJN/Iv+YeNnKw5bJ5J1jzenVMVRNlCkkAv8xsnSu+23U4G+L8dggykMKr4vhP4kjOB+bJvpoBvlUV0O9fyNpnTAZFRgZXDa5BqI2I8q6hZ722JXFOWZESNpYJQrBVVyvkJYBiQw277DbZaBu8FoS3GJtbBzxjis8GZEIkEmupJhGPCLErbJafp00AOv3xaZDK62R2065QHNClVQKCqBsoOwNfNWBnn7hsuVzxlI1KxDo1HTsAKPoQR0xLbnGJXWTTJ5RRQA2BRPetuuG4JRrfkXnUu3Bo2TjCA3e+5O9k+prYem/TEbi8ayxFDpAax5vlIAJYv/hAFn2vEPhnFWnjMiRFUNUZDW5qhQJNm/t7HDea4fm5STFLGsdFGQwEkqetlmO3Ty7XQvAymldclQi20nwLzBwuLMPGMtJGrqvns7yAABXAB3UC9z12rYYFTNHw2Pwk0NnGDFHJ1BEH6qXo7EkgewPbEvh/KWYy2tj4ZYbRKbBLb1ZoAWK6eh9cDMvw6z8pfMPEzyklWUOuoEitgKCgXt/nhF3VmrjgocrxN5nkZmLAUXkJI1HpuSCa+/tgy4HzIIMoTR1+LaGMameIAlnU12I69Bf1xO5d+Hb5XIa8zl2mzFnw4QCwAvylvDJoncjtvv3qu5v4KJ0R8uzjyBGTawyqzDyr1LEktXQljvZGAYUGu6sJ+GcZLxxsJLo6gy3Ug8wrY+XYgX2INg4JcosckDGvCY7yABLLVvq2III63t1O++MW5bzkmX0KRIF8dQwCg2hDA6Q5q9W3tR3ONCy3Nkk+akyrxmLMKpIoAagANxZIII8oI2I3IFEYyY4Si3rd/qbuqeF18NVtv6BBBHlCC+Vy0ZaJtGy6KJq31MAWAXuPRgO+JnNuUbN8MkhSWKJ5VALOSFAsEix3IFYF5uNfho2McSw3pjjLio/ECt5aBJjK0exXYdeou8jmkzGUjENmUBtUclUXFCSOTqp1WSpG3Qg1dvxyqzFJXuj5wkhKswPYkd+21774YK22NG5n5VizLh8jJGzaW1xh7vR3DferbbbbbAnnOSM8P/wAaQfZbP2DXjSpKS2FtUDj9cIpxY8U5azOWCtmIXiD/AClhV7X/ADXY4rtOICOCXvQwhlHpjhHhJDRrEouwgyPDIxZBD2O69L+uLBuA2qyQaWYfOoXzp6EKfnHuOhIwRcockPPl3kLd9KBf1UOtnbqaHrR3GKGWVoZ428yNG3TowYdjfTpRvEe6pEXO4acoZvOpGVEYAR9LeIGDmhdFR1qyeg3IOKjmvmz8RKwzECxhSEDaW1ab6gMLJO9/fGmR5hOJ5cVMFkaEWYiNaE7HUL6XqGk1t6dcAWYh0sMjOI8xIraVl0hqu1UENuG6bA7el0cA5U+AqvuW3wdzkc0k+uMNmE2Elg1FQUKD6dvsPXaTmuY2nnzcoYmCNHRdPXynSugd21Kxu784+womWk4UxgQt4k6yU67NRUUpqxRIAvqMFfDfhgr6pXklhEipcETBSjVcgskgaiSAOoFdOgp87l8IzXjeTkbLfiCFQsQfM5LOTdmMG9QB7nc9RsMUeSySo6vM7AfPpT5qHXqaF3WLrjOUy0ebmiyzu6J5UaY3pYfMpZgFrUD7dSbq8Ss98MM5DD40qx+GwAtZR5QSACwA3DXflvDo7sU3SJOWmyTQRs6NESWjKOFbWjEtaEUQRqDGzV4oMxl2QM0Z8pOqrOpqY0TsTpTsD3Gr0xP4Rw6UzJ4jxSrHYXVuilvLZ0jc9wDv9CMEs3JMMil5CyNZ3idgrD6Shqsb+2ApRdsLeXAF8G0SiZVUfIArMDqBBBLdNIsDTvvvfrjUeTuOJmsjm8lMY0kJd0QKSoQjVUaggt4bAmhRsqR1wEZ7krPZVlkyjvLG5tdK73V+ZCCjiupG2+9Xgf8A/r7iZZqWOQG9JsK21Gt7AO467XsdhUnJtFxSPofMZ1Y1QNbagBfqQB6+uAjj3JztmWzE0oKvaxIigM1g6QQ2xI9LsmtxhzJ8/wCTnjjMrFJBWlSshthXlDKpDG6F+49cQua/iAAIESGR5FlBUEAAutih1YkMQRQr3xzMccqm3Xsbcksbgq57gzl+Z5oIjGA0TeWNwdgWRaLjfZgmlfKKOqzZwf8AI/NayhADp1k6lNnz2ASG9G2Ok/8Aek5g4CYsmXUI2Yl/MmzElBmaiRDASCIwRWldiy976S+R+VJUgbxQBophWnQXkGosrDrpWhsfmJ9MboVq+Znkmo8BrzTMgjJfoKP9R/ni74NCjIJVG8gDWetVtXpjPuMZkyoY2JPkq/27bHf0O/2xc8q8xeFloo2ZGYRhrJ6AjUBQ+tAe2GzVUJW4Wca4omXgkmlbQiAszd/oB3J7DGW/hsnFnJZ53eaHMP4kARmXw2bznyqfU6tQI+hxf8wv+MBjdl8XLyq2gG0NBtyALAKN9ew74Fovh7lyjlX8Jht4bSq60ALZQ41Wvua83YDCXK+BiVF/lOBRZl/DTzLGTIGIt9RJYCUgDTQb5dQ1bGu2KXmviC5cJKYZEmFQtNaEqLLaLBO91v8AtLdNjibyzxUxTFfFRopNOty1Bn0lY2AkJuyKJUbgXdAWIc585PJM8MuX0I70EkVBpIbQXR1rfar6bb3RxaW5Sa0sNJuHxZpvxeTzQpj4zQsCEBWkeRQdw1rv2O+KfjvIf/CjMJPNCSaliuIIQWs6FjbSh70SfesEXHeXNOWC5RlXMRlFgdtHlQsGfzqmo+ZX77k9ycPHLxjJ/wDHSRI1FZ3YrpYoxUsASPmNGj0JO2Kimm2UZxluBZcS6o5Mw/mKo6AopUHTaeGd9ttj1/q/Dns/lXeITEiJtVNpbyGgLL+arK3ZrzDptgpPHsm0Q8OXWsdRqYwEiX/3kA11JUUL6+k3jsmvJM0WWLS5dtSrW5J0hhQ2a1u7PYbGsRuQail3A3mvPTZ/LFBw9wwfyvrWg42pFG7lhflI6EHtjN+I8JlgbTPG8bEWFdSpI6WNXUWO2NX4TnpYSTPG+RSU+WcNpVZCNlnXqwPTV2xI4vy2menjTPMfFFxRPEygG9TEn9xG1LQO+93gvGpb8ff3wB4XwYxGcITjQs78E82D+VLFINvmLIe/UEEbbd9/tijzXK2Xy7mLOZl451rUkcBkVbFga9a2aPYVgo5Iy4ZUouPKD34YcZYD8JKKJt4G9+rRn0vdhfuPTFTzdwhpOJeEo87gNrskCtmZlAsEdK7mvXGh8O5YLyiUBEDpasLJZWGzAdB2P3wnBY1TxvEkL6WBLOAZFDGgooWRqs+3TfAceNh1fhRJ5dysOTglWMghdzQ8xagvmJq3LCvQWOwwN8ycKgTPQzRyxLIx3i1HU8hoRkKBQskkk1ekVubwsHDnRsxI2YI8KmWyijTrs3rB6qKroN9wDgIg4uxz02dIHzXHGF1LZA85vZdh23F9hhiSk6F3Ss1TOsFX88mMLRZn3Zjs3kkW7UHykCh5iPpR83cyySDRl5YY9JAXUQATdEs90pG+2+wPrgZ47z3DmI44szt5gGVVYxqt7aTdvQ3+t7A49cN4asuTlljgZljYCNRESrI1iwatnU0TWGQcUrasqSlfNeoN8V5azU0zASxzAdGiYlDt0UBQB9Ttgg4YJvwwTMvLJHEwy8SBgWkc+Y5eGtmIAokk6NgNzQmZzh2e0t4UDxIUYUEYkdfMQPMXvYAbDriy4VzXlYMvlsp4bE+FUdrb+JdFFGklTI5ZSb7DpeyozUt0ypwTWljnAOTpfFqCIx5W9EhzB/MctWpkVSbVegJbc3RoYI8py1KFaEHxEUDQ72vlo0CRdspqzXeiLxd5lHjyZXw9ZVR+WrDUwFXHrbSoO4o/9MOcFnjeONyDFsUCFj5SLJBBIBbrvV9cRjFwVXEeKlZoMkFLzeEGDaLULfhvI/QLsCR0BusAvxX5cyyRg0kbM4ZFRRrOxVtfmsK12KWgR9MEOV5iR+K5iaN0MbQJEJCCCoBLBhq8rKxN+9DriDzdwNcxA7ZdTPICB5CGa/csb7/KtdemH44xXmEybvYyfh+hVaJx8xMlGQKBVhSzKpLkdhYC3dHsUfD3gkT5qOSr0MdySQvWj8tWe1+/puJZGCNJbzYZFWxpo67s+477f9sEXw8yzPnYU/8ADkZgT0JUqRQPQE7/AORxKSCW5r/EZ8icwPGZZJYwGGoa1X5qGmyuogE2BdD6Yq8pz7Gsto6youoNGNJOn5lksABWolTGR+kd9jRZvkuJp1bISZiGEr4qtRYKy0FCF21ebc6T7iqOM15nykmXzDrKpDA3qS9DDqLD7hf8JxkUovJVjr8GxpHC9ea8XMW2XgOuRa0s4VmoCOxQ9VsHrt2w3wrijZqSVdcmhRrg1IPG2XzagSRZ/v8A0GpOdhNHGqBgEShGllVNkkV0HbfoQB6YteX+NTeJGY1jjlckL4gLaQfKbB/UVJ229NrwLWbJkaUfD6s3aenx9Opua1Psufq+wQZLh7GJ4oJA9yGScySDWxAOuhGgtQRuKJ67kWMUuWGbLpoyocFNUqRqzKobdPEKDSx0gNpU9H6b41KXguXyuWkmZLlMZ1yKoMrbVtQ29BWwH0xUcuc2gZeSWYxipCGjj+eMWFVfDrUa6WAbAB3ugyOPT2OdKd7AbxLjBIJnjU5ZwIpDCASCTfmu9JV99LL6jvgR5vzrSTxhqeKFNMcuggkf8wF11daI3vpR742TmXguQz0Ot2CgHWZEWmJ9CxS7PofrXU4z74hcSysYVVmWR1cAo4ZmKddYIAFaTpG4JAq8Er7kVJHZ7PZrKGFXzJleUEUXOqqJjcFiSEHSlo7t9TV5PlzNPELhJjnbShbRrdt21qZDqjSq6bUb+rWS5mSaJi8Eb5eIlfMo1BTullWEhA3GkHv6i8GfK/HXmm1GFPCTylg7OYySDelza+6mz0PbEprYu0yPByjmYoHSDLIWYFQL/Qwp3RGrUbPQ77qd16z+Tc/LBFJlp4ZCPlOpW1aQtHqNwBsBfcYPYM4JCTGwYDrWxH1BHT3xEk4TA6k0AbLEix9Tt/1OKyRlp8PP37hQ0N1O6+W/7oAs3ypwbLO0uYnZixMiQ+LZU3dBIvNY6WTjzlOMfiM3HmZFijhDqYlckSliNFsD81Fr1d6FDuS/M8iRzrZXwmABjdlBYGz8y2DsOgJ21diDgI5ob8Bn8vFMWeCxKCxDDYnU9tbJp32B3sdcV4qqX13I1FN6X7Gj5vMaZFSxZUuB6gEC9tqsgffEHK5YIXIMCmRy7alJJJAGo9ANgBXt1OI+W49HmVWSKXSl0VcUNLVV9h0OkjvixbKFWYl2tjqPlDDoBQJHSh0+uF/26lvB0T4zjtNAVkuIRZKB/GmlLizFH4mlG2rSNJvr0AoffFJLzT4SUS0qSoKnkL+JEX3Zl07sgvuLNWepGF45w+R8+vjK3hxeYwINTFetuyjSiPsN2uuo74e4jLPncysK6NywQKFKIEJV2LdXVa69CemN7jGc/AtjCp5IxWrnuUZ4xns0y5WEtPDsxCVpNsTqkIrTuNtR22+mCbgnw/cxt+IY5d7CiMjUCP3+Jdfbrt0wUcHhgyyGONQFUa2Y9XLXchPckjp2qsSMlwZc4S8wZUABALMK3sHSDROwJvp0xTxeEJZ6kklZUcN+G+UQNJPH4pQ2gZm0AD9VD5ifU37AY0Lh8BMaGqBF0Nq9APTbARyXzVl8yzZdZGMheQLayMWQE+cuQRZ3O59vbBlxzOSxZcmFGdwKGnTt70xF4RJ1saFvuO8RiREDlimk2D7+m3Yi9sZ2OSFRmzWTLNMmZ8cKFs7j5WBrsWBr1HTsRcHzEudQfiE0SfOq9huRbizRrtiRHkkjg0x0JXfXI1UG3ohrvtYodDheNJNyiuefmW1ezKfhXNdyGLNxSCVy5CqorQKOhyxDAi6OoAbDri25lLPBSUDajRoVxVg0y1uKFbEYreKmOBlllK62IXckAmvKALt3NV61tiSvMsZilNjxlAIjZTd7fKAASDfUbYZVx2K1KMlsReWcoZWfMyreoBUGjRpRB00HvYPYV0ob4e5l4THmcvoC0480Y6ecirbT2Hc9r2s1j3xDjAEqRltNqZJB1Boil39b3vHvjB8dUZrjZAShUb0eljpVjof6HA3pjuw9pO6MczPK8j5lgkAJ16hYfSsZOnz6ugsWL3uwQegTjHB2injPjRSgq1qF/LWrOjreo11G/pjWJ+ZYYIXCWxsmUgHdzRckmgx3+w22oDFLwrgOSgrMgAyyKWEa6mIJ3oIW030NtQXbbvhipx3e5TVPYuOBcPbwFVgUiAVxpZgNwGfy2fD3/SDQHYYyfn/jsc2pAhjl8UqqDp4d0C/clqDD6k41DIyTZjVltvzFJbzdPVSer9fm6+1EYy7mjltI8/M6sgSJBIQGJOoBU6nrqeyD/bC1CKdrsDHZUReUuGmeT8KljzfoYh3IG9dlH17dNztqHBeE5fhqCXNaWdSdCjzBaBosx+d6s+3t1xkwgeCLxFNMSJNQ6hv2+xBxQ5/NPI2uR2dm3JYkn03J69MaXaiq7gJq2a5w/wCJxmnmnZ3U0BFHq8lEEaSq7EjrZP8Arj3ncw0imdhrYHZQoA+jNWokdaJ/tjKuCu2qk+5rYe/ufbBpwfJTzOFU+Eg+dwlyGz8qahZJ37bUd+2BWKc90i3lhDlkmPjEmamAVW8ToQWZmsGtRLGht9AL6YredOBqsgM+lG0FVUEeYgatVoKuzoOr9wI26axyfyactGWmc0fMIthp93K/M3+7OKT4gckwZmBZIUueMMdWogyA7lXPXVfynoOnQ7R41F7Oyo5HPsZJyflp5JZMvlwrtNGVKsVG609rr6sKNAbmzjbfhjkTBlVidE0gBw4BJJJLhm1bKSrAUPfAv8KfwaQtNo/PUlSG3boajXUNtfTVV3YsURi/5T4g8WWnjYxjMiYrFEwCkKx1oNJIOgeaj2CH0rCrt0Ei543y9Bm8w7O7+KmkaYy8ZWgdJVtr69RYNVgPzOdzmShXMZbMfiYgSspYLJ5gQKAI8RG6kqdxXcYIcpzezgnMxhGGtYpF3RiAbBGvddx3xX8M5KjZc28WYMZmXfUyulEhlZ0q1oAjzEndvuGvTKn3QzS2vYpfhtzDNmM3M0k7kSgkgWNDHfUteQEda/pgs4v8PPxbo82YaV0bZioFoCXVLA2W6BsHptVm8c4dzxJC4jiCmIEkKqlfM2m2Gk6rtQepG21DbGrcs/ESLNqqEFJFbzBDv1G4U7lWHlIrajfUHEUWmW3Y+nIaZbx2hisbEqzNuuiiNTDSWLWSvSze3TFdm+PTQFUT8YqaQyhcssygHoA8b0RjUZAmYgdAdmBU12vt0sHA5mOXlBCtvpFC9Z27DYHYdPti9KvcByfoeOJIza2C+ULSsGFMTuAKs2Dt6bHqMBGTJyGYy8Y0lpRJ4sjaVCqzB9Q9BYIqqrbY4KfCeSV5CGSFgAp1GjpNAe23t7X1wF8y5CCXNwrPa5dnCyyRkauhAEjUSqg0CSOh7HB45ThakDLHGVNBzlWjmcOm0VVHoQ7DtV/NZF6tx0rFHznzbBDC+VcuHmjNGKyFU2AxZau6+hHc4JuO8VSLKTRLFJpaPQCsLGIAjTto/oNugwJct8i+CGzGcJzMjlTrKltAVaAKqTQG3UbUBQrASzZFByn+C9Pzv3/IqOHGpbAvydxyDhbGQtMFKkeGF1MbAOu2IWMHb5bJ9uuNUz3GXKKQuz0ADY2I6EX6YzXjfB1znEo1Ef5KrZXpI3W9SsbjUdQHqxVDcDF1zhxyXh+XQpEp1ExoL2jodAt9hQB3AxlySlPG1FpTadJmpKCavjuwryRcq2gEaW2I71f9Ou3Tr7YpM5x91lOXzB0CUflsgAJIslbaxuN77EHucOch8amaCKNdi5o7bjc316VZ/jBxHyxlkk8bwgzgfMxLH6gMaB9wMJh0ObGqeVtNd+U/VfL1Rcs0G9omZRZ6XL5tMqigqzCeZpWeSQirAjDfKoC/y2HM5nE/HA5OmlO6x69nJB6kfKvcg9PTDHNXNwDS5tfKwuBaFkAHZfbcXfY4E+FcbXITHxU1TSeZ1V/+SuzC2qjISN16Dvudm9HnUk0m/T3ruH1vTfC06++/sHuU5Zl1xvKG3YtMSV3okgR10Vutdt8EuRldpwpJCBSdPQjcCq7jf/d4D8h8RJM0q6FWKMEeI8vQL0NNeksT7Vv2wU8F4gvhSyBZG8MstBDZK1dD9QN7EY3NIxrbgzznTLHL5kk6okZneLxWtbIpyrCyL22PYjHcPZ5fNk2DMTpIFFWI3Ki9h7kiq+pxa85cIGeky9lmAbxGTZdKd1s76iRWmrG91QxdcBjgyMAEYjjCnewSxvuSASx+n03xWyQW7Kzm5sxBlGkfTGzLoS5Dq8QiwyeGvlb5qF9T6YBcnwIw8DzeZzCN4kksYS2o7EeZv3A2dsG/N/xZyyjwvC8cFqlVxaULoIDRYg0b2wN8z/FH8bqyxhhkhKUGKm1kOwdN9ioND7ntWK0tx29SJ77mZjiTWS3mJs731O+rY/06YanzJfTf6VCih2GNR5F5HyWe8SB/FEiEkMGGnSRQNabJ1EHr/A2GecQ4NIuYMKRPrUlCtEsWF3tX9MHb4AosOXMn4ukdEB3PuewA+Y+30xqXKfEosqCgVR5+u7Mzd6CgsxHTYV6dMZHwETM4ijfQbLb7aTW7Wflodz0+uDTgvNP/ANPEUcLDMHz6zVC2Aqv1AAbhm62aHfDv7qMVorczS6ac5ar2NRzvEszL4JWMJAxBkJJMpU/tiAuj31G/YYgccijZfxRcoI/ywRJpFFtBZg216T8rbbA++Avmb4lF0QpUL6R0Uh1HQgkmmB9Rt19cVnMXNuVfhwjy4eOeWUTyfmMUVlLA6bPVjvQHpfQYzOTmzTHGoomc5cx5fJOoybB5WsyabUKDvQ8ux1C7O+243xF4qk2YeOZ5lt49QeKgQG87R3ewFt5dtzQ2bAZk+C5nOyEojOWYBnqkUn9zVpXbGk8R5bEWXyGVi0yShnJCEee1OthdFh0H2w7Hj1bsCeXS/CQYOdMq2WXKNr0RkSROdi7DVbMa77eU7dRvix4JxJo1IemvV5X3jdXoeY/UbfQbb4A+JcpvE5EiPGwJCq9b1/Veo64IuH8bH4URuSskdiSNhV1QQ13Jvp0wvLBLsPxSs88Y5KXM5jxOHRkkkFoSNkI2bULpRfm28vWvTFbxLgHEBmpY3h1zwjxfEUUEjSzrSqVVNbCrPSicHnKuVfyyprVh+sftuhZqjuO/oMEDc3pGzpG/iuSTM7MNIIFFQN2ZV/jcnCoz7MOePugO49zJmop8xNGk0alhUqhv2bqpU6HW/UGj02JpOH/G7NLGolMZcCmLKim/oSO3tjzxrm53zSDLuHYLoYQtrXTt0AJA0jYELtfQUcWbZMyEmaOpBQaoo2s0NyypuTe/e7wcttkLtdw0k4x40hiYA+QUqFyet72dNbel9dt8BEHCZY84niC8kZmneY3oAIJZJD8tbUOxBHrjQc7w8KpcTeEwsBqFAnYGuhN1QrGfcYzedjl8GXMZeYuQLkQazZ06a0kDc9Ppi8aae3JcpWq7Bvw7M28bZecS5cWyhQaKny+Hdb6TZDe9EYjZmSYZlxl5AEei4FEqdgQGGwO1Vde1jEzJ8PSFAiaiFUJ5nZtgboaiaF70P8hhribMIZNB8x+WqAH1sgf+onbEydJK9ct0DDqk04Lvt9/dgnzlkostHLJqlbN5ijaPoYAdN1IBA367nfc4Cclyw7tl3kd5UnBkW9RAUHSVIZr1F7XfbYnexVxzhkJss5lBbNeUamZlLKwAW3CgHT6Gvr2Jl8G8aCOO0aafSGI2VYgbYJ5trBJNdbJJwjJNR457Eb0xZpPAVh4bCEY2xJeShsCeiD2XoP574cl5zieIGy1kh1Wh3I0EuwC2aF97HrjHs3znI0DFi6szkBNJLbdydNb9gCe+AfO8bn8Qh2cAEXGTtVg6WHcfXBrWzLgnllJuaSj29fr2NA+IQkSjFojEj6hFQZ+vVgtqq7X9R9MA8GVIBGZ1Ip+Q9ATe48xuhYND2vpjVeAcqPmY/EzUmpHGqOOKQkL7lkIVjXl0qO53vBRy1FC5YRwwaIyFEzEku3mDgeJZBTZSdRFkjqCMKhPHidRR0smvJvN9qMx5fly75aKGz40bSaA9mGSx5fF0t5SCbDDbaiaxqGa4smQ4MkoCsRCAqlwuqRjv5j7kn7bYC+N8vw5HOlmjQxzK3glB5Ek1AiwNgQLodOhrY4KudOW0eCLxAfCSMInUaW66xXfeh9DjXCstae5mlsTuVePxcQg1pHpQfl0a60CdPsCav64DfiHza+Qj8BVZHlWga8oANF0Y/M3av03fphPhjw5stNKHkLKpATqFCmySR0sn06aSe+I3OUMjtKyOmYlEghHQrbUihIxYFWPm+u+AyVjl4hmKLyXXbfcyl4nmYMd797J9/Un674vuE8KX8QVFFVdV7+YjsLJO5vFjz5ygOHLAY52ZypLkgVqBF+GRvRJ6H0G++KqCTwUTeyabbr1sUfXv61WCU1JWhbi09y85N4qyT5ko5jNkk/4Nibrp8u3oaxrPC8qrx6/M2s+JuwLIWPVeu/Q2el1jCuXOJn8TNMQNL6gwPSmtiPb0++Dr4ecTlVIkVhICdIjYFXAIBGhiKNfs+u+LST5BbaKX4gfDuXJq+agJaFmpwFIaO+hO58hPfsSB6YD+FceaEEADrqX1Dbbj022v/pj6hWJZoHilTUjDSykbFTsR6e1g4+e+ZuRTkcyhlcNlXlKho3V3VNWwYXsa7+t4F1dBKyPC03E5o4Sir6FU6nqSz9UX6bD0PQnnNXw9yK6AieCgWmcyEgLRJYeI3mfURt/axgRbjS5dkTLKiySNptt0jQkAEgfMSSTZPQe+NA/GZeZkizzJLo85AtBqFiwASfTqcRxdbFpq9zMeAxvlRJmYmao2ApgfzN/kIU0B6n+KxecnZmTOZuTMZhggWn8VgxKgBqSMLVL3pR+mu5wZ8T4MsryjKwRpl/DCqb3LfqUIAQoGx1Gjt3wHczcKzOQgYuA1DTHOvlYBvKYnWvuO2x3w+MklVinC3ZI5h5lgzcgAUlI0ZgzblgOgBFgbm6FDevTHnhnGMvmcqyZ+J7j1COVU/M07FI3ddx6U1ivSsZtEK39P79B/v2wZ/C2JvGJpioF0oslunTpterfsDhc940MUknbC/lPhj5nKySZT8sBGiRHl8Qaxo3O3QCxR3ujil5i4RLAazKM0R3XW4KoAAAEe/Mb2A9ABXUY0fJZhUlZohHbAF40FOZCKDFF6WABZAPlrteB3m3PT5iYRZceQE+JJIoKI10wQEfNXV9+tCtzjG9Md1yaFcueCPypwuSKISO6oGUMGaNV0L2ttt+n/AFwe8v8ABo5YFeKYyoxNOCQDvvp/cLvfvgHzGR/E5dlzEtj5ZIxHTWrDyqxIG9C2AP8AhGNH4XxlfBjEcfhqqhQm1KBtpG3QdMDFpu5suSaVRQ/oBcAgHqd/W+v1xj/FpC3H4wxLBZUCgm6FaqF9Be/1x2Oxuh50ZZeVmj485j/LC47HZjycpELjSDwBt1NH3HofUYgwdEPejv37/wCgx2Ox53qP8jO5DyIyTJ5x2zyqzsVttixI2Vq2wP8AM3/3Un2/+Ix2OxoXlEPk+ifh+gXh+TCgAFFNDYWTZO3qcM8JUDLx0P0n/wCTY7HY4nV+X6/ydDD+wJc2Nq4tw6NvNGXQlDupPiAWVOxNbYPefT+ag7aOnb5jjsdjrf0zyx+pk6rzMz2OQrmYtJI/MUbGv1D0+uDjimURZ0ZUVWK7kKATvW5HXoP4GOx2D/qXnXsX0vH1Bb4hxBsqmoBqj1CxfmMlFt+9bX6Yy7irEaCNiATf/ox2OxnwcF5eRrhI8kI7GQ2PXy9/XGjx5hhl8rTMKSSqJ20jy19O3pjsdjQwcfP0CyfOPcg1tVLtqNdfS8AUchl4jEspMi+N8rnUPkTs22Ox2MkvOvZ/sapeX8AczcKtxPNKyhlEzAAgEAeKBQB6bbYL48uv5p0regb0P3DHY7HT6fyI5efzFrxI6M6FTyqGalXYdUHQbdMQPiHmGNIWYrrHlJNdu3THY7GV8o1rysytlGsitvEO384134JD/hJj333+2Ox2Dn5TO+Ue+TnPgq1m9aG+9+Im9+u5/k4suIsTPR3BIsffHY7Hm+q4X/p/oz0HS8v2X6hBy0upJFbcFDYO46HscPXsPoP7Y7HYPoG3gV+rM/Vf5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hMSERUUEhQWFRQVGB4aFxgYGR8eHhwgHCAfICAdIxoeHSYeHCAkHxoeIS8gJCgpLSwtHR8xNTAqNSYrLCoBCQoKDgwOGg8PGiwlHyQsLCwsNCwsLCwsLC8sLDQsLCwsLCwsLCwsLCwsLCwsLCwsLCwsLCwsLCwsLCwsLCwsLP/AABEIALQBGAMBIgACEQEDEQH/xAAbAAACAgMBAAAAAAAAAAAAAAAFBgMEAAIHAf/EAEIQAAICAQIFAwIEBQIFAwALAAECAxEhBBIABSIxQQYTUTJhFEJxgQcjUpGhYtEzgrHB8BUWQxckU3KSorLC0uHx/8QAGQEAAwEBAQAAAAAAAAAAAAAAAQIDAAQF/8QAMBEAAgIBBAAEBQMDBQAAAAAAAAECESEDEjFBBFFhcRMikbHwBTKhFNHhFUJSgcH/2gAMAwEAAhEDEQA/AHXTajSuCEdCI/k0BuB+cfPG0umUlWUxmIWXP6eRQ+Ac3xySNXoFVzncOwFZ7kAHHkD4+eLQ1UgFC172WFGh/wBv1/bhXFGtnWYNHEaKEYutpx8nANHvxD7CKxPTSdqxXzd4Ju6rjmMvNpgAULAspKkEiwcHs1VgZ/f9b0XqaQgkBmKjrsXi/q6RVi8sxHj9OA4ms6SOXxlewINm/PV3IPi/tXFf8IiMFJXaa2r5BB79/Jz+vCTH/EF1j2BKasHJz4xRzg+f79uKcnNTNKkzS/mDYVrVbz0KT3r+rweNtDaOnSaYEEDz37f7ceafS0M1+xxXj9McLaeuYSdu8BlJy1hWqsA7SbPejXHo9VK+5FlCENR6TYs1gEX++2r88CmbchlOnyG/MAQCT+n/AHA4Fy6zfLtFtsaiVBoNWbasef78Bk9aCtkbGUsSAzbRt+L8Gvjifm2o1OzagUuDvanC137ZBIH3sUAb4BrLvPpJk2iN41Vj/wDITeP0XjyKaRVsQsfkqVF1edpsgZ/XgRDzaVHg/GR0rAshcHup+q6rAbx8jPFzlXqxZXa3WixUHCsPuN47Y/W/HAYG1ZabVM4sQutkZUgmgbOKOftXnuOJto2Ftp7WD3+O/wB74E805rHpnVV1NBrZySrsD+y4sjt/txY5f6308iqjTje5IUuKv9RQXgL1ApEP/qOQGjdATRJUivubHbjcayLsrXnsAf8Az9+PZ/Uekgl2WpcYO1RRPbuD/wBjxqPWML4QLV0T9NfBFj5rgX6jbvUnoDFgk+L/AO3HkiAiiMfH6duBieuV3D3BG4urGKruRk/9OJdX6kiZfci24FHexo/oLo/2vg7kHcXiD4xxFqpNgLUWrwvc/b78UI+ZxzMpWULXxkA15z1VnxxtPr9lszRm8JRsWMn79s9hwLRtxaOqChTIQhbwzDiXct2fjvwt6KaD3DqJSrsBYcnC/ovj9avi0nO4Usl2ckXfivFD441oyn5hXVyPtIi2hsUWuh9+2eN9Bpyq3JIXJ7sRQ/QDxwrD1ujSst7UFdTdvv8A3xxcTnECmxJuL5+oY/QeOAHcrsZWYYIzXz/5jiV5VPdAeF7T6h3h9zaUDtSX3Yf1V3r7n54vrI5TAOO5xn9rv+/C3EpZLJoo8kgi+wHi/uOK0vLXCERyLu8b7r/A4xdd07trH7DJ/WhePvx7JzBFFsaH+/2GeNSDvPJNI6gEtGf0NZ4p84mkij3FazV2CP8AfiD3mMlmZVuymT/0rHFnWamOcCGV2sgEiiBnsSxof5/bhVTM5uhd03qBowSeoZJvibS+pwzHcBt8AfpwJ5lyFmcrFKjgZ+rIHcnt8Z40j9PEC/cjs9hursM1/wCHvxXbGjmU9QKTeoy0ljAAzRrieLWJISVkcEZ6qP61wIPpxzQEsNkdtxGP/wAPHjaJoulitj+nI/vfGS8gt/8AIZQ0hS12sT57cZwH0uqlA6QaJwRfiu/jsOM4OR/l9S5JqHX+Ys4IJ2qC4tlZWyKq8ff6u4PG82pCuUmh3lTQLqDjFij36iaYECq88CtTyiHpO9N7i2CnCm/zAVRFHFWK844v6XkxJUSagIrEElY3LLQIBUDuDjGfB4qKSFI9QXJgIKZOwFc0ctVr4+oVXGmn5QNz17hIUGyd1B/k2CBWLz2/fjNVqHif20l/EKMqWUAUb7Am1JGD2zfFbT60iRS6CS1ABuukiwRWARgZsG+NVG9SSXlUa7grUR00QRZFjz2OPk/txRm5e2AEF7QSBZP72KJOOxri7rDusBZEs/y6axSms2D1AV8dvvxsspYr7oBZSR9AU48EgLZz5B7jjWaimySKdpJC4zVVfc/GftxAsUu60Ygf0mxYr7VjGSPtwZ1OsbZsSTbGd1MV3fqLy2dtWCar6TnjZNzKh2xU57mNd1m8fy2AFV524P7cawUDIdcwBDAmyMKayMXk2as0e/E55mEO597Ofnqof8xIzf2/zxPq+UgEgja5oBLZgSfi6K9iaNjHfsOI25Y8PYfUPzDPg3uqh3BHGs1G2j9QQiSJlCvsBXbKoI6ie1/TVk96vJ+17X+oY5WSNUiipgSYyBdDKnBsWe+D9xwEk5cScVgflO74F2LH37D9uKs2iB7rRPjt9u3ng0mhayOfNtDpgACFjmbIaNhIljxRIvv4v7EcVOWaKAkq/tBWIosp/fPVgdv7duFzSyBLJjVw3andSp+1YP6EfHFRZ5gV3k/GbF+e/wC/YD4/dXBBTadjMOTROzqkUaUTsb3VAeuxAZgc5wONNEilTuidAB9VYHi91kd/n54Ew88IFNeMt58eQSLq+3FrSeoI2q12FLNqKO6sUBXmvJ/xwj0hlJoPwaKL21Rljda+shdx/egP34g5fJpltIQCazgm/tZH+OB+o1iTKVGoYBu947dxj9TkH7cSaaWQLtgdHQHK2CQMebDOP1sj5vjbK5G3eRs8SFrKhOwHTkk/YE/3r4/TgduZEZAx2htx2kMfNElsAUO2O3FvURykbWXIs/6bJyDt/wD3fHFNfTu+6Ii6ckueo+N1XjHwf8cSUcgkrBHLlkeUBJAWHYE/bNWDfa6xfbg23OZvcwsasn1E5vxQVFLkn48cEeV+n0EqMy916i1GqyTdir+R97u+LPORppgrLXT+dUskVm6z+/jhd1OkhY6aSwefiXKKGMaPgk/HzQOf7jgnDqImcRlztyNzbQWIFmhW0V/5fAMR++42AjYtl2obVHiz5NfUTdcWlhXp66kBqumvN0AbA89ya8cJJsoibmugdZAYnIjK2QwJP3sVhSK8d+NOa83bYFBOVIJTuCPgeexo9uB//vD23/ll2Ugh8UrA/wCktYI7hrB78S8j10MksjNL7Ya9qygdzX/ybiK+2P14eGlJiuSBr89lMW1wVcE5ObA7Hb3BGLo/e+Kauzkn/iMO99/t5x//ALw5cwOlC37mnZVXKbkN13IF2D9h8DgDyfmECjeFpSTZZd2B36lJAH2PwPniu2UVlULafYvTahmcHoFfsBkd/uf0PBHk3MWdkVlRdtguMl93YH9PtxPrtPETUZdVPSNpJ3dsEMtDF+b4l0cwhLJAjO20b5ZK2pQBJAK7QQMWPnF8B8BCM3K51mR4wqWQEX+oZu/kUxx9+Lw9NvY+m2b6T2ByTWDjHauAsfOpkTbH7oKG12Ase5ulo13rzecA8EeXa+eOnnYwxov0SJtbcchwD15vz/bPEmpUMmi3qTJCD7lKBanIJwARRH6V44EQe06h5Y1LMe/yTeKBx/vw4ScqDxVMGqa9oCndnNsvcZrvXfsOF7mfphiBHE6OUIIU9JWwMHxdjPb7cCKfZnRCGhsxI5idQGOxtwOexvI/QH++LzjTlvp/URLRjJcm2Kr0gHyXOTQx57duM4LbXAKQuWwcJPuiTsHtnUAgGjm2Bq8EkG8cTe7G8iqze1WAVDlaAw2S2CfAr5+3F+TUosu3cCDmQgMM3ZFN0uaJ7/F0fGmo0kZW43VSxNbgVuvFEsBg/B7d/nt3C0VtMjOSUcupoHu2Dfddv/QH7cSgagL2V9oPSIirV2DHaAwqsbs4bvxNrIpoyFYJKzL0NEboCu6kGuwPfyCKvERkcyLJMJHNEvvYhuoNgDdYIYXgkeKongGNNAV3r7lRgtUhUE0P6rWsEkg+QB2zwXlOmMhWBwxztG0gKc/1WWUgXf2wBXC9GhPT2YizZrdf0nvY8VQ88RDRyVZVic0WJIUCr8+b8HvjHBwzcBJdPQoMHDNZGFGc5sEk5PUT2NcT+1fWSQMUT1VjA8sK4oaWF+l3CkGmqiFyK73gj7eRxdkZwSqx+4xF2os4+AuO/wBuMombNoIerdHKtqNxsg/P5SR4P73x5HHI287tweyATdnyK7nA79x988aurxnNxuOodF/B3UQMC++cjxxD+PlGdqkhST2yDknJOaBoi78XfDewC5PvRSGRQDQ/t2od89/24hPMgWstnaFKtR8nNMMfl83x4ectLu3WQOwU9sf3rtnznzxpqdXG4tguMUT1eOxPn9q7UOAzEy01ttjY3bZomz4IOe/1fp348OniOC7rYugC20+ACQLFAf3Ge4FKXSR2CGcL89/17Eix3yexHbjeLerERsrf1HCnz8tZu/AvgVYeC/8AgykbMjae2UjdIKIxkAbSASDd/HY8VtHyMg1IpJNE7fA+BnIPzX6fPETSNQG3AF1tBF33LDv44j1EKMd4JAFBQG2sQf8ASDV+T8X54G2uGazXVaTYxG66yCV29xnPEBRgB5AO7Bo18WKBr9eCqaulAy+atvv/AKuw8/HE5eBowoYlyT5XaoFUO/VfYZ//AL3zGwURzBzW0vf0g9gQb79RUd6P9/J4IaJ2RXJQyMjVQKgdm82AxwKwR9X9IuqNGo2gAAnNEjb5z81WeJtDzCXTyWtxkqRfYV4xX0/Yjg7LQN1BfkfqfQ7gk8Ls4IUyFQVBY0AFDEncayF4J+pOee1IFhijkhKXIrnZta/uK84Ngg8AYEhYSP7EFutb0+sE31KwYbTdXd4/ewPOdXuaUdRURKwJH5lck3nOF/uOJzhJLBT4kXgcPTXrGByEXl67JHFsJdyg+TRBqiPFDvwzcqhWGFUePe3UWdsk2bAJAF0DQx2XjheiQR6uB0fYwljWxWAWAJqqNA+eNvVWukHtozglbytbuk0QxGT5+qzfHna3hdTU1KjPbjyv7saHiIqPF58zovqnX6dCoi02lZ91OrxkUteGWs9vPFT8ZygptnjVXobzH7+yz4BDEea4QubQNJPEGO7bo4D1Z7xg+fkm+Del5fGXYKFr2FJ2gDPvoM15q/78c7jKGmrm/PBZSjLU2qIwJ6L0jkmKDTlCektNLe3wa90G68GuDWn5A0MISDTqrGyApZ072cM5/XJ4Opy6PYLQE0PA+OB4517Mh2HtaUBeBYr6TtoCsEf7x8B4jV8RqU22kvyxtfThCOEUH2UBJEpcEhvqUDyAdoNEfp44p63RhlAVq3GgylWF5P5hdgXn9brHHmrnKqzFNwJ3Kv5izN56aW7+/wDgDgNzz1FPFojHIFKu2Folk/1K5+1j9CPHHvrSOHcGdBovbkqQM0ZA6gAbJqvzDv8A3zd0L4u81WSN1m6K37g0i2FoEC1Fm/jPxwp8lm/ERTCEPFGrKADJucbzjO3q+LI8geeGjkHK5lTZrHjZBQjANML+rdVqcHAN/twr0lHNh3Xgl1mvEsqSs7FVGVUGyaokeF75F8ENPoYVZmjSyRuJYdQrOO1USMZHEPMxBp1XbLHGzikC9RN56e7E3jtg/HGus5I4TcGD9yQKY0cWfPnwTwHFmsm0XPULHc2Q1Wy7v7VWPm/3rjOKMDRYMod6oYz3oGwOqu+SeM4SglLUaeBFlInjJjFstEBlYZZScGs5BAFHvWB+r0CtHIFC2NpreD2ByK6j0kkt4rNUaF82eVtkCxgMCiAhSquzgtKtvghTGOo5sMbINcWtRqItOw2TSNLGY1UoEG0sr9KAWjKLz271x2S2rgRN9msOmni9spLbFdy2tkG6oEEkfIF3jjaWfUFusFgKQX3wSKyCRm7Av/pcmv5jNOiRxyiDVQilcLsjdV6irX2PmgPgZsUR5VrJ2MADRabUluoVGyEiyWy9o9KOkoLug2cLisMxX/DyIATp9iHFqtnBo2t7gensa7+N2YNHzLURRkoGAlUAmMUWK470TQz04BBx9nflWiSRAdTrPfUFtpMgyroFvaAFBBsjB+/A/mXJ1Cps1Cq6Y9xNrv4O4ISATYrHg/YEJuhdWh6dXQpnXF+l0UsOxQ3Y82bLA/qcZ8cUNNzuVISIjdSNtDA7lG4AdQIvuceP34fp4EEYkGpHvbaa463nGWUNamhnHk8cvTUGP602tJKSApv8xb7+Md+KRcJxqxHuTG3/AOkExJeoisAgW0QbJF/1+QLx8cTj1HptUvXCqqj1Wz281fhlPY3nhK9ZkrHGrEAiyV3Am7PgE4q/tZI4i9JTl0ZQaAkWj8EpJ/8AwX+3HHLQiouUW1n/ANo6I6junnA2azQxuwaGlQgDbRbz36ibv4vx24H6zl7tX81U9vABJFXnaFIsf2/vwaMj7Eji6mAA20aJ8dj5Nff488X00GjmjcqS0lrfsElaP2bJq1BPVXe63cdELSolJ3kVpdKAaBJF11LZBvz9PYZyMcavCaJAR+y1uNi/t8YyLNV4vhqbT6ZrVUdmUbdsJUBSL7kncT38i89PA6fl86qdulPS2xXSz9OfpsgWBllxfxxZprJOMlJ0CoNWyrtOGBsHyK8X5A+/G6znxQ/W6sXfi7a7oHgvovTh9obpBfepY2FHOCNrKxo1ZH7DjbWel2YWjQk2Dsjk2nH2aqv7diTxzLxGk3W5Fdkq4AzyEC2YMWNhhQJzm1VjtvPYC++eInntQLFt9JUm+9UcAV4yPji1reQ6qMFWhlOL3ABhXf6lxf7ntxVgMZLe5Hea+oqQfHnOfse3ji2HwKewaQg9ybFE0KI8Y+e/e/txhxe5WDVRqx+2R/jjbQaCR5AY9wIcHdupVYdiWIww/fzw2xejm1EhklkhbP8AMdd3mye67GNEKAKAAHfhZzjpxcpOkjJW6Qk6jWyBulEHjwT/AH+eKMjzSNtsktaEUM7rFfbJ78dJ57yPTp7UUca7iSELAGRmNbfFqo7nPYZHbiqno5oU3GYWpBNKQKX9ix/WuOWPj9KSq6vCvso9CSyco5np9RGRu08wKkG2RhVZxj54l9Scm1L6yVUhld/cZrRGKkP1WFrAz8/78dbHLY/cJScqxYttDjybyoYk9/j/ABwak1q3tvPeqN181XHkz/V5qSqGafn6HSvBxS5OM899GaqZxIIwEihgjYl1FMscakV3wW+ODPJfSMmheVXkRpHWPpG8gL7o/OVAvcvb4zw0arUfyZ8nM6/l/wBUQ+OJPVeo3xKgkUEzRZII7Op8Enx8f278I/F6upGOm6p449h1pxjLd2Gk10nue1tjBEYe9zVklaraP6ePQrlvpiz3bZY/vg3+/FTax1Uikr/wEBwfLy/6vtwR0sbKANwP3IJP/wCrjzFP4WY4eCzW7ngXNFovxQeRdsZ9xkbaW/IxGLbBIAz96+/A71P6KmliJRw+wlyH3LgA3RBYf4H644Pekpt+mFGqZwcDJ3sb7/fin6/Mv4OVY2PUo3VjpBs9s0QCOPT/AK7xEdf4e6ldZyc/wIOG6sivyL03q4kZkgcM2wo6HcKOT9LGzXYV38+CR1PqXUu8m1go27QsISQOygAEoApiUruYksAB5ahxV/h5LLAsqqzb49j+31ZRgTQByrZNVWcEZ4ZfUpZtO7wBWL08ZIFiQZq8Ycbu5oPn83Hqf6hs1fhySfr/AI/yc/8AT7o7kVNT6Q02sJ1O9pJOoj2HY1V1tNbyDtsA9s+OBZ9VTI0bPsMSR7NzEtI13YOwUSAOqhYvjXbKIArzoJU3qWR1AstbhV2VIyn2wOoDyDXenrfUSvqmM3sRtGVHuHcrBlAJNKtGyoHirYChZ49RKjn5G4tG/VG+8e1uGnC0xLHpBLWdtKTanuO3GcCpOYSBiVjjnjlUpGImQbL253KFoHIP/MPm84RpPlDr3N/VHohS9L7ze5bLtTciMASAbO1V2kDd05GCeoBbh5o8MzNq1Eje2yGMrvCMFFZYmjivt3F+G/8A9Q1PtWjbQGUhSGypsBtl1YK5IoZ85qHmWngmiYsHjZlKOwQOXYbSD33AWD9JAsgVfc4Y0oJRTu2+s4EieeWkBZtunBVUI3EbitK1dwbcAeMi88WdVPEqR04/mPuby1AVYbuUO4iu9qLvB4I8p9DTyJ7sQE0UrrTKWTsQpR1YEhCAacBtpN4AvjokP8PeUxQkSRK2wEFizk2fzYPf4IH6dzxqsnYl8l9uiXNhYwQCzVljeAQO1DgXzvWXKipYDOoAXd1KVPdvHYEDyPt3bovSmldj7UzoNi5VrKruNUSGHayfuOLGgOmjkTT3JPt320o3ZVdwYCwEA+32+3HFpeBm9Rzu/sXn4mCikcU51rZlneMTSIintuPkA/SD854h5U5eYEl9qWSWJJ7V+g78dZ1gSRjHPHvodLMMWtFSoOdpBNVi7+/Eh/hpBNpFbMMpO7fNJ1bWratqSCPj9fJOOpRpNLlErun0zk/q1CZV2BiirQNfc3279+GP0SjRJexBvKmwT4D1u+D+nF/kXobXzFjo5dTFp91qZOkFT2K2QGoG7GCAavjp/KfR2nhR45pjrJXXaUn2bdyi22gKCMnyTXa+/EZ6ctSGzorGahKxe5by55SD0hQ1E7vNfYE9vt3odyBx7qPTyJIgUOxItnh2hiLtRtAv8rDIObF4wQm5SsMaLp4vbZQH6VNKW8yUvUVAoKGs4sqBxP6Z5RDLpw3uyDMhCBlUAFu2Ruq8/fvxTR8NHTjSd+Ys9Zt3x5egD5tyTbEYkeQmeipkj2Z+NwBBYsAoGCBd3fG3LvRMntiSdXEqtmMyqwYAZsqqgec7/jNcOnNebRxiMSyfzWbYhC9VtQKBgCb8/wC3cEjGoABiAJF2RWQPLd/+av7cX4wuCTk5ZfIjaPRalIrliKZxRDY8dieKUutBB7ee/BHm/N9RBqAo1JliBJ2oSLYtt2lgpwpu1DbvtXYbquXzsjB44VkBJoHw1V9O7c1DscGibHnytb9PjOTnHlnVDxDikmaDXrisH7Ej/p+vGQ68Sq9yOdtBgx3+Aezg/P8AjiDW+j9q7i0gdcDpsEk9rAAJsV0lh9+F5W1EEmY32OtElfKjPUtqauu98c78FOCuLKfFi3THzk2lC9B2shPYKEP/AOTaPA7j/rw4xQqqgDaKHSBhV84Hz9+OVcr9RsW8DaBXg9rI79xXx24a+Y+onGnLpGzqgO7YASB33EXe37i6rNY44Jw1pTUZtvyQ62pWsFzXTxI/uv3UEBu9AnPYecWf2/WtqPUcCsF3gk128A+T9uE6LmcmrMYcxkFzZzWPAAILdzmvHfi3qeZfgYHm14RhKTshABaT/wC8zWQoI72f859PT/S4z+bWdv049CEvE1iAeGo0kkTJPHHRG4kLakV0n/Sa8fJxd8cw9S+kpYreHUyOgbpRwylRRNW9BqF+LI4r6r+L2qLExRaWND+QQq3btlrOP24K6Tno5npWieMwODvLohZGBBDEW3SaY2tnvYquOleEem7hJvzvIq1t2JL6CUuglQgyMKJ7AgnOLx+vBfTrJGVYM7LnG8j/ACP78eazkjfhBMA9BNzEBtt9gT4HbgnFpW/CRkHqoZ4lq68klT7opDTjeUQcs/8AUHcvHqZQQACSxNjJAySCBZx9zxf5l6t5lpEt5UbtW6JbJ/UVZ/24Dn1TqtIaQRkP5ZPj9CONfxup17xtIQGQ/wAsKKs4IwPk7Rf3H34ENCerNOSjt9lf2BOcIKld+5tyb1nrz/KSRI1UYPtjvfa6sk3wbSLnMqSb5NsRBXeY7RxkYbbi7rwe/wAcWtR6hPLdKvRG2rlv2xtBCAf/ACH5u8Dse/CNN6p18rGRtXPuHxIwr/lBAA/Qcei9DS52r6I5VOXmWeX+v9ZDODJISAwEilVyBgjsMjNfB46LL6kh9maJCXV1JSg2AQTYNYKkGvik+/HO5efS63TvDIoedaZWCgM6g2RgZcXf3F+e5H0WiSwziQXLDGdkeAx/S8kggdPHD4rwcJVKKyq4/OvsX0tVrEmH4+Q6ymhKnUqvzJnuTvHeie1kjAo/Cycm5NANVMk6qUYKCsnUCu2wQbN2Cr2D5JFVxpq+XSsXMi7NrUUG7AN0rPJhRjBAAO1qBrhj5X6jGn1E2p2Ee5GiMjWBGFO0G9pZiVUCh8N8cempOFbjm2qV7Rb0nJYPbk/CxyOYYyyS6eQbSXHdi7dAVQGIqzkbRXGcMGv9VQSQHUOiqxdrMcTKCpJ2gkuA24YzfntRr3jK+jNeYQ1WlBEarXUKZe4APwLo2DZGcd+I1gJLoksKhZFUMTU1qepqdQrKtEGI9wvc+RnPvegeTaqbfqhkdljIXAG6sBiTVUL+xzwP5tDqpYGKwxlhsO5CpViwJZhtJLEHuCPg38p3gPuH+ac2mgjlHubnMhKyIAinN3s6iRQtlBF7fk2Z59bNqlVY3CqhTazADdu79QayuT0gk/auF/kulUlDMWooCysjUzdull+pVPkgle3nh40mihU7n9yNNpI9sKVpv0BcE3VYJrh3ihU7bQu815Bri6qntyVtG2LpYWSA7WKK9Oc4NE54ZOU+hnWBxLtSaQVuXqYA+LOPjt983x4/rfRafbLtPWGRKBLUpsggYXJJznsPjibn08WtVPa1CqzL0xkg3+bcEDA7qFWewJ88FzdVEzit25i7zLk2m00iyS28wtSEARQCGxvok0CRht2BZu7dPTfK4nhSQRUHSqdnPTZItGwbHki6J7g5WTyaaOSIzFWAeydgkElg0qtJTJtUA+Qxzd8ENdzyZCrxxmUkDp3bSLAIwcE0T2PkfHAjCT4QZ6kVy0OHMEuJgJBGcU3xn/wcLXMnkSdegXQCvWOwtgxNY3MaNn4s440bmu2EzapvaQqX2WC1AXmuxP8ASDf3vgXpvW8Otib2UfZGw3AjPYnb3zgE2DxgYMh1url1EiFZG0oVlk90Ae4R5QHbQrN1X744SNfpwDNtQEWWErB5dyjO0ELsGcm2bO0109Nf1HoZNRMdQNYyqSFEO1TtA7KR7oDZ7k5yb7HhnPK1aCPTrtKoF3FjQuycnupLj9aqgbHE264yUik1kDy8tLASTS+3CVBiRz1A2CQH9w0pvNABQ1jbngzyPm0fuSQJLIPeXEau7d8HaxZqIqxtskG6xxPodVHIId8nuFS23YoYRkUVpqD2R2oA0awO9P1INIYk1DI7hmuJArRjapJN9mUZJCtSnI+OGS+oHXPQO5BDqvfRNI4hhbrlWwTsUk7VLW+QGG4EEj4xdrSc3nkkZkgeWPczCtiM8YLAOZSu9rtgAp3UMYzxY9Pc+0AkZh0O42na3g9wFdiq2aJIq6zxY9Q6mSNJVEaMCxCyql7RYADEdS9KXuFgYBI78T1d0ZKl9h9NppugbzbUPFsq3PY1cmbvb7mRuFhcihRGLvhdcezRcyLvkYijYNVjobCKW3EeSVA7NwRl9RaiUl22O6EkNGkgQGx07xg1RBKhgcUc8T6mJpAs0asjRYaNqG5WstsJG17uvmiO5FK11yKyaCEStGrJHuRgzx7Silexe7JDk/JraPvxc0kk24Lp9sbLVe4WKBavOpUbL7AHzfzwG1X4gCSSQtpqBjiMgAKHBPUooi7CuxG0sR3riTVcj/FlZNPqYxLJEyyFRtCjAOReN5rOSGIXvic9GM63LgZajQG9Tcw1KatF2hJG+kw7WVr8iRa+o2WBo0c+OL0/pxtdqY2mcJp0IjUk9IwSTvI29R7Du2Ba9+CHJOTRrEwYyBxGQqNqIsubtqVSQF+rdd5o2L401OkkRXkR1EZF+2z+yCF7lI3U7Y2J3b1NndQNWOHT2/KjV2x+18fLotMulEMTR7RgIprb1B28k2L+Sb+/C/pvUGkO2NKQ0et4sWBuOxFQqT1Bqu7oHbY4R+ea9nOz3JkBJYszDwoKqGJHa8JkijfcgF9HzLWR6eASyyIgLs7FVYSnpKkB1AAC4Oazus0Rw/YiQwjn0B1ZWKYvI10OsKXa7KlnIOX7bQv7AkTaOtOHhlLQmSMnZ7WHZRtKoLS7ycEdx2xwK0HNYdHpo59m5ZmZ2RkjD9tpC024IAD81uIN54Lx830s5jSCRNSkw3+00LbUCDceoigw+TlTVkcUlCkn5/wTjO24pcfyBo+XCUEanTHaRUbGJEDqMksBIQrAHDtVjzYrhN1XKJI5Pc0MUpCybHiCmUrVgdS7uluwN9x3NcdVdGHulow0INTC7eMFT0kXY7qd11RIo0CJuR6p12e0knturfzmUeDfUR0/6dxtu+CBfEap2i6ap3/0cI9ZOza8rKCuwKoVvAoV/wBbvtwU0vJ0aiuTXV+3bt57/wCOOrfxF02mcBdRApVVDk7gpG/+XuTydthiwv6Rg1XCNy+OGKBkiG2lJDWXD/UQQ4AP5f6fBA7WKRuWCLxlihpeUyDVqIUZmF4Ck+D3+3Dj6O9OaiGT8W5jixTCRAWKsQfcK7gqkE3u3GvPG/LedQRxn2FVmJ9sFgWZ2GaBZmUGvz+CRZIFkdzb1hPPqWb2lYA/zC25F+lRsJDABiBRJOQfABJUovU6tD6c0dg17sg65DOBKxJ+kW3QvnpSh/jjfm3qPTxaYsVHtjaPaBAw2NpRVKlavuCLx8ccz5X619qQDT2zOy+9KSWV1TdYUSANjNsKBDdkri7z3lgc6iQvqqjK2UdV2AAvaX9QsUy4Ck13AHAb+ajVgOyHlPMIS8gaBwOqHqIagSu1BSsKF9IBoZoZ4zhX9MPotOxMjyNbELJNGQRQ7hA3xR7MBtGcA8ZxUi5PpB/lnKdUodW2Mu6ow2wKQx2/WrH4ok5Byc2OD3L9NAEPskkMCWaNlIdhjqbcSHBsg4Fgm+/Arm3LnRYnjaTe1osYAoMwBGC/SLG7LYGDnjfS6PV+2qxah49jAMFQXuz1OFUmOx5qj08RSt0jo6yUdVqJFlWJYxCSBv0+o3st7dxkE6lhRweoDqBJ8cE+UKNUXWQQxb1uo9r2qkgkODbZoAiyAe1m+KXLuUhpJBqdWIi4IG4As67AGK7+yk/AogfvwO0nIWj3mJoZIAaWQMvt0wyDHtO7Bs7bIB+o9gRHjkYeec/MWjbbo3dJAxuNQyjBtw20EKVFnfRAHAD0762n125W0+2VADHcb7WjOGuRCAoAN2VIPyL4Lck5tBFuKrCXYboyhOzdGCLIABVs+RkEds8VNJDrp1VpWiiBa4pQwUvXyPLUBTUayO+OGVNAljkZ+b8yQ+1FJDcgAI2kEeAAHJBF3utu9H97es17IdwARgMsQO32ZaVhdDNG8XwC5py9Y22w6kCSVt1EAruAyxLggfJ/fH1Ej5v4ipC7QyqVYIQfacWQR0kE9JDAXY/qBu+DUuBfleUXOcanUovv6gRNGyqRUTHpJHSw2lWzTflODknHAyHkyxyAlC6sG9wRtGpJo5r69uboti7zd8WYvXClG9vVsAeysVJo33tuk2R1fb9TwRGuVVCyOkM5bcrPTNtsAliqkEEnpK0CKz8hproP7lkB6fkEftyUkeljdFfrYDdQbbIookECztv8wPkVf5FpWmQbYGjKgfn37iAG9wtsK7T3oCwTjvXFvV+2Z1EcZcSrZe3emycY6bwLU1g9uI9DqG3n3QwiWqBD7gCMDIB2g2ekgjAY2TYe1IbNexahU2yNEDQsNQIoBaXdYWrBFbj3yMDgFzHmbo0nu6MsoYbtwLA2aAYq1Mx+FsgE9xxY1nONTNJG2niUyRMzbWdQTjKxhnOMEMDZsGvtRbV/iSQysLpZV6AwvKSiSMgbQykdRNCsZrh0qVqq/kldumUZeUrIgVNHCjqDv9yGgKG7BG07wSQRX2xtzs2tGkSGMKWlmLMzEMhDAk2hYFXaiFC3uNCzRHBuLR6zTEe63TsVklRGkkHtsCVYKNjLtFGiMsD4x7quZSzbpfbKKjUsftKGJodbA2FJHYEdhntZlNxUdzOjThKctirP0/PUA6HXTfi4ZmhljSZisjyozxEFTZ9sjvgHdmr7kKRxpzpJOXno1KPclhUWQSsO9bQLjABa+odv0ro+nlLRHaVkJW22km6FZASiARkVXYDFDgXJypJtgkijFMEACWQh+FAKLZJYFloC6Juy21doVzcmJPp2LXyzht0UbNhyGW3VmxuXa+7Jv+Z2x3NcNsujELJGJN2+NhdCIbnb6ukERhRZ2/obN7eGI+jnKHrAI3UpO4Nn6m2hQCQASApo/JzwH03KGhLSzJRYUXTfKQA2Aq9IjAJBGxb7jODwGrxwDFAN+QppZmjiEMsEi9fuu/uu1g9IjyAfFFbzfi5PUPJdI+nL/h5UVJAEiCA2UBAKgWpDUPqYAAA4zuj5lGjaWdtNqlVIqMzTI0mS2GGMrvtepbVgRWL4H6Lnznoi1kZldFQmVQtWvS23BcFWNNkWfpuiD+3AOciTzT1LqTIBHAwiZAI1eIMT36gSvUxJNkYOKwOLvLp19mOR3eGWLdsRopGaV8gom1QiAADz3Y3fHRfT3Jn0imaWOeeQbFDqwZFVTVBl66FfUfAoVniX1RptVqJQAdJHAV7uHaQf1LvQbhu+N2RwP3chwuBC0nO1ssrlWsvsmzRVlIFhbBArqjBY+RWSW9EamCGcPPtlkLNK20+4qjo2kKCNrKbGRncprGHfknpFvbMcrQTQupH/AAWDhSL2iRnDELQI8ggdq4Dan+H2gWBY45NUjH/hMdvez0kFVsFjdHveDjBXmB+QySet+WpqVR2EbtGCsuArp2HVecgimyM+DwJ57NDDM0emMckjIo2Ow3jcVyN5KtahR2zsGSRXAzQ+gF1WlMcibXJ6ZZX6mq6SgqkxhqNMv6Uchf1PpTmekdRK0IAVE95s7VwqqN4shfpATyRYsnh06wJJN8An13q5oZpEZTGzUfc7LIyimC1a0CbzRXqHc5GenVlZRKLVYDuuSsg7qC7q3dV9K/578dNPp2SKHbNJFLRYlJIwAN7ZIohtzYoGsk1niPT8lgVmIkjg9ywsartCqBV7ZJclcm62nFjhN7g9yyUcVJbWIXJdMG9xa09y1W0H3I0vuGRWEZztpyO3juDnr3Q6SIf/AFIOsYibcg37sltwfcCfbr+wViKBBMnNv4eGTUyfh9VDEKtzGDuYGyWWNTWR3oqPgd+BfJ+QDTrMfddqVowK2gg2H3Za1ZexUiqORwKb5M8cHnp/3pUpGWPUFG7RI7bSpDFrF9j4yP1xxOukVkEc+o9pUiVQtte4V0qACBdADeC3wvDVyrRaX8ODDA8MydJKkKVZgm7JP9ObYWT9NHA21vpWNVWeEuixABoonx3ObVlYML3HaQSXNdyOM4qXzNcGWHV8nOtPyXVyGTUyBYkjNEyEZoH8th2Ffm+SKJNVnD/qGgakdCN4sFW2KtFQAWDWXF5JskMcGuM42Bq8iflMf8qpdQWZFsuZLYglqs1t6QLHc0BjxxN6o53qtHJp2ghj1AZSAaw5Arc72QuwZqwACe3gLFrNKxkV9NNqnjDNUW2NVUWxawqW21t2O5wawOKfMNHIsa6mMt+HmUp7Mkp3NtABcFnJvNBLP05okWubsHVDlJ620sKLFzCOEajYGaNYukDI6ZCNrUARYIHxffityjmGkkcmNVO+zDH07mbtuLjaoz0qe4FkknHHMtVoDW5j0sAqmU7txUE4YMbrGThTQ2gHi3F6tZZNke+UO1iIbiU3BW6cdt1gKMDaB+rUpKmLwdB5TqXnmj2Q6ZUhLBmKNsyVsKSaJ8FjZJVj24u6yXcAkrQxwDcFiijTab6sSEMR9BNLtP7C+APLOcTJG7OTI0+4tsDBQIwR7ijaT7h2jLnF4yc1IZ73Ntetx2qw6F3dgpB20BXk+ADkjjRaCwprdeZm9lZIgqjaQCxA3YClQu0EgUFsk/AGQC5p6L0BdUbeHChNyq92BgVi+4ArxXYZ4G8v5in4h5IzvaOiFkDUxdaDbt2a6GolRQBANcEubc+0k2jjmRjHqVDwyLg7vbTcdxs2LClXyRdUeNtbDdFH07/D6PE6NFqzYAh3GMhu5ASRg97CCAw+/Y2Dut02rUOsKe2AV3AFxSrS+2riqRcZvFfsIvSXrvTR6VumOGRn3u8iGUlLqiFpiduN2B5HkArD60TVaiNYBpw4JtpYwjHaapYjukBH9TH9BgnjXWQbd2ALJqNZBRZVj90FPdDnY4Qg3uTa289XfaT8YJ4Lcr5yqr/K/mIj0zU7swLUWw9AEBR5Pc5NjiHQfiHV9PI51e+1ZG2uRii1YujtNfB7DyP1OjXTokTD2Z22pGsYIUnFkqekD6QWDFjdUKA4F7smrbhh08z0urRgxYRK6sa6ElwcEh1BtQbxd2a+Nk9SaJUA2RQzRL0EpaqFvbUlEigSCQaLEnBOOfanW6SB5ImJdmLHdHYKk3QbO013xdnNDiflrEMzozT7wGZvaLFBY3Fg3TtFizuFUbrB4aK66Fk6Om8r9WtLPsSNkA3b6NGQ7aDWVrpv6bGSCPjirzkTRrCzGEmUjcHl6qAH5w67ya7kAdr455Jzj2ZHaNlkSN7qiarFtGGY0O4NlT81wzI+n1GmedHZptP/AMUM+4qpBKFWIPT+UYsAgEkCyXjBk7yMk+heSJiJArBgEJbrTcENtttWyTkjAPkcecp5LrUY7XWUFCMyA2SwZrG7apG45VQKX5N8c4g9QO5EcjmUOURUcOVFMe5ACjPUdtk2vkEE1qPUMkMphLb3UrGmxArMrYUBttr0kEKazV4s8LJ9jq+By18OrjTa0MrtkF4nJSwe4RTvUBFPajZrJo8U5+TyI7Tyo0wYMWXfIWQFm3LUm1CjAgbdn0gUOx4s8rilaJzGyqIbMoik3de2zSrgkj8pZa+fHFflPqP3ZMSySIFLh4lJKWCSHX6QdpIDZHcAng8oWqfJa5by2WILIgUBqWVCP5abVIG3amwbWLYYC7a6JvirzHRjU6YmeaCtw+klGFHsPzNuOLJGGbIBPBiX1NpmY3qNqEWF2EXuFHcHQ33JxXfPAHV6NNRC76UxySxCidOoVnQ1tV4wtgg2QwQjAFEE8Bqh43XoKn4/SJcPuvIrMdleB0/VVWpq9w8jsOOqenOTaaOCJlVpFKAq5bo7flBbp8+Lyb45RzT0SkaPLHqSJWtljJClzRY/y1U0b7U3g9OMnvQ0R00skWomHtsgI9tTsk3CwyymltQe3k/pxKNxlkZ20O3LvU0Ecbu0AhC791bmG1CFJvYNxyPpsffhB9VRpzOYDl84igwGX2XUmTPVYXtkCmK1RIB4bddyWJiGjKajpZDRjCMGGIXVUC7XJam7hiCbFcB/TEwgEsexkERCTQ1Q66qqO5QAWK+e4JwCa1xbJ35LIC03Jzpy0QeZgNpJl6yTbISlDCm8sAa2hSwujd5p+N3KkfuSRME/lodpJQdyzA0AR3JoWBjA4Lc/26KCcFn2nY0RBJUruvGMMqEkjtSWMA8LfMuaxavTXI53EjZQJ72AwI6kJAAJAPeyPItOLjjrolCW/wB+xp5t1adDIzjcAQDIFXdkdQXbtIZgbUHPfF1Hp/TiyRCGaUGQI42kKXRiW6sVYuzVlTRF3nhA5XpdVBtWRTqCbWKBgGIJtt1WbUAFsUM9r4fvT/qR54ZoxDp3LObj9xvcYkgGwaZQq4tvij3J459rkvmf0/GWT28FHnPIYdLDGyH3l3Y2KpZvLMacIyXZ2eOm92eI+SazTqm5VmYFulxReAiwp2ituAbLE7h0k1xHzvnk2liliOlRYgq0xbcU3mldmYBt4YMhYkgtWT3YLqeeJANk9x2FDqAWWmo7g6saUlR0td7sEDHDewfcKwep5vbldjG6AHeG9sgEEEOpLAF9oujdZpgRRXYidUsQQPLMLcSCTF30lwwAiYFaI+SCrH6eDvL4xp9HL7Tr+GmPcJvERIO2QE+GFttzt6qJsDi1p+dJF7P4YRGcqA8LqBZCkGSwOoFU3bhZon/UvBjhgecsg5l6g06OGkM8eqSMAsz7wWALAC8AvuBIJA7jOSc4TeZc1muBNQrxxmPbvdQR1MWrcbDKLBps5OPnODJGToN8n9QQ6bRIIGBkn9wuC24IAoO031UFAB7WS1VjgVrPUUabFjJZDFcfclCoICKzflJFkr/UfOeLXprlGnB/m3HPE0jKCm5XUqQYtwIY0o3XVZP6cBeYclenJQqFZzvoUN5wgbcWqhdtXc/IPC7ujbeyWDSxziJ1JBAQF5VYgtuPuE01UpsgXkDsLIB7kvLnbWYdiK6njtFZVW9oO3G4oWC5H6Z4EcnOojX2Yo/xGCQoHV+oNEAqxOPkDHyzemtA0XUkjQsGNaV5gUB8DcGNWSzAMasm7rhJphi6dm2m9SpuaKeBnDgLcbGRwDtBKsCFPcttI7ZuuFlOdQo8g1CF2MhRnSkU9qNFaKmiRuyQAPkli5zo51mfVLBHtNoWLRtTyAjJF3tsKCVrpo9+Fb1AN5DRbA7O/uRg7QCCGVw3YqN+3BxXjvwVFVTGc5XdjPoOSRDU7Y40n/l+7EWao3RgBtNxt/MALVtrIGBtoWeR8j0kbS7mELsGQ/iIm2HNE+6rMhxd3sPaxnha1iPp4IpI3S412Nf5Se4Xv3O/qFfWwG3sdtJziR5l1Eyx0zJ7o3Ae5Juv/hgUpZSAboEMT8kN1kRrOC7z/k0Cav24HZtyFllQCPARrUIBZ+tQCTiqqhheXky1tVS5IpQm632ZJPfNEdNWT2oC27rzKaJIPdZIw8e3aSoJXqIpaNgYNZxnjkep582s1AnCKCJmCKSNtIIgqmqvcpIIv48LxgNXkNeidbEUDQvIJkLFUdiRJSFAoYVcnZgvmhXagy+lefDVRossamWmVSQWpsGyjU4sAN85Bu+EvmWvj1Beqjf3HN0vTnsekHyO9mrog8D/AEv6hRZJJHVy6oXGwZNMpP2alDNY2kbMEeN7Guwj6p9Numv3xFI3dlPtrvssb+kv9YJFWCLO4UpBAI6r+Fg/CrqpZdr7Q7xIiwAIgO5BtNbitGzV0erN8N+kl0/MlImVx7n0jYwkDY3g4AqwrY/1LkCyA517unik0UkocMpVXG5mVHwAVLBitHbea8A1XDLkW7WBT1nIEVlkjVkhZmSI7iWWRdthm+SOoHA7jxwO/BkySSJGXCjckkamOh/qyAaJ7UTfngtzXlzxaNkO7eJmbpAatvYbbO0lioxdhas+RjLJFHsItZApCvY22AaB2nawYMpvJW+/Ak0GKdZGrSQwSxaf2pnaSJrktSvuWLFMI2RXABIs309zmqen1WlZJCYAkqoxCk04RSbBYuN3mwtkq2PsI5bzedWVZh0pkiMruZe4K7ukUMbT00SuBQ4vPz8IGiUzSlkCojqFIjIvbuQ4qRukZrZisWq9Rj3X+ro0Mbwe7p0lVsxt0YoGkzgHJI6iSc4xd0PP9PBFCYopfeaUu8qN1EEYp924KwIOxsnzeCVxJgZ5YzCVlKAAMoATpUMWBYsgABGM5W778TNpIV37TAYSgotIW6lUbxt2lrVbIIFAg0bocM5ZsFXgYX5tFJMRGjbCVjWKQOzbtpZwASAlEYNZAXAyeAmh9VHTSmTTFVcpsBI3KxBVmtmGLwaWqK2e98Z/7m02kT20gDSRndHNHOwYFh9VFTeLFZ85zwJjeWQ+61sm4FgNosUQG3AjqNMDYBNecUG+xoydUM8fqdTcg2RzqxZ2SxG6k226PbuRgRk7B5GLHDM+r0sjsntxdEQdTspGamvdk1v22MeO5F8c6h5dKOuMOFmJjZ9pYdTDNjuCzeCLuj8cNXIeeppZDDqtOJCXSMrdlCu4kkEEqFJJC1dV9XAq8hTrgY9X6f8AdjPsvHDHLGodANp22D7gANI4urz9Iz24vanUigomPuptBf2huYKFw2xlVyLFSCtl1tzwu+oOWadZLhWRmkMftD3xuYNZdVEmVreG27T5AAuuFDmnINUhbUKP5aye2wLDBDYLsrKoux1MoGDgZ4KSQrdjzq9azRKjRn3oOlUK7d6rkdPUhAQHsa+/AjSen4izCSRYIgFeJXAJ2m9ybR3UbbDE9IwR3PEkGgnTQJqDbEP1uGskFgekqdtCwauu4sg4K8x9ORSaSVm1Tso6gWO8qJQAVRtxUpuYqTRxglgOH+K5RcZdPHsJ8JRkpLvn3ASQFNQmVkOmK7JI63ptYFHwakiYMNwIxTDvkWuXTbtc6BKCxySEpKV/mIwZrUjNswBFZGa88Scl5PpdEBJKzyKkrovtEnYWrpIUHGa3qcGh+Y7b+o5dHq3DR0wieydq7wQQoZD+awqhicXtP24T1Q/oyH1Lpm1jxOvdbiZ1sUrDcUdSQpU0CM0aOR5X/Uvp/asYnuTsPdo7CAlbCyt4YdxZAYeLpql5GthQ0ywSdkyjh5NoXLG3UFD03YtqsVwvc5goHTl1HUaDl/G7cS5wwArdVVSt88K4yawxoyinlHnK+YR6W1WF00jqWsXSvi1IJLFD3G431A2RXAL1tPJHqoHXMUaqUcADcHYtmjRsUM4vvgni7ptfHAoSXe0VyFIWO9zJHcaq1jaFXHYVS/FjgxP6khj0e/UREuVZA8YVh1A7hTMCOkn7V8YIbMEldmk1OTaVALkvOH1aTbkBaPaqwBcSliQwbdhWCgkBQMjJzxnFzlnPdIT7n4BuoqyyF+qxkMybwrAYPbBzxnC6jkqqLYkfdFTU8+GsljXUSkBjSSopaQ7N2wtt8EnsCa6auieAuq5rOJYfdWm+lm2lT7QIG0XRqlIrtjHHs8TJONzCKFzRVT0sqgXTqSxyQMUcmuGLUaqTVzI80EckiuNoMu3AtiGj7H6TV7ao4I4ZRTVvodt3fmC15qsUG6O3JmaFw1FmG3HSuK3M9KPJBzwc0Wrjjlhn08SxbZVi1EQIAzY3Crobd4IIx3FWeBnNW0emkDbnoysWbcjUaBXoAJsWen5NnGOGDT8sbX/y1ywIl2OoAZFNKCwA2u25jg0ASKF3xN3wGKTBOu1jR62SO0Mco64+naQwxIRVb96ihRvHcNwu6yNV1BD1BQYsGWgbOAMnJC1Zqx3Hnhj5VoNMWml1nuvO77TaFfaxS2qupagKpTYrFVfGmjTTSziGeaXe1AMucAsQpQ3TdIB+1UeGSvKM1tVdirHzVl39J2bbBcfUaVRaigDYus54ZuVcnE0cQWgEkQltgJNhQf3DBaWiB4OTwwSci0ZiC6eNiYYqbdtQmuokKENEnybuwNw78WuScrj0aPt083vNtLAnflwTtKjaEUKLYAj8qk2SvFLUo7SLTjLc+Bk5/q4RpZi++qRSyqDe4MRVij9d57Eizxz/AJPyXTxxhfbkjlZi6+8HG6jSlxW2Mn9Dg5ILAA76m5penMM7kF19xRFae2yFvpYd+17Df0Yu74Af+8V1OlKbjJIViJRjhZIQWZyrflZFYfFle1AgN+Y64sveqeUh5445SySMoVlSQIHF2Q3dMmwCCL6rOK4YOXa7T6ZPw88JiDUrGQfUBu3K20UelmAI6bJyO3C9recw6zTPJIVM2lQyw9XfA3IWGWRa+kG6Yf08UfU3MRp9LBCWOo3BJZQ7bhGXjFJa01DcSO5rb9uBnoA0wr+FctDqXkhjkDtEzq/tZIvBLR9+x77vseCPOdJLqW2GKnSLfG7kEMLBK0evBoBgLVrvB4TdJzJmlVSIXClZJPaZB7h9uiLa+kAgmjZAFgGhx0XlMkesgYMzB4TZK7kkBJJZSoN2dp7GmxgEEDewElutizHpHkeP3lmRU9xJnQih9IWsiwKyRuvvm74WvXWgLQl1cMJHXcHO2RjGguiewJuic+O93JzLnr6XVTINSQSOh2r3FVtxdQ2ERiVC4XN+SDcs3Mn10e5wJVii3t7Vh4wtbfkufzEg2RuAF1a7uDoWimm08+QsaqBy34ZCjHYvthmyCKYql2y5JoA2c9+LqmOJo3SSQPE1Nf8ALa2rdGuwktXevBJBNHizzP0shi3hXacD3WcyL9DkrHURAalIFkd6YlvAoScrcaaRiBKxpkKugKvYOBuvIIJAJvd+nFW1KVrCOZJxVS5PNHzYwmR5Im9k0Y2ePcNwFBC4ANgWRTCqOaOY45NLqNSpnRgpC5jYUNt9LfN38g0I89zxX5hzxpjsCyPOAXkeVQhHSS5KAsGXZk5U4GMcU5+TzJGkgjAVyWDo6gFW8bMGhtJsgir4V2hlkua/kiLMfEwIVFDII2U2B/NDEEgUCT8/bMOuik0bacNIkiubcI4CgihtMiNW5RkHdX04q790+vR29t1ClWKFwve+xIHj6sDveOCnJ+W6OeWUayRI84YvXfdbgC87lHdgOo4sURwHkk1ejMEsCwS+4jAMHHndZFC+kGlJXcBYvuBQrmHMtRqnmaZ0LhlYdAWS0BCnAxYG02cllOSMtGn5fGdbEIeiBPoEUu0SYtaO6lDP1ZdathVjgrNzzTMJNkEcMykBztUyrJGwo5+od1BGfpN0KD6kknb7BGLapClrebIOuR3k1AZGQSJVKBkAAXuJxktY+CA3DXpvVseqiEsIgjKxbp4GJDSRoxwsuCwUFm2OQTePnijr+QytPErrHJDMwCnZ7LIWoBsH+YQAbUE9mBUHhe5rp20iNpzp3EyynYSN1nJIFKRWEKstEb77m+FWQvC5HD/1k/TDI34dz1xyI3d26gqtUa7Qw+hvqYUMjhk0GiBilQLLGISwMbu+9gvncGpc9VpYAOOwpbm9Os5080nQCqhlJ29aK1sGVSu3YCVAGQCoAw3FL0rzTbrzIJfe3ARkbutuobSXkHUDtUdRBokWRQ4asC2NksMDKYZ1EYcMqOTRIok2xZnNeW/KWHfHC7oeffgZjpdVBG8bKJPeAAIFkrta9u0hQFzhh5BHBfnuhj0kj+5GZNP3tsmMOPLFqKWu09J7ZJvhH57odWNNEn0+0xVUJA2hnO2j32mgQPPwKriSSTpFW245BvNfV8kXMJZYC5i3koze4GIYAg05tjZGTYwPBySk5zPzLVJNGojlVPbaQdpUfcyoUrLFVK3uG6gO5AB3leihkWL3QJHSQHYxBoFVVmwQzJdnHbuRfe9r/Q40Us86yRrAzwlgh2FV9wYsHoJ3YwAbbK8UwTAka6I+7J70cskxURGJXaVbAB/l7WBbpJ9w5JYn7cblIzIg9tZY1YboiAa29wsbNZYgdSsx8VR28W55dAsRn00KxSJGfbIPgDdTbjcYOAGFkWbq64qRczkLLJGrMw6XiUhWO6iLxVb1q6wGIxYp1p2n6CPUpr1NvT/pHQCUuzSe2AfcWUFFPattHbVX3JYkeCpvOGTl/qxI9O8ciy+yehtPDGu6ClPu3QDMu6zYNj4xZzjnlGSfLLJquEcz5LDMjKkiBYgcrKyV2tqB3MMm8KQCR9+GLRan2mk91EZJSzhtu8bC35e6qDWVBNEEUCDwO1quqvLCrfUvuKsQKW4ybA8i+zN3uhd8eelOcTCeOKLS+6BvEkGwkSA/U4ZjQYVhge3+X0tRKW6hNXRuO2y/F6q0oOxFi9q1RQyMQbBLdBG0dRv/AJu2eLXMRrNNMmr0zLIkiBXBJAsjpWhRGB0nu1fNDi96o/iHpZQYNTppFjf6zNGlBh5VoSx3A4yP1A7Hf0xyzl2qXdC7KifymUFlaWgrWRZcIDVKAO1+AAdXVbBpaCi7s19TcqOv2OdQiMg2srGQW+2+lCCTYQknuMknuOA3JeQCOju93sVHZe99wbIIFdxgk+a4a/WvopmK6jT7m9vMsJZisg+dt1Y7kEGx4JGQHKOZOoh00yqhJ2xuFFqhJ2hXDMjhRQyMgdxXHPLVk1ydUdJJ3RHrOZpp9fDI8NIpD7bNIFWu/XaXtBJb8rWvbgnzL1P+K1LPDvRtOvUkjBAdzLbKT+Zdo77cE/PDFByj3JG/Dgm1CNLvBVQv1Gj0hjYUhR2u78aRaKKdkQFpOnJLYFAUEIAAH+ofbwcW0nKFSRCShOLUhI51zj8So933at9jMlrjaEG6NixAfu3wwx24ocv5BInvT6cxAgMgO9WRty3QGChu/LCiVoUabOZeiZ9PuZFaWHa9AlSVVxRtiRtdTbAiwbPc4Pmnj0sy1qbWU5jf3GCbTuYMdppTbsNxAOTk9uKO27aEiv8AanwI+h0syt7kyqSkhOxgGAWQ7T8rkbhtJ7LjiP8AiHrxNqpDp7MD7JRanJClSc1tFE/F/tfHVJvSsU3L3fqhLFSPYe1kypXpZgr3gUzVf+UPnEcEMG5dzSFgDTBtu6jbR+3sBo+KIPcXdqk0x5UXzyGNH3xJkxWFiAPU6EZVsvGLuzYA2g+eDf8ADLVlJZLSVA0SgiTcbdDkhjiiGAodqxYrhIn5lLqJIpkRtkUZC+3e1CC9DFdTYoXQB+Ox/l8eqOlAT30DgAnaZJD7akbgEDBraRRf2zWDwEsi8oresptHqNRMn8ySb3mQ7FAKjfaZAO8bvJGO3gcMHLdG+meMzhYYjHuLOWDrLgkAqaZCVBawaJINXwua/wBCzTJ7kwjgliQFr6WkYG7Yjdtb58YGRkgNqRzBxGWDvLGvShfdaqLJClz7lZBosc3QNHhXFpquCinLLTyOnMvUWk1Mo3ROXSMx7YT1OzEVZSmQAMz3YFkiycGpzLlsOngFiUhSZFUN1VSrRO0oQQoNMAV8kE1xU9MaoaqHYY1ilyfcYhVHVt3ghLVgwWmzntXbgRqYoYpG02wiZQyySlmYMXAAUVtVUq7JAHx4HDppMk02ytP6flnhGrOHkk2pHHkqK27bvJruKoliTV0aTyKJNxiMW0t4XIUFgOwDbdtFh5bx24taPVqYk1Hto6qWhkidryUOQVAkIwx3WQLAvvxtPyzUbYxJA0alN0bUGBNX/wArEC9jAnH6HgpN9DScU6s2igaWKGVY0IBMbLuWNnBIbaFs0QWYl1AUAr5ObvqP04ZyZSfZkkf6CACaHUFQGwBliPPe7xwKhj9sY3KXVZVUt0nar0wpgQw24of1DvXE8ur1SRPG0pDlUcGRyppSSCDupbbd5skixe3hV6m9iz6j5TCSSVO926m9tgR8pkLZzYNL24C8z1B08jxs8gcMpFgbgUsUfr3CyCGvht5V/FGeJBp9Yg1IDL1yDdSHNmsFgDff7HtfASWAprdSWhqGJyR9JIBJ2hHlUkb7NA7sMB8HhpSTViRTTojg9Y6wJsadvbC+YmBRcg7SiClJwf8AfgpofUB1UZ06uu+idzvhq7IFdQLq1BoEhj8A8TQ84ilfZP7sbgER+4qjc2MFNu+z8gUfNkjihqtKfdlkUxJ7QJcANu6cbj01jB3Lis5qyilLgpQbk/ioxljURwrGvS4bqIIbYAu3soBBBz5+w4pPz06p1kZFRghVABRSPKqoUH6QQSV7NZwMcLipFSSJBe7V/URQQqCTCwBqrcEEYIB+CB0P0xpZIoDICraackbGIHyzUwsFUpgRg2O98aW5mjSGnStMNPENVqIwxXc4jjLAYNAlidv+OxAJGeAPp2OJtY8jum5TskFPb7tux97dRtt1g4sjsS12+bcij0sqauPf7T0GiWQ7SWIFbQwvBFAXQB+Bdn8Csksc/wBClclECsV7BSasC+x7gihYuqyhcORYNKaVOu6XAuervR8kU6yxykQMAGIxIoGCCe7qAbHnJ7Y4JQIUjXZqQxmZUF1gMrEAtJZehtIs3YPk8ezzvpUbTanUI8zu0sRBZmVSxodXSwobTHYwWq+F/W8q1Dz70AaMsqEPHtVGQnYoAN7iD3+oHJABBEoS6kNKFftAvPIGroDSGYbZjGSoUnBV1IO0KRmRWKkV3BB4I+lPT0nvzIet4w2xwbtjGzIaNbrNGsjhs5RqyUaMCQMkjR0MFcblpthOSTZYMN3+QvpzRyiZ5olEfWOlmPdgVrbhdq7XIK3V1tAC1TcxNqAfojmyvMpIHvFWWsCxhnb7khSCe9Xx5wZ0vpOBNYHuPcm9wyFuskWysNp2Ng0gNHcR3wM4130HjsA805X+B92bSySptjRvb3bo23WGDKwO4GvnyarFNnpfWHUQ3LTb3KV/SC0QNec+QbU9iCMcZxnEkF8mSciiGsi0pBaJacBjfVZUN8A0BgADAxjgVo9Y0HNJxHQxtalUbqOC1AAtk5+/HnGcK+Ci5FHU+rtZqpDu1Ekal2XZExVaG3xmznzfBb1xqpNN7R08jxLKtPGDadOb2tebzfjxQAHHnGcUisNEdz3MDaH+IWuatN7oVJW/mFEVWfcOrcQKO7zYz54Nfw253K3MEjZiYxG1ISSBRwckkn7kk+OM4zhklVmbydI9acxdoRGT0PNCjDtak5GK854VPS/OJJOVyliAHVmKjAwewF4GP+vGcZwZdAj2efwz9TTmWPRFh7CJIwFC/wCoZ+Abqh5PFHl2qabWyymldGUgoqjuqHIrq71bWf3zxnGcRlJ7UWglZam5KdZLtln1G1I1YKHtbLEXtcMBhR2GeNiwihiWJVTfJCTQ/wDtFVmFGwFsmlqgCQAOM4zjaDctJNlvGxUNeUY4Rp6z5rJpmlnjY2dU8TIxLRsrLkFCayABihXEsmhC6eyfcIZiPcCyfSqn86m7B2knNAZuyc4zhzmE/m/qKT8U7Isce9lBWNdqjAOFBoHcoN/PEGn6ywe2MZIDFmDZKHLAgnPa+3GcZwz4FXI2eqtHENJHIkMaXBEdqrS3jNXk+O+aB7i+JP4geo5jPBpgQsTDcwUUTV4v4x24zjOOiM38KbvijmnCPxYY8wP6T5aNQFSRm2xPGUArG6ZVIyDipX/v+3DDzVVXmc8QRdkUa+3jK/ykwD3/AO/34zjOObo6+KE31Zrn02tkWE7Spdgw72kjKMfT2QeM5+TwGPPdRIrKZpAGQlgrsAxB8rdVQUUAB0jHGcZxOP7aC+Rs9Pcykjm1aK2FkCi8kfVmz2bA6hnF8Peg5f7sUS73TfG0hZdpNr7qfnVgQyoNwIIPGcZxQBQ5RGINL7kQ2sZFbF9xuAzd0AO1/btjglzLUvqkYyOwMcJZdh20SjMcDpNkAZHbHGcZxKTanFL8wzpaTjN/nKAHLeYSufaeRmRxEaJvbvMu4L8A7F4ZDKXikB+mOMEIL2kX9JF5GP1yc9q84zi2p0Q8O3tft/YSvUXNpOpSb2zGPdZDlTXdlIJI8Hho5Ypn0Dh2YPGpb3VPWxgZmjLMbujZ7dyarjOM44m3tTPS8ZGK1aS6TGZ+UoNAk3UZNibmZmJe2CksSbvN2CCKFVQA5vJK0UrOjMDOiztZumcuTV+LvBvv34zjOO+B5Eg3DyoEROJJUbVOiSbHK9LkmgRnBsiye573x7xnGcGeHg0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www.technologijos.lt/upload/image/n/zmoniu_pasaulis/redakcijos_akiratis/S-29241/0196092001279603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786346" cy="35719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57166"/>
            <a:ext cx="3980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Biokuro rūšys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8501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54675" algn="l"/>
              </a:tabLst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     Biokuras – iš biomasės pagaminti degus dujiniai, skystieji ir kietieji produktai, naudojami energijai gaminti.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3571876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Medienos granulės, brikėtai</a:t>
            </a:r>
          </a:p>
          <a:p>
            <a:pPr marL="514350" indent="-514350">
              <a:buAutoNum type="arabicPeriod"/>
            </a:pPr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lt-LT" sz="2800" dirty="0" err="1" smtClean="0">
                <a:latin typeface="Arial" pitchFamily="34" charset="0"/>
                <a:cs typeface="Arial" pitchFamily="34" charset="0"/>
              </a:rPr>
              <a:t>Biodyzelinas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, bioetanolis</a:t>
            </a:r>
          </a:p>
          <a:p>
            <a:pPr marL="514350" indent="-514350">
              <a:buAutoNum type="arabicPeriod"/>
            </a:pPr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Biodujos</a:t>
            </a:r>
          </a:p>
          <a:p>
            <a:pPr marL="514350" indent="-514350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382" y="500042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Pagrindinės biomasės    konversijos technologijos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071678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Šilumos gamyba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encrypted-tbn2.gstatic.com/images?q=tbn:ANd9GcTbF4ZKm5iViyfbJoOo5GcU38R1i_5uaEQW_XhdEbJ-_-gtocGR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2495550" cy="18288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https://encrypted-tbn2.gstatic.com/images?q=tbn:ANd9GcTojr4D7JTqIw38jl3LMy_SGf_znI3jzRTJynTkGHqPjOoriT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810"/>
            <a:ext cx="2657475" cy="17240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6" name="AutoShape 6" descr="data:image/jpeg;base64,/9j/4AAQSkZJRgABAQAAAQABAAD/2wCEAAkGBhMSERUUEhQWFBUWGBYXFxgYFxcYGBgcFxQVFRcXFxcaHSYeFxokHBUVHy8gIycpLCwsFR4xNTAqNSYrLCkBCQoKDgwOGg8PGiwkHyQsLCwsLCwsLCwsKSksLCwsKSwsLCwsLCwsLCwpKSwsKSksLCksLCwsKSwsLCwpLCwsLP/AABEIAMMBAwMBIgACEQEDEQH/xAAcAAABBQEBAQAAAAAAAAAAAAAFAAIDBAYBBwj/xABDEAABAwIEAgcFBQUHBAMAAAABAAIRAyEEBRIxQVEGEyJhcYGRMkKhscEUUtHh8BUjYnKSByQzQ3OC8VOys8IWk6L/xAAaAQADAQEBAQAAAAAAAAAAAAABAgMABAUG/8QAKBEAAgIBAwQCAQUBAAAAAAAAAAECEQMSITEEE0FRFGEiMkJxwfCR/9oADAMBAAIRAxEAPwChhKkFaXAZiALrL0RCIUHL0DyjVRqE8EOxLoXcFjLQosVUnvWRmCnZiNWl3E/8KfrhwKrN6Ol5c9z4aLgcfCShrG1KdRzR24O/COYn9WXRpT4IW1yHGP8ARTtqxsgeGx2pxB7JGwKuYPEy43tsg40MpBg57paVlM6qGq7Ubxsi+PpjSYFygHbOwJjjCpiiuUJkb4Yd6GZqxodQrCWOuOU8Qfmto0US0dloA9mwgco5LzbLaJ1wbO3CM411Vv7tpMRPcO74FLkhcthsc2omjfSYXgwLbKx18LKNxz2ADcgeSLYTH64B3IlSlBopGaYQqYoqMYxR1Co9YhSKWWRiZRbBVLboBT3V7D1yCgMaKk4ByKNdKy9PFXRKhmcBJJWMmEMU5Dq4lJ+PlRVas7IrYzMx0p6PtrgOiHDYjeOIPcvPszwHVPLeHBewPYsl0tyyWEi668OWnTOXNjTVo8/LU0tVulhi4wAlisIWGCu61wcNPkp6VwtVltKVeGTGJ3WckjKLfAJFNc0Iwym1pgtHn9VVFFpfAtfxHxQ1B0lVtC0xZOpUA4gbTZaoYNr2gQJ4+SgxWStbDmjbcSp9xFO2RUujAgcfNJTUMVVLQQBHD1SU7l7KVH0N6tSNsiNHJKjhICoY3I6zHCTIPEcFyqn5Oh2iahi1bFfUFna+Hex8avBXsLjBpAJuqOG2xPVuEjdMOB1LlJ6JYYpOB+TOZlkL9YLRII9CocNkeKNQU2tcCSBJMNvYX4rasHaEjdcq1Cx0c9iqLM1sI8Se43F9EMUymCGtqQBq0mD3m+6hZlTmtl1Mt4xC23RvHuqUyH3LYh3EzKIYtsg9mePeubuu6Z0dtVaPMxgGvfIaAfAT4yoMflzqZLiSeEA8Oa0XSOKdJ9ZjNJa11tgSdptz+a8fy/Ma7cewOxL3tdIfqc4tMg7NJIGwMhP3qaQFh1Js0VNk1Ya6ziADvHit3gcgbTZM6nRvz8uHghuUZa0Oa8bO3MCPTmjVbOmCWtjSOKrkm3siWOKjuyjiGqi9iu164KrVCColCHUn066ShJutQLL4xCcMchNSuuNrStpDqDLcer2HzIcVmXuKfRcShQdRqzmLAEOxDOsMcCqdGkZV5tW1xBWSozdmSzPAClXJZsIniOaFYunUe8y3YeS1WOotM8yqNRi645DmlCzLYWjLoP6hFMC0kxwHG6bXqNnv25foK3g6QeSJ2En5KsnasjFVsd+xNc247R8uKEVcsLXb24I9Rwxd7J2sSU6vhdPEH4pNekfRqBmEfYAX71awrS6RJvZTUcN/CrFPAg/eBU3JDqLLuGwoa0DkkutpED2ikpFShhM2cyykr5sXboRi5FwDE8VEMVdBQvcOuizmB1MMCT+rqngQ7YgGPVJuYXiO5XcDjWE9q0b7fBVSaVUStN3Zfw+HlXKNNV2kEdiVw03KLKoI094JVjEnU2HDbYoXSe4G6sHEE7hKOHOj+I0u0zYrS0cUIIJ24rz6hi9JkIhSzgjikkrGjKjQ9K8JTrYKu0ktDqbyHNMFpa0uBHmF81ZdlA+1UGNLpLmjsmCey5xv5R6r2vO83LsNXE70qg35sIXmeQgNzTDTt17Rx40381J/jJHRDeLPQsDmWmmGbOAA7W+219zCE18LUGxPE3W3zHI6VUh9tY4oBWDw8h4iNjwIXfCa8Hnzg/JQwpLQJM2Tn14MkwnVKWomLKGlk9Sq7SSW98SE2zdsXdbInOJEWKrVax4FXcX0Nqtux4cBzse/uQCrWfTcWu4IxgpfpYspOP6kRvxjtQ1cERy2treBw5oLWqaijXRmjLirZIpRsljk3Kgr1JXGuWjo4JpbEhVTk8u7l59nfpKeHqgKyWlynZk8G11f6oBuyFjUZqlg31axaOy0DfiTtARZmRNptIPaPM7hWqJgyBdOr1SeCZzfgVRSM6zoxSaXvfDi6YbwAP1703L8nZREESZsTE370daJTczrNDBAk8k/ck9hO3FbgavgtTjFgU6jgQDb4p7apJgiEVwmD7MrNmSBFXBFp1TJnyVnA4bVbczKIOoA2UlJobYJGw6R4wbeSSfqPJdQHMviDSPATxCzOb5eWnWy45I+57Hi26ruwt45+iaEmmTmrRnsPgnvkkXEQOKqPpOabggGLkLcZfkzw4bHjI+FvNFsVlDS0jSCTzVu9TJPDaMvh8YGt+vBWsNm9N3FEmdCab6JDS6m8gcSWg94NiOHksZmWFdh6r6RN2xeIkETI7vwWjGOS0jSlLHVmrFVjrg+iT8UAIWOoY1zdijmEztlp3Qlga4DHMnyS1at1C7Fq23GNq22PCFVxGBPBT01yUu+CticVLSJ3t8Vj8RU6vG03QQRXonYjcxx8Vq3Yci8cRz59yyOcMjEj/WonYj3mrkzbZUv9yduDfE39/0eoYXpMPesrLs3pvsSCsjWdLQBzUdKoQV6nYT3R5PyGnTNViKzGjU0TtYfE+ivYDN6ZaIP0WboVWi19Xei2HwNMgdkA7+ZUpRSW5aM23sHDjhBGywOe4UtqE7h2xWtr4Q6bu7kEzKgA0jVq8d/Io4XpkDOtUdzNwjHRrGtp1f3nskH1MIfVg7CE/CUQXX2XbJJxdnBBuMlR6OKwA7JtumNrOKgoVGuptPICyVSqAPFeU0eumSNx5HFSjMZQo05NiiGDoQLpQpl+lUsoK+ITK5cbKm+iBu6UUjNjnVjwUeGoOLr+PoruDpM4lWiGgiOCN0LVgPG4eKm8SiuBYQwAWHerFaix4k85CjNgi5WDTTJH9nioaW64aa66yUYsOrUxYv+CSGPAJSWMZPC4hoAER3o/hAwgGZKz+HxDRuEZo5g0CBCzAghRIDrGLKWtj77oW2sHOiU7McA62h3aiYN57gslZm9gxTzWG3Ky3SDBCu4uBGqwB5i9j6qjWxlZph7SBsYHPvXH4/SO/v3V4Y5RdohPJGSpgWthy0wd0qTRNzCfWqFxkpmleguNzz21exPTrFp7JsrFLNHjcyFRATgEHBPkKyNcBJ2YF/Z5kcDzngshnU/aDMD95S2HeDwNloqG4285PwFzusznLQK7uA1NPskXgEWm3DyPFeJ1aSz0vSPd6NuWC37ZpmuT2Pgyn6Gx3poavcW54D2DWHwpLQ9wbPz8UVw+JbpEwCFlm1jAE7JGqVCWFy5OiOdR4RpcXmNOLuWYxVcuKaU2FTHiUCeTM5jIUuHeGm/JN0rulVasgnQTwWauYImxV4ZqCs8kSVCWBSOiHUOJpWZjyUzMwedoWWFQ81zUeal8b7K/K+jUvzaLOPxXMRmDHNsVl0+nUhH46QPktmqwuIsFZOIWdw+KcBaLfJW2Y6dz5KEsbOiOVByljCrL8ROyz1PGDUAOKu9fG6m40VU7ClKqJum4uuhv20KN1bVxS0NZM7EXXFQfIP5pI0KSVejIf2mu0zwhdodFSLl9k+nmoAsZCt//IWNFyp2yn4lV+UGmNUqvUxjhEnZdxeeh8whwcXk3TJN8k214CD8wDxc6TCzGLu4lW8TUg2VSpe/Fd2GNbnFmnq2IYSDU/SnBq6jkZHpTtKfpXdKICniMt6xzZqPYBuGkieU6YPxhZDN8tFOs8BzoDhBkztM7rfMp/qCePIESsZ0jZD6sd3A/c7jbdeB1brqH/CPpOhV9PH+Wa/D0dLQ2S6BuYk95hShqcwWTg1e8uD5yTtjdK7pTw1d0oikWlc0qbQloRARaUtKmNNc0oGItKbpU2lLQsYhhKFMWCO9N0rBI4ShShiRYsYiCmoOIM812jhi4wBKI1skgDSZPGfopzlFbMrjjJ7ooVq7gd1aoZgSIJU7MucL224qpUwkGSPPgoScZKjoipxdkjq5XG48hQ1KwVGtiQuajpQSdmElJBvtC6tQbLDcZBtZqua6TufqhDQrGHw+qwN1eWKPJzRyy4LL6TGmQZ7lHVqTwiFHSoFzg0bkho8SYRvMeidSlHaDhaTxBPdy70Eow5ZnKc1sgdSoteDe6qOpEbo7l2RS8ajPGLifFa/BNFNgY5rQwCASZ8jO++6DzKD23HXTua32PNA1PZSJ2BMcgvQcwwWEqsdPVtdwc2NVhaNKrZdn2BwgFJ1VtJxAc4vloMyJ1uAbwNpW+XGtuQLopXu9jEaEgxes1cPQrsgBlRhgy3SZi86gsdmuQdZXig0NB3EwGxx/4VMfUxls9ieXpJQ43MwwHVt7s8TN4s0bx9Qsb0hpjrasR4aS2OyPML0LMMvdRfpeQDHBxHvXiLngsF0gIFWpMC44kT2O/wBV4vUS1Z5M97pYaenijX0Gy1vgPkpupPI+iKdFcoLm0X1B2Sxjhx1S0EeV5Wvr4UOILgGgAzYH48AvbfUKNI8GPSuVt7bmFoZbUeJaxxG0wY9VfwXRXEVBIYWgRd1t+QO62FINZTbpdLdgPwCtYXM2xERFp4Soy6qX7UXj0Uf3Mq4Xobh6dNvWMDnwA4y4ieJF7eizfSDo21hmhqfftNF9M7RxjhxWkzXP7QD4qp0drOdXBbYQZJG/CPG/wUYZckfybLZMOOX4JGLxGX1Kftscz+ZpHzUHVr1DPsMag0Okt3jzss7l+RMYS55l0nTyA2E8yuqHUpxt8nJPo2pVHgyrME9wkNJCidTWydkLarux2GiQdI9o8FPX6HUuw3t6i25B3PMzteyb5MfIj6SfgwzKMmFIzCy/SPitNV6Hw5ul537Ui4HMcyqeY5EWvHVkukxfcd5KbvRb2Ynx5xVtAKvR0uITRSPIo5UylwPbB8ro3luTNYA5wmN+XmEss6iho9M5SMdh8PUkaAZJgI2zo7XFy8fNavUwiw27rIdUrwd7LnlncuEdcOmUOWAKmV1Gf4hmb2K47AkjY+sI1Vx4iLFVn4pvJI5tlFCKAw6OajufhHqVDjuiwHsm8bkyCeSMVMSTtZRPl25lC2GkZE5HV5D1C6tYMvH3x6JI6waDC5RWNSkDvFj47x37hFMKS10wVjct6Q1MO5rLBgNwY7hMSBBgHmb2uV6aa7XMBDd4ixELQzqUaoWfT1LVZDg2hjg8CHAyJn6EIlUzKo6ZdvvYfUINmmDr1NHUvFMAP195MaSLHa6ov6OVnE6sU+/Aao3B+8OUbcVw5Jty5O7FBKO0TTPxMGSYPOYUDMWxziGOa5wuQCCRPEx5oGOhVMkF9R7jIOw4FxG8/eRPL8kp4cksLpcADJBs3aLd6i2vZdJ+i9rd+oWE6c1wMQNR9xo//TzwW9DR+p+i88/tAH94A/hb9UIcjS4BOFxOkzTeWOPFji0+oIKO4Dpdi6RkVS4REPAfPiT2visk2mJFlbweKLWiKZqTym1zyB5fFW3XDJbPlG1PSqpiHtNRjQTDewSwG9p3MCTseK2uV/2bVGmsX1WHrSCDpc4tAaBEnf4LxwYysCC1mkCDcExcTv8Aq69bwuO6R1G3o0aXj1XP/UfwQi3GWtcmyRjkholwXa+AdlmHpM6zWC9zQQwAgu11PecRpER6JuVdI+soPFZ7RU7YA7LSQCdPcSQg/TduPpZeH4yo11UVmlpbpIA0VBEBoGy88w3TCrs9jHcbSzaT3q6yNrci8VPb/h61TzJlL24iYB4TvvspK+YntFoiYsvLcP0uou7LhUYNyNwYE+6Z+CI1ekzKhpllZpLXAgWaY0kX2JVNUWScJo21LCOqPN9Igb7bu9EcwWFZTZezuJB+RWKw+fODyT7BbECDcGQRMczxUrekJcCHdkyY3gjgeInzTPfhirblM2VLHxALpBMXPooa+Lm0TCy2FzGT7QJHfKOYLM2hsECStVBUrLOBxppv7jfzRSriS/tevMILUxzHDgOSiOZC6FXuG6DOKxUXBuq1PEDVJ9fmqOJzJjo08r+KbUY5sO3afh3FagWFcQ0ubqaY08N5Pkh7sxMfRSVcYGgaSLodiCHEFxhZIzZabirX+CiexzvZ8Z/5VepWp+6TNlG/FSD2o52KItkTwTdRAk2V2aZYIPaCZVpwLuAnkmsWiEMA3JJ4ALmEpFzu07QOJ3XW4xlO7YJ2kyT80OqYy6IoUqU2gmHkjnH5pIGcxC6jpDqPKjV1Ek3c48YO+02vuPyXsGT4icDSLRA0iRM3bIv5grxbrRMiB3z+rL0fo9mzG4ek3VAJDRvdx7osJlcOFcnZl4NbTALZadx8eK6KYt+azuaZvVpOa2nBaWa5LSb63iBBjZqrnN8QRPWR/sbzPOY4Kc4NybKQmlFI2DWqQBeeVM8xJB/en1YPdvt3rRdFK1R7Khe5zzqAu7VHZ8bJHClZRTTdGhXnPTlmrFG+zW/KfqvRG0+5YDpXhXvxT9LHH2RYHgwcUseRpGaNB3MGPwRLL3gNgtg/n3JzMornak/0RXCdDcY4AiiR/MWtPoTKo2KkDgeyL34zP8PNfS2FfLGmd2j5BeG0Og2L4taNx7Q4xy8F6zhc9LabG9WZa1oMuaBIEHabWQUkNQA/tobOXW/6jdv5HrwKlY+R+RXvXTzNnVMKC5gaGVGOJDy43lkRpH3+fBYN2IpvFy09zgPkVSDVEZ2mee4Xcj+E/Jcpcf1zW8dlGHdcU6cni2x9WqszoKKn+DSqRMFwcSB/UTe4TMCZj6NUtbLHFh1e6S3h3IlSz2s3SdciBIMGe+YmfNG3/wBnr4LQXi89oMPCOYTK3QHEdmNJiAZsTfkJ5ral7Npb8EvR7OKlasWFrZAN2yOI4En5rXUqVSPZt3kLL4ToxWwLhXqOa5ry5gDfaBMnjb3eaM0ukIiCSPFp+kroxzVcnNlxvVwExg38SB5hJuDeZhzT5qkzpFTF3BzmgtDtLSN44yO9BqPSGkMU7QyrMkCWt2MQLHVMh08LhF5N6AsO1mj+z1G8PiFMzMXwGkgBV6eOLxIbYjjZNfSnds+BVeeSF1wWK2LjYqqcdO7guNwet2lrXSeAknyAVlnROqf8ur/9bh8wtcVyapPgpuxo4FVnZgUab0Jrn/Jf/UwfMhWqPQivFqTR3lzZ84JW1wXkPbm/BmDmBU7KznR2SUdxHQqrSY+odHYa58Bx1dkSQBpgmBzQFueNtOrzgfktri+DduS5Gud4A8k4YlukggTwPJC84xValiqnWt0fuydJIvogyIJmz5kcD3FR5LjBXYDq7UX8uICVZIydDOEoqwlbn8Akpm5aebv6R+K6m1ITS/R4qGnWACR2tNiecK47DkAlx1C4GptxFwe0J522Ka6lUpuFQNBDXahI9JiCNwtfiKL8VgOtpUo1kUh2pLnlwJAk3Ave3Dy8vweu2LDsijQ7I/wGHl7T6j9h/MfVSYak6QQ23OHx7J74Wv6N4V1LC0WPEOawAixg8pBj0RRzyRE2/RW7lCvHbs84pUHkgCm47+44+6th0TpltOpILe3xESNIui4aLJ4EISnaoMYU7Hip3/FJwlM1J2vv+SnZQ4Ka0zRc+NvQfWVmgeC0WFxLKgmm4OElsgyJaS1w8QQR4hAI5wXGjmnlIeC1BsA9MTGCqW4s/wDI1ech69H6aj+51PGn/wCRq8vGJOvTFuflKpHgnLkts07LWdAyOuqN5safRxH1CxhonWHSI2jycjfQOq6nmHVmIdSft/C+jH/cVpDRNhiDD3D+I/MqPWp8URrdt7R+ajLwkCDul4nCUv8AV/8ASosbIC2vSsTgmnlWH/a/8V5dmjiKhgkWB3PJWgtiUnuaCnXa0gPJaxxbLhFocHWJsCYMeCbjKbKeKLmu1MJhroFxa9oHHgmy+DprigIJLi7QDAsC6DHHkn9FcVQL2/bWvruLi3U9/WMu+k50AmAxzWhvd2uadSaEcE1YXo5lTY2XkNb95zg1u8CT4q5T6U4cjsvpu4dntfEBejZLiMFTokNdh2ta5xEGnAZUxFRlEiPdcYa3mRARQZlQB0h7J1PZA31U26nttxDQTCr3n5RL468M816K5m2pi6RY14GstJNN490iZIiL77I1kdTHPc3rX1iAajXSWD3OySGsadzwjZair0nw2guFUR1dGpLWud2MQ4sovENMtc4G/CCTAXnXS7pO7DMxFTDYmqyu+nTAlgc01qet+IbpfTLW/ugDIgGLEoObl4Gji07Jhnotgce6m1+LFZj9NRrmmrVcLtdpMCoW7uHCbcE7AZPjCQHtMGhVY7USYe4VdPtkzuwLyTKP7WMyq4qhTfjKhY+rTa4BlJsh1RrSOywEWJ2QjF/2j5mZa7HVwRIMPi4JB9kCNkmq9x1Cj2XIOh+Np1mVK7aWn7PVpVNLaWvU99VwhwYHaYdTETuNuK83dUPVtIkG1p7gfBBui3SnF1Mbh2VcXiKjH1WMcH16padfZEgu5kKg+o/qLudI0Ey51rtmRPcUdYrgSZhj3dbdxtLRdxgW7MGwExtyCdkOamhUntBpPsghwExIjge/vQ3FXOxv6ehKmw+EJjtANtMG447x8JUtVOxtKqjV1el4DjDJHAmoAfSLJIT17BaNu9Jb5cyPYgU6WMe8Oa8NDSwsbpBmXaWiRPKVddj6lMVhRqBrR1JYGta1gd2QX6bjWQCCbk+QjtHKnAh0M3n67cEjlRbvp7W95nxk3SPKjpSfkmzTpU+pUD+sqUQ9rIa10NBA7Z3EAkO/JPy3FVKztIxdVryXw0vJnsiCCHRF5HgVB+zCbQ02jh6bqHCdGajXahcXtH1B2S9wzSDk1O1/fXG7gYcTpJiJ7XDSR5o5keK6ulLqj64qVNTXEzDX6QANTrNFz9Fm/wBm1CA0MsOEGOPcnty2oBpDYFtgQBHDbZLLI34CqRtaucU2wDuSBEt48d0C6eZ+5rKYpu02aQAQHQWPBdI9kSYJBnaOKEHLKh934t+pUVfo+6oQXgbR7YFvIpLfoMnaofgs6rlk9dU7oqPGwMQAYhb7obnwNMsJLnAzLnye1aL33HxWEpZARAGm3efjDVMzLiwzqDSd9Jf8gE1tKqFiqdnpeI6VUqYJquayCWwX3MGLCJKoDp9QNYUh7UCXB50AlwZomLnU5rdtz3Lz6pQZMl0n+WfiSF0YekZJ1OJ3Ohom87yeIB8kusZtm76aZu00X0veJbEkgkAscTpNxuF545/bHl8ipuqYY7LyQIkkd0+6Um0KY/ymnzv8AE/eSbF8KyF2Oiq1siN+M7O8uCvdDc3YMc173NtTrT4BrHGAb+4ongE/4bfPWT6l30U9HH1GDsw3wYD8TKV5ojJnoOJcHPcWkOBcTIuDe1wmiiY2PoVgznNbbW74D5BRuzOrF3u/qP4pe6g6kbDpLimDBObqGoVGHTxv3brzbMMLUe4ltN5EASGu/BFjjHndzvUlKnh3uFgXeF0yztcIV0wfjsOaulha8C+qWubuxwFyODtJ8vJS5TktRrWdY9gcx+sAVAASIgOlpJFrgRawhERlNUj2D59n5kKRmQOO7mj/AHfhKPcm/BidlerTYWU6zdJZokuE6W1DUZ7hE6i7uHmpqXSDENe0vrMdD3VSZIcajqTqL3amMgBzHXERIkQoWZA0b1PRpPxkfJWaOU0Bvqf4mPkm15DUUX4+p1YYK7GxTFEEMqmKTJNFlnNDtBdUILp3btF7WZZiKpcWlgLnPfqfR6whzhpDmzGmGBrbb6Z4lXRQpDam0d8wf6t02oykbkN9XOKbVl+jaUZDCZMKF6L26xMPdSEg6wRa9o1cRwVw4rEFrm1KrKgcGiHUKbx2Tyqhw21QdwTM8CdeKP8A02+ij00uFJo8GhHXlqrQjhG7M4zA0m1adVlNrHU+qIDQA0upQQ8iNyRJggb7KOtl9MknR7TiSNTokku2nmVqZbwpt/pb+C4P5Gj/AGj8EmnJ7DRlf2LSmdDZO9zPzUeLwrQBpbN7wFrpI2AHkE3W7uCXtSfLNsYIUa33CfMfikt91zvvLiPafsFIxDMU6faPx/FSsxb/ALyq+J71KLKFsO5Z+2v+/wDr0U7czqcx6BVAJ4rgBQ1MO5d/atQcfgFPTzd/8PoUMEbSCpAQjrl7MgrSzZ4GzT5Jxzon3W+iFB57kieRW1y9hC37YdyHxTTmTt9IlDY7z6rlid0O5L2ELjO3AAQLbCdu4DgunN3cQEIJ77eSc1i2t+zbhT9rTYtB/LZO/awkS3b80OY0GLn8PIJBvBDWzbhBmZMbEU9rbk8ZO/gof2jedHZ891UJPinMdNiVtbBuETmIMTTv4x4/JStxlL3mQfX9cEK74XesHFbuMNhqjj6TdhHg0D5BXm5hTPv/ABWXFbePSO9dc535SmWZ+g2ao4ikN6nxCiGPojZ0+iy++4Ccw8gm7/0Dc0lXMmFpggbcufgufa2c4j/hZ5wPMLjZFlln+gbmkNVv3k3U3gVng7xvyK6HluziPG6f5C9GDxA5roHegP2p/P8ARUgx54p1miAMF3euF8ckLbmA4mE9uNB2KdTi/IAgXHmE3V3ql9pXHV1RUzFsu70lS65JC0ajOsogsJi/5LjhAKSS84Y412/h9FIw+15JJJgHWn5x812mZF+9JJAxO1o/XkrHUjRMXt83JJJJchRUdx/XBSUnXI4QfgLJJJ0BndUm/ePj+ZTXiAkksMWKYt5fVcpn5/QpJJGKxvWE7rlJ1m95d8A2PmUklmYlBXY3SSQD5EWBPppJJWYVBgLgmLqScKOOdBspgbJJIIYbquPD9fJNj6/MpJIsQYDt5J9Efr1XEkAM65o+IUJP680kkUA7TqG11O38EklbGx0PfYrqSSu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s://encrypted-tbn3.gstatic.com/images?q=tbn:ANd9GcQQlmGGD4nHUCGjh1tNvbwzuNBoA-SSCze36AOFBPSKopH38aG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5550" cy="18288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697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Bendra šilumos ir energijos gamyba</a:t>
            </a:r>
          </a:p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lt-LT" sz="3200" dirty="0" err="1" smtClean="0">
                <a:latin typeface="Arial" pitchFamily="34" charset="0"/>
                <a:cs typeface="Arial" pitchFamily="34" charset="0"/>
              </a:rPr>
              <a:t>Kogeneracija</a:t>
            </a:r>
            <a:r>
              <a:rPr lang="lt-LT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lt-LT" sz="3200" dirty="0" err="1" smtClean="0">
                <a:latin typeface="Arial" pitchFamily="34" charset="0"/>
                <a:cs typeface="Arial" pitchFamily="34" charset="0"/>
              </a:rPr>
              <a:t>termofikacija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s://encrypted-tbn3.gstatic.com/images?q=tbn:ANd9GcSPaCGC3ZOMIZ156oB0LppEu8TmVCp5myJ_o0PNEwKNQbI0xD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256"/>
            <a:ext cx="2752725" cy="166687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2" name="Picture 4" descr="https://encrypted-tbn0.gstatic.com/images?q=tbn:ANd9GcQOFOi2U_76yGubUinVr-0AwDK2mXmInmEypQC2rq6yKeFFqTYK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2619375" cy="174307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4" name="Picture 6" descr="https://encrypted-tbn2.gstatic.com/images?q=tbn:ANd9GcQ1vOG_jtKGBp5oAOjp8vBipKC1nGj0Vq99KDVFchdGWAsE8y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85992"/>
            <a:ext cx="4000528" cy="3538553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Bioetanolio gamyba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encrypted-tbn2.gstatic.com/images?q=tbn:ANd9GcTjSs8tYtrfJjbaW3zTQtfg9tOW9-oyVWtiHyY88-N8kCsK_1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2286016" cy="192882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8" name="AutoShape 4" descr="data:image/jpeg;base64,/9j/4AAQSkZJRgABAQAAAQABAAD/2wCEAAkGBhQSERUUExQWFRQVFRUUFxcXGBcVFRQVFRUVFBcUFhQYGyYeFxkkGhQUHy8gIycpLCwsFR4xNTAqNSYrLCkBCQoKDgwOGg8PGiokHCQqKSksKSkpLCwpLCwsKSwqLCwsLCksKSwpLCkpLCwsLCwsLCwsLCwsKSwpKSwsLCwpKf/AABEIAMIBAwMBIgACEQEDEQH/xAAcAAAABwEBAAAAAAAAAAAAAAAAAQIDBAUGBwj/xABKEAACAQIDBAcEBgYHBgcAAAABAgMAEQQSIQUxQVEGEyJhcYGRBzKhsRQjUsHR8BVCcoKS4RYzU2JzorIXJGOz0vElNDVDRJPC/8QAGQEAAwEBAQAAAAAAAAAAAAAAAAECAwQF/8QAKhEAAgICAgEDAwMFAAAAAAAAAAECEQMhEjFBBDJREyJhBXGBQpGxwdH/2gAMAwEAAhEDEQA/AORSnQmhhxcX3CkBtDxp7DagDdrUPovyS8OhO4U5iywjYG4uKZw0RJNr6cqexTnq2Go0trfnU1s0vRJVgqxiw9xT37qgbRwCt2owQ3EcD3jvqRBjDlW6hrAAcDYd4qVAVkubFSLd9J2tgqapmewc1nBPDTXhwqZj9kN76L3kDUHvFqLE4PPiMgO+2u7gOdTMM3VMq5iLm1730v8ACr/KM/wypwmLy6Hd8RViJRa9StqbEKszOoOutiQToDcH3ToahS4G0bPGWyra6vwvexVhodx5bqHEm6GGOdrcBv8Awp58CHXXQ8O6mIWFhbXnUkYil0MrGBU5W0I3H88Km4XF8DR4hQ4sfI8qrzdTY+R/PCnVjsvM9EZKgQT8DTrTaVNAFip6bw2HudfOkJqbnyqUkgAp1QiVcDdSc1MddRGalRRIz0lnpjrqamm0ooQjETct9LweG4nd86RHFxO81KD2quhdj1C9MdZQ6ypoY+zaVf8AQRv98XvR/l/KswZK0HQiT/fY/Bx/lNHkG/tZ1K1X+xR9V5mqEVoNij6rzNdDOLN7SWVpDLT5WkFaRyEfJQp7LR0wPJy3GtSYJudIhPZNEIswvx5fhWb6PX8k+Jjwv5Xp3EYh8jAk2tx8RVfh8YyHQkc/51Pl2jmjYX/NxWZa6ZNklVFi7KkGME6a38aVHjo9bLa44UUOJBRQyq1lA1HdQGHjN+zlsL6GpbRai0V8a58VZdS2gHEkrYC3O+lXOC2aTMkbAamxuNxBsR3EVW7MjIxsRjFyHQqCbXYWIF+GoAvWu2iCm01voGKORyLorEX8Sa3jFNGLbT2S9vR5cO11DMpCgkA6AKNxGu6sZtSFvobNrrPGvd7kht6iuqRdHJcbmjUplU3Ja4AW/cLndy4Vm/aHsRcNs5QLXOIjzEG4PYkGnC11Nq1yJHOpbOWRSkH7qlLLeopF6INY1ibk3rKRIAw1pnrKGepGJDW0PkaeJzC3H50w76UUb+nyp0FkpDS700Dfx4d9WUOwWIu7omlwCRcjuF6BPREVhSGerGTYYA0kvqBfKLa94c1Ax+BaIgMQb3II4gaXpBY31lNB7mmnkpURtTAmB6Geo/WUOspAP56LPTJektJQA68u6tJ0Na2Nh8W+KNWTjNzWl6JN/vsH7fzU0PtD/pZ2IVoNif1X7xrPA1odhn6r94/dWzOLN7SxpJFIaC9zcgnl4WpJwved9/hag5Ry1CkdSftH4UKAPKSxkE23fy40vDMPOnZsaZHd3tmkZnNgFF2NzZRoB3Co6Q5hpv8AhUNHrIenjv8AyqOuhp1JynZb8/jTjKCLioK7Q7Bj7aWGndrU2LHgA9nfpvqnliINHDPY660qRafyWENzLmG4Dj39n5m/lVj9IZ5FZiSdLX4Koso8gAKhYcAgsBYHvv3b/wCI+lPbPiu19dL/AB0/GtPBl3I3vRPpjJhlkCtGOsYDUXyhQdeXGszt/ESTQYhX7R65cRcWF7gqxsNOPxosGwAe63IPH76YxE9pAN1xlPeDpu9PSt5JcLMK+5mPBtQZb1oZujsoQv8ARJwliRJlYx2H618trac6qv0dJbMEcqdb5TbyNY0bEGganJBGR2mZT3KCPnUeaNQ1lbMOBtY+YpAMEUpRTyKDRyR2I1GvLhQTY1GK2TYaTJh3btCaNQDYG4Xs28b/ADrM/ownUMn8QvWrwePbJh423RAAa3GpzEgjhqKcUn2Em1tFlt3DARMwAtlS9hYqbgWvbdWQ6ZYYRzqq+71SMPBix++t10jxiGEjf1gAJ0FiDewWsf05hzSQsuqnDxi/AlSwI+VVkik9ERk2zLWpwGh1dLEZ5Vkapib0M1H1Z5Grrots1JXcOrMQhZQATcggWPIa3v3U0rBuijLU22tdHwWwUlG5Es4AGW1wQfeuTfdVJ082KuHlVQqg9q5UWBy5bWHg3/aimTyV0ZdDWg6MaYyD/EX8Kz6rV9sHTEwH/iJ/qFS+y1tM7ODWg2Gfq/3j91Z0GtDsP+r/AHj91bs4svRaCjpANKFI5g7UKOhQB5f6U7GEGKxEcYPVxzyxrcgsAjG1+O62tVEcxU6Vouk2MWbE4qaNgUkxErLwJUtcNlOoBB+dUK4TMtxvufA7qmR6kekOLMH0I8qScKV1F7cfzxqJf1qRHimsVPGpLvRIbEAkg6a2pqTDnhTkqK/cd1/xpeCDA5TYg7jvtfiD4XPlUpWVtImMciAd1/XQfDXzpWBxFqZmbNc9+ncBu+FEGyvYW0PDUGx334irIRqdh4RppCqgEkFrc8vlvpG39nMpsylWG8MLEHfqOFWPs/xQXFxE2XMxXxzAj8K6v016FRYiEuBllGUZ+a3Ve39qy8d+ldCkuKTMGvvbRSdFNp9dsPExk6xwTD9143Yf5s48q0Xsu/8AScL+w3/MeucdGklwhxmDlFnMM8W/skmJnjYHiDZrf4grpHswS2ysLf7BPrI5HzrJopPZjPab7I0ZXxeDAjdQZJItyMAMzOn2W0JtuPdxi9B+nuDxSfR9oQ4dZcpAlaOMJLp+sSLI/wAD3bq6vt9L4Wcc4ZR6xtXP+k3s1jx+zoZoVC4sYaEqRZRLaNew/C9tzcNOFJPQSW9HBdo4UJK4TVAzZTxygmx9LVrelewFih2a3VCN5sPml0ZWZgyi7KTp2bHQC+YnjWPkZlJRt4JBB3gjS3wrpXtY6QwTjAdTMshji7YU3yErFa53X0Itv0oQn4On4r2X7KWNnbCIFVSxIaQaAXO5+QrhuIRmdjElgNwH6qruGvID4V3TpZtsSbKzwHP9IQBDuuuUu51tYZUa9ROgXQiD6IkksQaSUZjmuQATcdnduAPnTWtsHvSOPTRyCKxS9yD3jQH4/dULE4br4LEENA4Yf4chCP5Bsh8zXoPb/Q3CnDykQLdY5GUKWXtZS17A2ve1cXwezX7UtrxqWjltvWOSyFiOQLA35qKG1IPaYzCbGlmDsi5hGoZzcDKDc7iddx3Vq29i202AIhXd/axg892apnszw4TGTYeYA3hnRlJ7LNGCRfUX3HfXoXBn6tbi3ZXTloNKyTHFts80t7GdqD/49/CWL/rrV+zHoXitn4xpsbF1UJhaPM7xlc7yRZRox32NdxvWF9qG0Eth4HNleTrXtvKRD3R3kn4VcXbHP2spulGzMIjELJku+oABA94izXvasx0x6N/SsQFWZY2Ebv2gxDgRQt7yggbuPPS9dQ23hkTBxut7K8b+8WJzmx7RNzo541jdrQBQxAzKgZbWBLII2aMXO66OLkf2XMUSnp6OeVqmYpPZROuIhi6+IGUntAFur+rjk7Q3MbvYAE+7fdVLPs1sLjupcgtFOqki1jZxqLc+VdPwkWbaUeXrDkbDb92bq4cxYk2awRdRr5DXnvSiJV2pNYMoGKJsxub9Zcm4A0JuR3EVnaZthk2nZ0oVoNhn6r94/dWcDVodiH6rzNdD6MMvRaKaWDTQalg1JzDlHSL0KAPKe0MK8MrxOMrozI432ZSVIuNDqKPCTC1uN/KlsucsWvcte51Yk6kknUk7/Ook0BXvHP8AGoddHrJNIfEAZfM/OoskRXfu51Iw2OKix3fGpU0oKMb30PxqdplaaK5X1uDY1bRXWNS3vMCfAE5R/pf1FQjs0kgJqTYAcydLCtL0twyRCGJbEpnzG975SIE/5JP71WlabIla0U8eGO8WIPDdQgw5JPcbVFueBuKnwSXZtdAbDuA009Kh9Fx7NN0E7GPwxta0qDX+8SpOv7VejsRFmRl5gj1FeYNh4wQ4mKRgSiSIzEC9gGUnQ6HjpXcMJ7W9nyEL1rAk5RmjffpbcDvvVp2kZyVSZW+0XZQcQTqBmZTE9t7GwdAfBlYeF60Xs5w3V7Nw6XvZX17uscj4EVEx+1oJIZYwyZ4JOtyE9rIjCUvl3gZWasbtz2i4nZpTDwwRyRjPlJL397rAtxvASSOx7jVSejKPu0dX2qR1Mt/7N/8ASag9EJA2Awp33w8P/LUVxjF+2rFl2MmGURvEY8l3Au1xnDWvfupzo37bJcPh4cMuDEvVRrGCHa7ZRa+UIay5aNeLvaMD0qgC4udRuWSQDhezkCtL086IQ4PZ+z5I9ZJkd5HO9iyRyAb7WXMQKy22sY8k8skkbRtK7vYgiwZi1tQL251ddK+nP07CYTD9SUOGUJmzZus+rSPdYW92+876LuqFTWmdX6RaxYGCIKgeJYlAFlXrUUMbDuI/jNdDgARVQblUKP3Rb7q5btfpDDhsVhFndR9FgDEC5JmEapl07jfX7FSv9s+GAzZJW36KoHzPxrnzzyJKMV/JEO7OkSgEEHiCPWuUdB5BHtKbCS2ZWEsJBGjAHee4gf5qn4H214V3AdZY7neVDDzym/wrObT6WYZdsxYuKUGI5esIVuySpR+zYEmwB86ywympNNFyVlimwhh9qtcizwyx3chczhMi9o/rMrxHzauuzHKhO8gVzn2gY8jD/S8M0cgyCRXyrIrZTlkA/dYHuMZrn3+3TaP/AAP/AKj/ANVdV8rsiCez0PGTYE6E8KwG0NgHaO0nL3EMAWK44lbO6r35ntfurCbI9tG0p544gIe26r/VHdfU+9yufKuz7Fi6uMgkZrksb73JLyH+NmH7opxSxqxyd/aV3TqUJhkVdB1kYt3Lw+FZPEzK0hS180JNubRSvceauB4GtJ03xsZhADqTnGgIJBAOpF6qukGGCwpiksOpkR33gmKdVVj4ZgjeANRCdvZM4X0X+w9nnri4EXVZIypGYyFst8x1surPwudN1cO6ft/4tiLvn+v366ajsa/ZHZ5aaV1CT2h4fZsa9ZFK3WE2aMKQQtrA3YWNmFcg6R7aGMxsmIVAiySXUWCm1xYtbe1hqeJrSq0Vh9p00NVlgdr9WuXLfUnfVSrUoNXSZtJ9l+OkI+wfWljpEv2T6is+Gow1KkR9KJoh0iX7LfChWevQooPpROJ4VNWueI+VP5BypjCtq37vyqVYVg+zvXRWHCXW433OnmfSmMxW41F94qzwsllte3ab50nFi6G+umndSvYuOrNR7NMMJ8YrsLJhkOIe/u/V2CXPLOV9DWefE9a7MTe7MfIkn7zVtsdzh8BMEbtYmVIiRoRFGhkYebOnpVBIpTdwq2tUTe7CEFmBG6+7wN/uNO4TE28zSopNL8gx87H8abMRNyLDu8qnxspd6Jr4g5bcLg1K2ftN4r5XK33ka1UrMbWPD4VKAqK0Xytlu+2JVlEwJV2TsnNcMouhRgTqpsQQeBrQ7Vk+l7MTELpJCFD24dUchHfdZM1+SCsRv+fprWr9n+PBeTDSWyTLb5qw80Zx5im99mclx2vBkJ8WWFiT60jB4lksVYgjiDY0rHYRopHjb3kZkbxVip+IqPDuqOKqjXk27HcdiGcXdie8m9SOj9uviZhdIiZiDuIiGcA+LKo86gzbjVhsZfqp33WiC+Od1FvO3wrSCpKjPI27sRjNoPNLJI5zM7FmPeTc05FjGjACm1xr6k/hVerG5qVORmsOFhr3AD7qUlfYR10GJTe9P/SAws2t7a2FxbvqKKI1nWzV7NP0Y6QdRIYj/wCXlZQVJJCFux1iX7mNxxHhVVt7ESCR4pNTGxXhwOh9LVBN7X5G3hVp0oBlWDE8ZUyPb+0iOUk+K5TS+mm7fglTcW68lz7KcMoxMmIe3V4eIud2rscqr4kZ6d6Q9MJZCbSEDNcotspIJNzz9461WxTHD7MQDR8VK8p/wofqU8i5mPlWdkc6a8L+e/760a0ZJKUm2aD9PEg6m7G55aj/ALVNwXT3EqpR5DJEU6sxPbKyZSoF7Ei1/hWVU0E1NZ1RrxTRssTiGm2eyH34xmtvv1fvD+Ak+VYqPePGtTsHFDMw3iwNuduyw8wbVnMbgjFM0d/dew71vdT5ix862/JlHVo6mrUoNTKmlZq6TnHs1HmpoNRhqAHg1Cms1CgDiOHmKE3W40v3cqmx4lW3ehqEJbXtxps2rnOonQyWU2+03pekzOSpqOsxAsDapWzbvIoJNr3OulhrQHg0mCAaFFey5Mx13dqxZyfAIP3RVTPEr6XCjeCfGrvETknU38bHdu4UwLch6ChyslJmfbDkZspDdkbu9h9wpWDfUg7/AMirjFYNpWYoRHogVR7pNznJHdpVxFEBbQXAAuFC3tx0reGCWTrown6iOL9/gzcuyHfVUIPoD605DsWbiFA/aH3VpKJq64+jglts5Jetm3aSRQybJfT3dDzP4U9gYWjlR92VtbfOrQxE7gT4C9RZFpP00PA16rI+xvp9hrYrrRa0yJJz7YGR93NlzfvVmITpV5tUZowPstcdwbQ/JapIDp5njXnzg4No9DFPlFMEm41qMDszLsvMdXllDBeORMyqee8v6Cs11ebQHfpv51sdv4IRGCMcIkJ+IGnr5k1F0tFS20ZzDbFa97i5t2dx3891HLseUsTlGpJ95OJ/aq0zUYqeQ+iqGyZOQ/jj/wCqjXYsx91C1t+Uq1vHKTatBs/AGaQIDbiTyA3mtnhMCkS2QW7+J7yauEHLYObRzjB9HsRe/VG3fYfM1a4rZJGBdGBEisZVFri4ABUMNNRmqbien8IcgRyNGpytKB2Rwvbl6Xp3b3SAQpE6oZVlOhU67gwI01uPlWn018kNtmd6TTJ1iQ57dRFHBuJF417frIZD51S5ULHt/A0jaZPXPv17QvvIazA+NjUTNZgaw30X10WgVQPeufC2lHh8OzsFS5Y6AAXvUdTXROheyljgEpHbk1vyW+gHja/nSgnOVFSlxRTbL6O4iNwxQWtqCyg7t28/kVC6U4crJE7rlvZDrf3Tobj+6QP3a6JMtwbaH5d9c1xhxM8DGZlYLIV0UBo5IyRrYAEMLjxYV1PGkjHlbNl+ko/tfA/hRfpWP7XwP4VhP09J+RUebpG4/Io5E8GdE/S0fM+hoxtiPmfQ1zX+ksnL8+lD+kcnIfnypcw4M6X+mY+Z9DQrmn9I5OQ/PlQo5hwZXKinRtDzH4UBCyG62ceF/hSQ1KSS27+VZWb0KfHAqRlsam9G8Pqz+Q+Z+6oWIkDLqozc61Oz9ndVCu4tbXuJ1Pzt5UyG6CkOtJpTN3CkCoKRYYRNPGrHAIDIoYXBNreVQML7oqZA1mU8iD8a9rFGsaS+Dxcsrytv5LzEvHDbsDW9rAcO81S4+YO5YCwNtPhWjxk+Rc2XNraw76otpTFyGKlNLC4OvHl31OH5NfUdV/olxyEQL1QBOlxv146c6hbTQB4mIsxIzD0/nUzBKeoJjtn18b3/AApjFRs0GZxZ11BtY6Go6f8AJr3H+L/BV7ej4FLC5GbSxHfWJjNiyneGOlr1uvo0lpFe5BUkE6i+8EVidsYPtZhx+JHI891c+aOjbFJ8v3LXotszr8XDHbRnUEAcOPwvVzt3EmWZm5hfK4zZfAFiPKqTo2v1TPcq/bVT3FAtr8Ddj4jzqeDXDJ+DpSt2JpQagbWpeHALr+0PmKlbG2abojF2ZG4khfIC/wB9aBkuLc9Kz3R6Xq5ZIW0OYlfEbx6WPlWjrtx+2jJ9nOtiYyPCLicLiuzcki4JDgrl0sOIAI8ai7HEs2DyR/1uHnV1uQLKwbnyJbStP0rx5ieNnwyTQ/rNlzOp10F9F4Hv13VW9HcPJM2LmAaET2EZ3EEZu0Odrj40VugKDpDA9w0lusX6tyNzaZkceKk+amqOVd1a+fAYiRZuuQArEihgbiRoyxzeYJ9ay4iB3n0rmyadmq2hUEtx311Xorig+EiIPurkPcV0/A+dcwhjULp72YeNrHjVt0f2+cK/ONveXj3MveKnHNRkEoto6c4rE490hnxcbsFWVFnTMbAvYhgO/MoNaXB9IsPKLrKt+TEKw8jULa+GwkrBpTExUWF2GgOu4Gu1tNGKOb4qIq5AGmhH7LDMPgRUTER67q0PSh486tEysLZSF3DLu+BHpVNlvXLLRutkLq6QynhVgYhQMIFKx0V2U86KrE4cHgfWiosXEg3oUm9GKYEnZihpkBF1zrmHNQbsPQGuiYlVlWWUXVQS1txBd+yvL9b4Vh+j0F5CxuAo3jfc6D7637Qj6A1za7A7rXykKOPEu38NNKzORmmY86QKeaIDjfyNJCd/wqS7JWBl4elTRVWi2Oh87fjV5iMKFiWUG6lip03cta9L02dceMjzPU4Hy5RLEbdAAGUk2HG2tQcftMyC2UCxvvueVQhKOYoZ77tfDWulRxrZzynkkqf+BcGLdPdNr8N4PlScZtB3FidOQFr0i1zbjSMTAyC5Ugbr209amWTFd2ioxy1SToQ+0Hy5c2lrd9vGqXayXiP90hv/AMk+lvSrF3BplyLa7j2T3g8K5M+SDi1E68MMiknIc2NgwYh2WPeLHXeQRv8AWpL4cA2Nwe8W8t9H0ewRkMq5mUgA9m4tc7zwPnQ2xs+SEFxJnW4HaUZtb638q82rOrlsZEAo1SxqEdpsulrnwt40qDaDswUKtzzIA9SQBTSZdM0W2UImDLfMQp04EAC/wq42ft4MLSdlhoTpY/hWdxG31ayyqVkBtmQhlItusTztrVc+0dCesK6adkEnhzrZck7RnWtm+OPjP66/xD8aiz7ViXe4Phc/KsUZxcjrXJ7ggG7TUd9VOInlbVmYjuuLa23DS1aObQJG3xXSCEA3J8xqfK96xWI2bYM4OmpA5a7ql9GNjjE4iKH+0I7R7u0Rpu0FvOrPbmC6syp9ksLDhbcNe63rXF6nJJJP8muKnJx/BR4WONUJcXuy2sWVxbU2NitvGm5I4r73t5E+VwK2cfQ2GT6Eq51M8YMhBzWJiMlwCNNQKn7V9mkUJg7crdbiI4iCFHZa97WXfYV5z/VcEZKMu3fj4v8A4b/SdWc/aCAXHbJH8N/S++oRjubn8N3AV2HaPswwkSKR1hYuigM4UNmkQEXCaaFtbHdWQ290XSGUKJMOgys2USNO4I0CkhBdiToO43owfquH1Hsv+xLx0ZJbZONwx0O61hYg875vhRxjTRfhWhwWwYygEgzE6nUix5CxpT9F4D9seDn769iMNGPOmZ8qeXypBB5gelXknQ2I7nkHofuqM/QgcJj5r/OnwYcytLf3h6iiqw/oOf7Vf4T+NFRwDmU8exJDyqXF0d+0/oPvNXIpwUUMRsjZYRGKtrfUMPeAF7aVc4rpDCMJGABdmClbkkBASSRe4BaTTwo9h4HOQSbBWJa/EFbW+NavYvQXD46DClxkY4Y9pAFJKvlVm+12QfWkm0YN72c6bpBHut/lY/fTJ2nGdbnyBrTY32Vyti5o45U+rkiUZgR2JkLIxy3t2kK+YNVO2vZxi8KJGeMZIwrM6MCoDkgG2jHUHhT80WmiFDtGI7mJ05GtKZllwShbs2cW011B7/Gs/gOic6mZZMI7NHlLe+CgIzA2XmNeNVyQyhfqFkLA3OUliOH9WBcb7XrRa7B7JkuLA3rJy923zNNrtoblSQ2vplXS+/7qrYtryxv2swYHW++/G4bj409Bt+S7dqwO4Gx1AGt7X4VNLyUTJNrNYFkyi+9gq68tF1qPituMTcINxN73vbjpUbFY2RxZtdb3PO3Abqt+ifRFsbK8fWCPJCZc1s3ZS2m8byaEkxPRUDHyMOAHO33mpGGw5Ldok21B1324d1dLHs3iweKQKXn6mOOeRXCsHBnEbgIBwTM1tdV8qyHS2FEx+Ijhy9WJOzkPZCsoay24C5Hdak0q0K29Fv0KwwzzAnKXjhI876+tvWnel+DKwSKd62/1D8aqcNj2RgwsDYKR+qQABY92gq22lt9MRAYnUqxWwYWYd19x3251jTTM2ndmtx+AixMOzndEN2wZYFR2klV4yCd51Yadwq82l7P8CsUjrh0VxG5BGYWOUkaA2Ncvj6bYhYIYjArdQYMrhiMwgkEigi3IWv31qpfbOrxsr4OUFlK6OGGotyBqseNJK/gPLJ/QToLg5sBBLLArSMrZmOYEnOw4HkKhe0roZg8Ps+V4cOiODFZhmuuZ7E6nlp5070B6f4XD4GKGZnR0zgjq3bQuzDVQeBFROn/TeDFQSQw53z9V/wC2wHZdmb3gOSeprRRUQvRedEOhuEKEth4m7OH1Kg6nDRMxHK5YnxJqj29suFNjYp1iQN9JlAIVQVAxVgAbXAAFqk7I9pMMCMBDMxtEFHYUWjgjj1Ja47Stw3WrMbU6TPPgvopUIpkaV2DFmZmd5LAWAAuw5+6Kp7FFdGa6BPkxkcp0WFjIxN7AFWC3trYsVGnOpWKMj3ztcMWY7rXYknw3mk4eBUFlFOmUAVhkipdnRDTshJEylSskoK6KQ7DKLZbLY6aaeFPSySMVLTTMVN1vK5KnmNdDSrinAq1H0od8UWRpYS/vln/bdm+ZpcOCtuAHpUpSBwpwT91Ukl0gY2sDfk0tVIofSKQZ6tNk0PB7UYlqO01EHq7FRL62hUYPRVViorQKWDTQanUNAFnsLanVSdoXRtD5gi+vjWh2DtHaMSQHDiGRBnijRhlawaQ2LEgE6HjfdpzyK0uSZwtkkdLHMMrEC442501V7IlHyjZbO6WYsbRl6/BsjSRxFlGYZeoe4k1vmXtEad1SOm/T9CJoJIJY+sheIlgLE6NGy3te129e6sds/pbioZTKfrGMZiLEljlNjbU8wDV/tH2qriYmSfD5GySoGUmw6xCuYAg2N7DfxNXpmTTSLXo97R8KMQkkjsglwscct1JAmhJAIy3JBV21t+qKe6bYvZsmHlxMEwjxSqTHJEXikZ7XCtYDNfvqp6P9NsCj4TrEA6vDPA56sEB7xkOOd8rXJ599aLpB082ZJg8RGki5nhkVVEbC7MhA3LbfalTNH0cO2xKWmlZZTOrOx6xhZ5P7x7zVWN9aLpLiY5pXeI2ViDbLb9VQdOGt/SqNIXvoPh/KoopPQkNbUEj5HwrqnsaC3xLEfWCNBy7HWKXHidBXO02YW1IYnu7I9Tc/CtT0T2zLgScmRg2XMHFx2WzDd2t4HHhTjQpbOxvKE2hiGZgEGGgLMdAgDy8fC58q4cuDzSSPfRmNtLXANgSDuuKttpbclnaRpJCesYMyjspdRlUW5AbgSeJqGktRVKgSYS4Dvo3wwXjTglqLNKBzPcNT6VOy0mHmoF6XCqneSPKxqUMEv2qY9EESmjMhqwTArzpz6KAd4pitFZ2qPIedWxVONDqo6KFyKnqzQyd9WTRpUaS3CkVyGBH30apRNSS1Ax4AUZIqNmoUCHiwpDU2wprUbjTGPX11pd+VRxNzFOBgd1AB3oUgmhTAjlKCg0pDS6pk2EHpRk76aYGktU2OiQHNHmvvqJmpUYJNqLDih6w+yPQULD7I9BSerI30MtGx8UOLb7I9BRFz3Cgq0rLRQcUJFCjpN+VFDpAMg50Rc8B91KyHhSuq5tRQDOQ8T6607GBuGtFYcFJ/PfSxfwp0IdVrUozgbzTGTmTTf0ccKKGSxi+VzQ+l89Kii4payd1AqJImodbUYjyNIs3E+lICWZTTZemustvoxNRQULvQIHOiuDQy0qGE1qTellKSynlRQCSOVFQvR5qACZPyKbbTdTjy+VMlqAF/SDQpok0KBCo6eFChWhAT7qYO+hQqGWgCnW3UKFCGSI/c86QKFCrYhYFImFHQpARqmRiioUgEytQj3GjoVRLCB3eFHCdPOjoUmUgzUcntUKFIY+KS50NChQMj5t3jTxOlChSELFDhQoUwGfs05Ed/jQoUAOrR0KFMAEVGO+ioVEgA3u0y1ChQAihQo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indigo.blogas.lt/files/2009/07/biofuel_pliu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2857500" cy="28575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aveikslėlis 5" descr="atsisiųst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143380"/>
            <a:ext cx="2543175" cy="18002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714612" y="428604"/>
            <a:ext cx="642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err="1" smtClean="0">
                <a:latin typeface="Arial" pitchFamily="34" charset="0"/>
                <a:cs typeface="Arial" pitchFamily="34" charset="0"/>
              </a:rPr>
              <a:t>Biodyzelino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 gamyba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data:image/jpeg;base64,/9j/4AAQSkZJRgABAQAAAQABAAD/2wCEAAkGBhQSERUUEhQVFRQVFxYYFBcYGBUUFhQYGBgXFBQUFRcYHCYeGBkkHBgUHy8gIycpLCwsFx4xNTAqNSYrLSkBCQoKDgwOFw8PFykcHBwpKSkpKSksKSksLCkpKSkpKSkpKSkpKSkpKSkpKSksKSwpKSkpLCkpKSksLCksKSkpKf/AABEIAKMBNgMBIgACEQEDEQH/xAAcAAACAgMBAQAAAAAAAAAAAAAFBgMEAAIHAQj/xABKEAABAgMFBQUEBgcFBwUAAAABAhEAAyEEBRIxQQYiUWFxEzKBkbGhwdHwByNCUnLhFCQzYpKisnOCs8LSFSU0Q1Nj8RYXdIPD/8QAGQEBAQEBAQEAAAAAAAAAAAAAAQACAwQF/8QAIBEBAQEBAAIDAQADAAAAAAAAAAERAhIhAzFBUQQicf/aAAwDAQACEQMRAD8AUjGR72ojzFHvryRskRtMyjTHEU5biAvFEaRoVxCtceBcGlalK4xsF1ir2keibBqWVGPZdYgE14t3dIK1sIdT1cuNEQTtl2rSArCa/LxrKu04AqufnBqsQTZNMogCBBS+pbLSWwgoS3NqP7IHNHs+PmXnXl76suIJ6YpvBMoeK67LHHviyu3HWq6Zxic2g05j4xsmyRKuRl0HpGZKbjWUXjyXeUpMwCYFFIO+Bm3LiYlCBpGYeQjfje+clxjZzdxsqUSv6tmJAQklyMVBiUwch6sNDHkiy4UgZsPPiYt3YHmy/wAQ9lY2klwGjl38fjXTjvUKLHFsWZIEboRFhUoNHB1UlI4RWtdnJD+cFUyMusWbRZUlHCOvHfjYx3z5QqGUY1MsxbmAgkREpLGoj6E614sxH2EaqkxPLS58/SMnoKWfWDfZz0rISxHUesW7LIIJOjke2KxME5Ss3+8pvOMfJbjfE1LLLZxkye1RFSepjnES5lI8z0J12knOK8xdYjCo1KoElQuNFqjUKiNZgqbkxkQ44yLViEKjbtjGiByjxQiKUTo9xxAotGpmRnUmIjVUoxGJ0SonQacR4I2loz5B/aB74nTM5RNKAZTDT3iIqQi3Y5jKBEeqsZZ2jWTLIUnqPWBDU29yQwJFTrRuETWC8gKKBPDrC/WJpM06wjRu1zjMrmAGGrCB8xPCLN3O7h+cRzhU9Y9XwV5/mQAR6Y2wxt2ZZ9Hb1b0Mer08+oo3m5+CfQRjRvOFfAegjNk0y3ELx5E4TXLhG2EjSL1D7qS6JJ7ZHU+hjSUCmLd3OJktx3qji28H9hgeqeT5aRyv+3VdJ65gvZwFCJZksCA9jmELDk0GJhWrOl30dnjJdoJfE6qalzmPjHm6+H36d58vr2Kdo1KRuLWMKn0FNamg958IHSpjjnT3xOlBKSAM2/zPr084xZI3Lb9Byy5PCJE2XE7n5yglZrqWQQAhz7ovyNlLQsboll6Co49I635p+Vynx39AJNmAVQinPwiW0yApLDToYZrJ9HtqdymQXBGf5CIpuw1sTQ2dKqfYVT+uM3v3utzj1mEufZ8Oh6xZbN4J265J0twuRNRqWBIo9csq8dYozA+EPm2YY58Y6eflMc/DxUFrcxGpUWF2dvb7G+MQKEc63GkaKVG5iEqjOlvijxenT3mNCY2Wd0ePq8Glq0ZGCMgSFKDG6pNIsSUNnFgVLaOI3noaFTwyj1iHFBWdZ3JPMxCqwgxjGlNCX0/LSsWJch9Y3KMMsgZqUH6Jq3iSD/dEV0zCIxrS4LCYu2OzsC/L1ERm8QqQl6LlnD+JCnUH5hTj+9GSrW6T4e1/hBrWC1nWAGLGLsmShRFA/lC6m2tBe7Lxy+cg8F0zBBNzIVRgI0VsyAqjNEQtznPgzHo4fM0UDTgY9k3o409fWMy02QTlXQEthUkcXiuvZ4KBPaAKenAjSvGJpN6Jbvacm5xfs1uR9pWoy601jpz8vXP0xeJ19lGdYlJLKSQeYaMkyyHo4IY+oPgWh5tuCeg4UKKmauHNqZqijI2TnKyQCC1cJzYFWT5F49M/ypZ7cL/j5fRQTZlHIH5rGTUbzdPQQ2DZaelLGSXzoSmo6npAu2WNQU5lrAerVFQNGpHSfPOq534cjWx2VKVOzkcajKDCrMFJqACegyiisgJUAWbMkA8HoXgbatopaaKm1HBYAIypUUNae2PH33bXq54knoYF3oK0KFFApAaoIogP4QnW20JlumpLMw/Ee95Rfu2+kKny0pqVTEgGpYFWbl6+MAFJy6Q8/J1Kz1xLF2zzZiyCGRRI46N/lg1dFwJUXWtRocmT+eggRdvvHoqGq5jQfPGMd99X9b55n8FbFs7IAfA5pmVH1MbiwSwaIQKfdHDpF+y92K5z8DHF2xrY5YfIa6CGO7EilBC9YxX55Qx3aKQUDtjTQeEWlIEV7LFkxIKvCUDSrdTCQLlTOlh2clVVJSahRD7rcIebfC3ZJBQMP7yzm9FLKh7CItxZpLvnYydIT2gTilOSog4gl83DOnLPLnCspEd/kfsT0Pvji+0F3CXPmBIYBamGgTiUzctI9Hx976rl3znuAcwCnjFdUqCpsmIDx90V5ljUND5RvWMDimPFHdHU+0J+EW51nLZRVWndPJQ9oPwgSPFGREVRkOoylAiJbCmT+bcucM8y6paJSlqUk0cMT7uohPtNpxGjVy1Zqe+Ovy/Nzecjlx8XUvtllt0taWE2qX7wIFSK1HEtmM43XPRiJOEB2opOF6OA5PXOCFy7OmYGUoNWmF6Gig5Ovuhss2wMgSwcSzqBuirdOIEeS9Y9fiR14WICkOCcQKk7tQK+LCJZSXIV9U1C2OWCat60h1GzMkKyJfN8Jfeo9OTwau7ZyQQxlpIZtdFYhkRrWMXpeJFst0DeIl2eaDkEz08/3w35xWn3YxI/RloyNDjDVDg1o7iOsS/o+sRSR2IAUzspehcZq4wOvD6PbKCAgLRhS4ZXMtmOZ1jO045mu7pZDd3kc4q2mziVhUzgE+LgAQz3nsngVhlzphzO8QQcqb5NOggBa7onCi1buY+rZ6cchlpxjc6GBVlSpZqogPQDPIDPwENVy3JKVhdGIlgcRJribIltRC5doY+MOty6dX/lf1TDVDHZrtlJQ4lyxRwyE6ni0QWiWMTADIaDkYvqLIbkBFGcd7y9BHJtcu9ArQZ8PCGS75YpQaadYXrv959YZLAPd6GJLpSICTZYMpH4RxaoGitIOKECbYkJQ2gA55esVRGvK78ZISWz+ykijZ5cTCtb/o9nF5kkJUADSWQSMyTgLanIPAa/b/mTlK3iEFSiEgsBiL14mBNnvSZLLoWpJ5EiNSVnYYroSVTpJJUVJmSwsEmhCgCCNPGBduksWHAQT2amqmzu1VVapiMRpUj7XMxRt9WPIR3vW2f8cpMlbXf7x74Z7nyELVhGXh6Khjuw7vQRjpvk12Y7sQa+fqYmsZ3R4RXevnHJ0SWQVhjuzujp74XLIa+MMV1ndHQ+sVA7Z8osmK1nyizFEG3gKGAKs/nnB+8Mj4QAXn5++KobsheUekcp2gX+uTEKpjXuKaiSUpcK5EE+3jTql39w9DHNNr7GO0mLUd0slT6HCGKT4DoajUFiqW69jZk0ApUkaEF3HLLODH/tvMw95D+PxEUNjb8KVYFneBIcs8xCXSFMPtDUcPCOlybTiqMsvYC/rFOqMjmNt2GnIBoCORb1JhRva4FoKnQQGByo4B4Nx5x3W8coWbSgFaQQCKiofTpyh8qLzK4dbLIUV0duhrT2Rkda232Pkqky1y04FFe8B3TQl20PSMjpOtjPi5eqaVy0gGqCUkcUl1A+BxA9UxuiWSoUyPChGT+kEJd3EJWWJLhOWfeOb5ZRAiw4ZjF90Uzo+h5aiLrrVzDZs9KyIzZ/b/4h0dpfh+fuMJtzTAjM1DN7x7BBu0X+kTkyQHBHeBepyDeJB6iONdIsKG8ByHz6wXuz4wGffHh6PBq6YiZLPlAnaGb2aJkwlgJZfiGxKgvKyhb28P6nPf8A6avSntgv0nK7327UVkykhIyc1J5mKdl2snTnlLIKSCcm7opC1aFxNcavrFckK90bkjGi1hTvefwhzuVHd8vn+KE2wByYdLlPdPIH2flDVDJNO7FKYd7yizNNPKKqu94xzjYld+nj8IZbvy+eELF35j51MM9gyHU+6JLqoE3gd3wgss0gNeit09D6RVPnG2K3j195iiDWLVpVn86xUR3o6MHDYmVVKnY4wGZ81I8opW0ZdB6Rc2MQpSgwThTMRiJKgalOQAY+MVLd7hFz9q/TexZj50MMN293whesWY+eMMN1ZecPQhmsK6eURPXzj2xHd8o1evnHN0S2U18YYLrNB4+phes2fzyhgus5dTBQYrMaRYMVrNlFmGIOt590Al97xg7b/hAGYd7x+MVQzdh3PP1hTnyJirQoJCSk0q9XAzZJpRvGGa7j7XgVLpOPUepiSGXsWogFJwkEqSQobpJfCHk5U/OggmLwVZ0hMwOa90lnzoMPXSkG7Gd2Al+S99BGiic/3SPHSDE9sl7JnBeEglJyoGpqM9DmBFKcN6JbdOShUtTB1JKX1LZJPifb1iGapyIktX2HkI/F7jGRLaw8lPX3Rkal9IkXbsauYGMxSTiJol2PHPSog1atgVMpSZ28pqFKwKcsZAfprBm5VD1g9aTuwWpyaZImSSd5DZg4agsQKOHrEf1J7IHs8QEpKu8JgolKsK3YjFoz5cYarbOS9VBsjyaB20NmkTJYZKCqjEDCoU0IY5wacVJ9tWhl4BhPddZGKoDJ3WJbR+MOFzrcJIyLHzaEKfLQizoNMQSkOc6JIS/BnZ+kMl2bU2dCU4lgME+wB2aJH6XlCp9IcxrDP/A3mQPeIsSNvrKaAzCeUtZOujOcoV9v9qZU2yzJSEzgpWEb0paQN5Bq4pQGKpxy0KixcCt+Z+A+oiGfZuZrwSo+oEWrrs5lrWGUpwE5YWrzNfCOjAvdymMOtzUI8R7U/wCqEGx2lizDXNSRoas8GLDtQsKDdgKHNZU2TOEh8wMoKo6HaDSKj7x6/PpCgvbGco4QuR3XoicS/BiHPhFdO1M0rUO2DgPuyFPU13VN8nlGMadIsGcM93Gg+dBHEJG1szEpP6RNcAZSpaWLE13i2XrByzXvOWtQE20qYpYCdKQKglVXLig5v4xJ2CZlAO+VMk9Pyjk1ovSYCUTDaVqKVHD25LDEAC6UFyGL5CumoWZeIxlJCVfWAMpUyhwr72FuGkX2gGcknQ5cDyiKVIU9QR1DQT3VTC6FNvPo4AJDEpYZQUN2y5hX9WRgSlROIksVBGEACpciN6MWNh5yUulRAUucjCDmWwktA21WlKqhQoBBHZ+QEzpQSG+sBLmuYH2kBXlFeTY1d1UsEMhgnMigJccHOnlBqxWsltQCA9eh6cOcFbBfgAoiYqhyTAlYCQGor6wuFk91SkgsM6CsQInD7U7wZav/ANBDuqTDpK2imBJw2aaWzdw2WdIiXf09/wBihPDFMSNdXI5+UL1lmWcsFFagXyl50JoSs6x7JVKdQSlT0LESE55ByngdYCOSr/n8bOhie8tH+qGa69q8BHa9kzEkomYlPRk4CnMvk/GEKxKloctMJxktjlClCwKUknqGEG5NpllQX2RKiwB7Sc4DpzSgggZHKvnGU6FZvpAsuFyZoHHslkeaQY3n/SVYkiqph/8AqmD1AhJN5pZQKJSkhJKis2yahQOYIUrSjgsK55QXsF+WAykqmWZLiqkpkoKSWYEYySRlFKW9t+lWzkhpc8gkB8KXFWG7ic1aLllt/agqMuZLq2GYkJOlaE0rAH/aVnVjVKlJSibOlGScKMaShcrtE4RVIoo0pprDLPO8evwiAxdhpAr/AJqvnX84vXSrlpFFRacp4UZrCd2Bd+ZiLtjtaAA6kimqgPfAi/71khvrZef30fGJBG2s0olSlgE4cTtk1GCjoCQADoSnSNLvt3aJSrLEHahYnMFqPFu3X1ZVpSlc6SpJCgoFSVcOBhJui90SSuUqYFJSXlrqx5U8Ry6RYnTmeUOvxjIXrNt5ZQgBUxv7i/cDGRrmekL3Emg8Pd8TBi9CcGT5eoEB7lU2HqPn2QL2vvoBM5IWhMxKU4QpQxB0lRUlOuScxrGKQBd9yiogzUAjMEAEb+QFHZneLFtvMT0sibKOecxEula75FeULt33SuchRXNcBvskg0SePOGy4di7OtJ7WVLXzUlQ9FRYi5bZIlOkkOAEkJKJjgAO2DWsCJ9+iUMKlzEHCUgYVEOyCWbg/Kp0i59I9is8i04ZctKFYcS1JqCCyAnCosMjG1y3EiaS5WyVHJhkw58IIk902xNp3RNnpqMSsUw4AXYpBUS7Ahg2elI8vq4glKihU+ZhXKwlaZjkGqzVRYBm8uMNezN1IRNADkcFMrjxENd9WVIl0SnrhTTpSkNT5xmoVhUFLyZnOWfMnhpEU/Djmur7W6XO5vHvBnypHRNqrgaSZmNxqgpDGvF6ZcI53NtxJmqShIAWQoDUua861hgW7KlLYyygMVcRLHCTVOYBY15HWN5V9yRMSrsknCFZqmF3yc5hoHXbaFFZCUAkpUAmpckMwbN3bxjULmBx2dOg9QIkYkbSoUSRZZQwhycKlOHw4VElyKgtyEWF2pInKIlygcKUjcThqoKcANXebwhbsE1bLyFAKjitIOQ+WhisqVzipkzCCQaOwZIFOrExJflWmapYdKOzQjGGSirpCTQE/eaLEzae0SVlapmFSkp3klO8hIVhCcL0euXnF7ZrZ4Ln9kp9+S5xY6BK0Z1cuRmGyi5txsilKO1WuWAkEFkryq3ecZk+cCIdv2mmWk4pnaTHLAlTJqoEmmhKQ9NBwisLaSpWKWkHEHJxGu8CQzcYoSZYVNSErCQls3BLElgzsT4BzpF+VZq1UJjqNQFDwZQBjUTeySVL+3LBL5IJzzzVDPs/dJnKmSzMYqkpAICQGExBJIBDEmmesXrhlJCMgKcBBjZpA/Tl/wDxx/XAlCV9GqrMZc0LcImJLYUucSgl3Cz97gYFp2fVZUhE1EuYaneUtABoxZJrkNY6vfY/Vh+OT/iogPNsktUwhaEKFM0pjJcctloTROJaVb77ks0UoqxBq6+yBpu9Rymg8nwk9QpoJbSdh2pwAkYVhKkndbUAEaF9YXQUA5OAOKQ/iKxqCiSLCpBBOLVhXoeWXAxfsa5qnarNmrKoY55wPuhaSohIAdyzqJToBwbOucHboTn85ERoC1kumaGO4P7ysy3BPOHS5rCokEBNG+3MbLpASWd0fP3YatnT7oxSI226xh/ZoyrvLqfENCja7PakJULM6AHohSHGpYKaOg23uQAs+a+h9DF9Fza+ptsEiWFmbvzFdoSmYxWVo7PtAyQFVSxPLrG5um2/aVaH6oA8jOME732gtKxLkrkJQqdMeYGW6BLmSsBFdQkKrzaGacS5ds9H+MWgl2XZq2rOU1tXmyn5M6z748OyM8rUhSFE0Z5sp21chJ1Ijod2rrFWcprR1H+mHUUpv0ezuyUrDKThSTiVOJZqklKJIej6wIuvZOZMkmarDRWHC6sQICSSoJLa0AOmYjrtorZZv9mv+kwrXAP1VR/7h9BB5X0sLE3ZBBCQmfKSS+L9piSySWIXMzp90RUtGycogAT0uKEhwTkHU8xnzLAaQ6Xza02eSiYlMsHHXFuguhQJJSkl68IWjtcRmmSSS5P1ozpQdmX84UF2G5pOFSVrRjSoiiAtx94FT0+MZFo7TzJc9c0GUlK0pBBE5IdORcgEkhvACMiDpV0y+7R94ctFRxa9bwXNtkxS1AqKiN5mYEJArSgAHhHY7vngJCiMnPiA2WtaRwiyLK56t3FnSvV6GCfZrolxfsSSz4tGbSHbZ8UHWEa4h9WdN5mq1AIe7kS6BR/ZFS5f9JE3/eJZWA4EBw+swtk5ygvsqp0qLu6lepEL224V+n1avZNjw1GIuRiPGD2yydwn0yrV6RT6Bt2fUO1EH9oJjS4Xdnv2kGdpJm43SK/RI+284psMxQoUpcdXAHqY5BJtRKFKJY4mYa0ck846t9Iy2u9fPCP5v/EcdsmXjFBRjZ9ZNplEFvrEPVn3hRhnFi13TNltjKUFQyJO9uIVlp3qvqrlFS6WExJ1BcUJqMjDBeqQtSDMSWAqShczNKBkghu7Ffsl+75CyxDYX3gDWhzKeEdA2aG6fnQQh2AoBAY4icwWA4BmrD5s+N0w/gho2WH+8Oln9ZkWvpQrY5g4AHyWlog2T/41XKzoH85PuiP6RLembZ56UOcOFJOQcqSacaEecFLhtqxOSCQxGR109IYrLZVSwlK3Cncg5hwCxijZLrK1YcQCZjgEAKO5hUcw40qCIN2tJKy6sTEucnYYXrzhl9j8M9zBpY8ILbM/8cv+wSPNcCbsP1fRvZBTZc/rszlLQP5ifdETtfq2s4/HK/xEwu3qnFLnB2eWqvDdMHdoz+qj8cr/ABEwv25TIm/2a/6FRmpw+1OomrJGQ6gOw8oxEiWBvO/VzyoGA8TEdoO8fD0EEbsspVUIJZ3LB+gJcDq0bZaXOgBZpoWJzbg2UHrpzPjEEuzkVwFCeZJ0OrdfIxasMnC5d/zIEUqNCDT5/dhq2dNPKFr9FKUg0IVUEF9Wr5GGLZ8+o9YyTRazu/PCF+zGq+h9DB62rAQ5hbsc3EpZ/F7FEe6KkKvizPbELCiCCBTIhpZr5e2L1pO9AGzW0nCqYsqUFzHOpCCGpySAILJtaZgC0KCklmI8Iz+qiN2xBbS0/wAPhEt2KiC3n64dBGkOoU8iYP3F/wBJhWuNTWZZ0EweghgstoBlqSK99BPPs8Xjw6wlptWCzLGYxYiOOHCwHn5twg/iVLxvlC0iUZmBbLWpQClYB2ajUZAUbx8IgXbUMHtdpc6AFqAFu6XPj5RcXYzJsS5wbGMKt4Ah1KDpNC6QCAzNFC7bwtM4DDOlBYDYVAuOJSWOJ9SK8Ygq3jKlKQj660FyonGlZCSWZKMSA71cjgI8gpeFntYCCualXewsGw93Fmmr7vlGRqWIwTbQFIBBYBSmLsAWDKPi3QOY45YZGK1EAhYClb4yXVsXQ6dY6HaJysBGIthVRzqC/uhOl1DuzgkAUoQAHPFyz9eEc51ldefj8jNc14pQnCdVkvQDL8neOhXDeUpUsHGnIEjElxR6h45FIuZSlKHaFwSDzdkkitGIIHWDVmlmQkkFlDuqFVOaDeLnMgU4xeSvGfQFtZagu3DCp0CZuszURLKmYDUQ2bNUlMxoBvfZdhR4CWe78YKgoCuRSSFAoSAXcPSnhF657StJnIKmCVSmYMKpWSAMxknXSHy9MeOU43JbUIVvqCTmHhfvm+FqAUZ6gFOUhU1SVFiQSEokkAOCwfIRDYLSqQsqlKKSdXJd83BccIgd2BKmT3WUpLB3+yRxMHnFgXtJaCuQUlRUN2hWVjupPdUlI8y+raQpS7P+6P4Uj0UY6LaLIhYZWIgZDEpvJ4pzLkk6JP8AEr4wzpYUpYZJ05eWmsFrqtFF757jsFkHvAZYWevHVtaFf9hySWZX8SqR7J2fkJKiEkEjCreJcODXyi8x4ldC2CQlIxEn7KSQxpRtzq5eD12zJoQCjESSQRhlgApbvEsRn7DwiZWz9nSCrCadM8hkM60jRd8LCZhIDhSyOtBX+HzeHy1Ya9ipM3tVqmlDlISQl8hUJJyHeJLZDWsVdtpiSmawqqYjl3VpSVFOmTAaDrC9ZdsFJDyywDOSKFmUSpzkSRT7T8IA2q+7RPWsjfKlKU5BLksSHdhlSFLVhmgSUpbfUtRTMCMSkgYQpIDMHBzrkIt21f1h97/e/KIrqXaAGWZYq+RUcgGoQBkOOsHkJcVJDsffxpGfKasqW6/2fUP6wW2XV+tzjwTK/wAxgNOmhCXMzAMnLOehPKPLqm4SqaMCiotvfWdxSkpNciwy59IvKZpw7bSX9JIlyQtKphXKIAGJmU6t4USWaE61X1LmJKZbYlOBhC0u4NHdquzRQM5JtMoEJBMxJDAbxAwqJOmQPjFGzz8ElKgxCZiikEgpwulW8c8gIvKfYwCXJ3iaEYf+0a4R4vFy5lYQXPGgVTgwjSalH1hE3EySAyUu7AODhEVf0tUjCQ2IZpIoAS7OB0o8alGDP6S6Wc6FyQoaj7udR7YtST3qjRm6jOkA5U+0KykpY/aJIHthnuzGpAC8IYJBw4ncADM/CDy5hymWzzQZMvJilTs/3zmM29/BnBy55eE8nHxhVNqUwcvhDDLKnAalz48otSdoFSw+EHgHI9Iz5Q5XQrZVHlCzYQylgcVj+dUUxtypSQDKTkA+JXwilct+qWpJwpGN1Zmjkrb1hvUWBF5WnCE74SSV1CpIH2eTdfbWAFmtq5CyJaqHvYSlSVDlmAYb7x2bKyj60gJJ+ygkuQcyGDM2XV9a52HSoUnKY5golHpUJDQTqKxLdl8FWEpWtyQGKpKVZsaFHti1arYcYIXiYKcvLX91nIIB1y4awLs+xZlrSpE5LAihlAuHdu83sie2bPklQCxvDVCQRka4GB7vy0PlFlG7JfARKUnEFLTvNhU7qdRUSlRo5OmkLs+xrmIThJCEzHU2ZLJCRk3OvCNrHY1pQtMsoC5cwpKmZwZaF0z1IPUPG5mLSl0BJdYScWIM4CnDckqg32sSXipSrvnoJKiCp90vRbgDkwDPXjWOeS5hQMSSd0g0NRX2HPKGld5LKVyikNOEx891SA6kitC1a5uIoruha0O2J6JUShyTodSAzDnG5cZE7u2g/SJQSrvoNT94ECvI0rGRT2e2atEtSipACSkMQpJ5jXhGRy6vtqLVqdSVAOCUkDIs4bjAE3LNAZJFaHN8NXA0GZi6Jw4n2xMm2n758/yi+nSWoLNImS8eEEup04lEmrOFUrUAxOszFtjASNWJLaUpGqraf+of5fhHmNRr2ivZ8IL7M6sWbdOCJCiCwSlhy0FPKAV0WpZKjiUd4JCsJL0FSztnrFi8F4kFKphIJQCC2RWl4isEjDjShQCcWWf2ExZsZlu6ZBJVqD7Y1SGJf5qYBolnJJBbgTG2FYrveCj8YJzn6bdphEp9TGGXwV7IXxbVDVY8SPWPf0xX3l/xQ4Bsa1ypGyj0gIL0V+9/KfSPRep/f/hHwiwL0+YrHhYMxI5mgcc6kcqmAUxZWVoDYQV4m+0rEWH4QIvKvIk6uxHdDsc8opWa0y0vgSMi74jTXIxqCtLNYis9knuu68iHYVzce6CpuUDI4eny/tivZLzIpLSnmwU56kqidV7zBlLB8x6QdbVInlWJTEhVdXAIfiMiPOCMtGT8A/lAFN9zR/yk5/eUP8sSG/1D/leGP4iMZSOrkpV1GRzajQPu5BRJKicRxr5P9YU04OYH/wDqhYFJLeIPvER2baIpSwQoVUWYHvEq48SYsuY1kv6vXcl58mYrMrB9hDD90e0wGkTVEKSVOnFMKiAAFFqMeFHrygldFtCpslIChvp7zOwBYUMDbEEoNTRz9l6EZd4RufTFntFZJDKGEbxxADVjQKNfHyhgstxBACgd/V8VOhHwMVbFbJMqu+pRzJSw50xGCKNopX73lB1bfUUjXsl4mLMauauWycBLZA5axLZVFKg6aEMSCSHGVCBz9keLv+UWqc+B4GNk33K+97Izl/hXe0HPyMaYpZOVfF4qi95f3vYYsC8ZZAL+LRZUydhHyY8uF8aRQJGVc6EcKRFOnoV3S/nE13zkoUHcZ5+MXtGiasisbJn08OBiqq85LZv0SfhFRV9JGQU3TQQQii5uVD5GK9pXvJ509hihN2hGEskg6EkU4aMYFTb+mFnVLJFXwkPnwVDiFbIodpaOHao9smWIglK3U/28p/EKEBk3rMC1qxIGMpUaGhSkIDeAjyXeYDuVEYgqlN5PdILcdIQtTpXZ2haD3FjGB95cvebxTXrFmXLaQUgvgfxMtbv1ISPOAVstXaKClKmEpLpLs3lGS7cpIYOwoMsmarhyY1Rh4kLYJD0wJb0jIQTaCSSoJU7M4ZgA2kZFhUxEoEZGRqphjWPYyFK9qQGH4k/1CLV2JG//AGh/pTGRkVUGLJISQXEQ2hABpGRkZ/F+qUyYY3wxkZAm6ED5eNliPYyBBkyYQs1+aRUVQ01z8c4yMhiFrDIGHL3RZNmTwEexkZpRmzp+6PKPBKHARkZFC2KBwjOyDZCMjIUksSB20qg/aJ9FRCqSOAyjIyH8Zaqkp4CPOyHARkZA1HnZDgI97IcBGRkNFYZQ4CPDLHAR7GRB5gHAR6lA4RkZEm6ksKRXVOVxjIyIqs22r4+wRUXeMxu97E/CMjIirLvSZ972J+EQqvOZ98+yMjIS1/S1n7SvMxn6Qr7yvMxkZFU87ZX3leZjIyMjL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http://www.ve.lt/uploads/img/catalog/1/biodyzelino-gamyba-bendrovei-mestilla-suteikta-30-mln-euru-pasko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143272" cy="2095493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50" name="AutoShape 6" descr="data:image/jpeg;base64,/9j/4AAQSkZJRgABAQAAAQABAAD/2wCEAAkGBhQQEBQUDxQUFRQPFBcUEBAUFRAVFRYVFxYVFhUQFRUXGygeGBkjGhcUHy8gIycqLCwtFSAxNTAqNSYtLCkBCQoKDgwOGg8PGiwkHiQ1KSwsLCwsLCwsLCwsKSwsLCwsLCwsLCwsLCwsLCosLCksKSwpLSwsLCwsLCkpKSwsLP/AABEIANIA7AMBIgACEQEDEQH/xAAcAAACAgMBAQAAAAAAAAAAAAAAAQQFAgMGBwj/xABAEAABAwIEBAQDBgUDAQkAAAABAAIRAyEEEjFBBSJRYQYTcYEykaEUI0Kx0fAHUsHh8TNikqIVFyREU3JzgoP/xAAaAQEBAQEBAQEAAAAAAAAAAAAAAQIDBAYF/8QAMhEAAgECAgcGBgIDAAAAAAAAAAECAxEhMRITFEFRkfAEBUJhcYEVIjKhsdFS4TNiwf/aAAwDAQACEQMRAD8A7dZJJrocwQhNCiQhJQDQkmgBCIQoUEJQhUGSSSJQg0JSiUA0SkmgFKaSEA0kICAESmhQokIQgBJCaAEIQgBNKUSqQaSJQgBOEk5UKEIRKJQDSlKUIBykkhANCSaAEIQgGhJKUA0SkhAOUJIUA0IQgBCEIAQhCAEJIUKCEIWiDQkhANCSEA0JIUAIQhACEJIBoSQgGiUkIBpIQgGhAQhQQiUKAE0k5QAhJCAaEpQgGiUkIBShJC0QaEkKFGhJCAaJSRKAylKUkSoBylKElQOUJIQDQkmoBoSlCAaEkIUaaxTlCDQlKJQDlCSJUKCaSEAJpIlAYSnKxTWiDlCScoAQhChQQhCAEIQgBCEIAQhCAE0kIBoSQoBoSQgGhJEoBoSQgGhJNACEIQAhCEBrlNIJqgaELXiMQ2m0ueYaN7n2EalAbULVh8S2o3Mwgg/SwMHoVsUvfIDQhCAEIQgCUIQgBEpIQDRKSEA5QlKEA0JIlQDQlKEA0JSiUA0JIlANCUpoAQhCAwCaxlMKgZ7LzDinH3OxD2Vs5LagAcC3I2GmWctiQXaexuuq8T+LqVClVaA97gCx3lua0tLgRZ5mHASdNl53wqoX0ifuyGgua62awz5iGmdR1nVeXtEk4G43ud54V4yYyZSQ53LMNNzqSSZsuuXBeFMZRpPBfJe+BTIaCG5rFrn9ZJIB2cu9U7K3o2bLMaEpRK9ZzGhReIcRp4emalVwa1vWJJ0DQNyVwD/Ftao978xa1rm5WDM1oAmJ6zdcatZU0D0lJVXBuMCqw53szN/3ai3MRAA9BMK1W4zUldAEk0loAhCSAaEIQoIQhCAmkmoAQhJCjSQhANCSEA01inKA1Aqn8TeIm4Rjc0g1DDHEAttd0mbHLJ0VrmXmPG/FjmV6jKlPme5xFOrlreW8gMGQgGLAWHboszdkCNxuozE4p7m1Mr3U2EtcMwNW5dLct2iB16KjaXMPlPbIDnRUaIJLr5Z0DTzSbmD0stmCxrW1XGoWNbSdGVxc8uBLSDEyQAASY9bKVin0wXDO2fMDg8l5aQXWyluoykj+t143KSlirmtx0/gGk3zWtggtEkSHDkHKbjl1g7yxeiFy4LwWHCuSW5S7MCZz6RaTBaN4/wB2i7eqbLr2V3i35iQnVVHxnFWUGF9Z4Y0akn9kpucvNfFXFRXruD5yNZAa4GB3j1Egze0LtUnoq5gicd44a9VxNTzmtfyZszWgEasaNBEDSdz1UanjS1o0zOkCcsRe8bD3lQsIxpJDHPaHRmgNGUjU30G/7vYN4eGucA3W4IdOYC8m9pn3heKo1KViIsMLxZtB8vl12ktEATc5Mxntfsu18NeLHYyqWlgYA3MACSdReTrqFwGC8OB8OpuPmWimQ7nBPxtMjS1uxhdhwLCU8M/Pinhjg4Mpg1GmDoTYCASDrs4eq3CLg1ov1KjtJQudwfjnD1HOEluU2JEh3pH7urvC41lUTTcHAakbL1qSeTKb0JShaAIRKSAyQkhLgaJSQoBoSlCXKNCUolACaSJQBKaxlEoCMHLyfxxwI0MS6qWvdRc4OzOeXOMkAhrgZADnAAO+tl6kKq8+8d8QxZ5fJiiYLiKfmZSHgj70a7GwHQzEq2uZOFOLa5z3OE8kMzWMtjU95KfDmkPYRLSScoc3MCfwj0g66KPSYDLXPIDZIlrodBMjttqrDhtFxl4Ic6nGRpDjqS0RtFtewXKdoxYO18KcUy16YfN3EakkWyhh7iPrFl6HWrhrS5xgNBLj2Gp+i8j4FRca9NrIBYWkExyu1dm6n4h6ldj424v5WEeJGaryAdQfii2sLlQtG6RXjic7xjxy+rVPkEtpizbGcpFyR1t/RV7cU145gBIhrrxcGJiNO65ygyOcXn2O8+xtdWFA9JGYaGRlMCYPcbHosVY3d7kTJv2J1OfLbmIEEmDY9CTrMfJb8FVqMBY50Oe0sJO0tNpF50HvdPB1ZHRxBhp6jfv67qPg8PTrh9R9U0hSqcwLWu6FgJn1gROoXGGlN2e4tr5Dc99HD5iDm/C3W599L/mtGNqSynUcIDmkeYJILxBdrrqB7Kp4jUY6ofLLnN2zAN9mtBMN9VbeGeAfaHZ3giiww9wsXnXymHXoSfwg9SF640VGOlJlhFyloxWJiymWhrr5K05HEEB0GHZSehsV0Xhzj5w9SXk5d7kiDv8AT6LouK8IpupNAEgiH0oDWtgZaZpHLDHBumoOjpBtwOJwr6Bcyo6WuvSqAQHRaMuzxMFp09CCeGfzI7VaEqWeR6/wrjNPEtLqMkAxJEX6fl81OleS+GeMOpPikXEOOUj6373/ADXbUeJ1A4EkkDUH/C7RrbmZjT0lc6SUi8DU6Ks4px1lCiahvs1kwXOOjBbX8hc2XnPFvHRrsyjO0l4JBdcAAEaatHxe+m46SnbI5vDM9KPH6AOU1GzJET/KYOi2u4xSBgvG17xfS+n+V5VSr6VA/lJJdmAGVpgDUfDAA1GiVXiXwZHgFs5n/hDhrIGkzPqV49fUeRcD1Svxuixwa6o3M45Q0GTN/pY3Un7U2JkQRM9l5VRxZLg6plECM5MQHX1G9vlKm4fCVKxfUpvbUZQIaajXhoYHXGZupkZrkXidl0jWm74GlG53fHuJmhRztuZAAiZnr09dvouOHiBzTZ7nF2gc+SADYkCJi0SALT61+P8AFNQs8vkJZbzHvykuJgOGYREA26E6QqocZzM+8iwMfijo4nUCQbjdJylLcZPRvDvHzU5K72Go48rW6gQbkxcSInrK6GV534extJrQXMaSRlYSTGQ6nlNzt7dpVn4u8WNoYMjDuHm1AGMbmBcxpHNUImbN0PUhboybVmVxaVzdQ8eNq16tKiGkUXEBxJ5gIBe2Pw5pHyO6nt49U/lZ83rxzgWHrtxFM0WS8uDGsJDc82NLmI1Fl6Ti3eS/JWzMflDjTIJIkSJLJE+hK3UvF4M60lGSxRejjLyDZnb4/wBUm8Wfvl+R/Vc+OLU4s7aYyv33Flk3i9Mau/6T+i56b4nXVrgXmZZEkxrPVb3VG/hIMaop1gSJMDtMrhLtsUY2dnIeKfCRxJNSk0CoGkQZgixHvYjpzXXI0/BWJa4Zmil92+oJz3DW5iJaLOA2O4XtVOrRm8/P9Ej9ndyls5wWnMX6OmW6ri+81kotmtm8zyHheDq0ctStyjIHuMh/I4BwY7+UugnVWHibEtx2FLpLHUHWYJdmn0IA/cSvTm4DCuY1vk03MEZGkFwgQBqtlPBYcDlo0gJ2psj8vVeT4qtK8Ys1su6586UwBZ4MskOF7GfWQf7q2wkxLrtcLDXmEf2/sveaeDoC7aVIHtSYD+S3h7Ro0DsGjf2WqnebllTfP+jK7J/seTeH+EGoWkgZY5mkOnbYDSP6qPW8E/fV2sFdtIklobTcQXNBNNo5dC4x79l7I2qe4TNU9/mFwh3lUg21D8nTZY8T58Hg/EuJyYfEuAIv5dT+Zs/hE2JXsHgzw+1tCk3E03ANoAeU/kAfmvYQQ4guPcmSukLjvP0WHmdj9FufetWfgR0p0FC9mVfCODBtUGsC5oDoa8yC7Kcs36rnvGfhHEYrKMOWhvmPL87wBlt5cb2vpeDErtc/YrKfX6Lz/Easdy69zvUjrL33nmOA/hzimuk+U2buc15JEdIaukp+Fq2Roc5heIDnZqo02bljW2q6g/vRYx6/MLk+8al73XXuc40YxyOeq+DhWphmIyuBbD8rnkyYksJuLSPRRMR/DLDQ00W5HMaWtm7XTYl41J7+i62PX/kjIP2Vl95Vf5L7FdCDzRxh/hsAXZajcpghrgXAOF5PUTzAbKvpfwmcHEvxTDJmPK3/AOfv3vsV6EaaAwdSsfE6q8S5ImzU3uOJqfwuDgQ7FOu6ZbTaDBsWnm0iVN4b/D1lCo1zK9UNBa6pRENZVLdC+8m8mNL9zPVZB1KcBZ+J1Eraf2/ouzw4HJ8W/hnhsTUdUc6o1z3Fx8s0wL5bXaZFp/8AsVN4X4Gw+HZkZJFy5zjTLnE7k5f7WV8QOiAB0U+KVV42NnhwNGL4RQqUvKdRpBtoytDXCIgtc24Nut7qm/7vcHmLsjySZvWrG/zXQZR0Cay+86r8b5mtTDgipo+EsK17Hik3PSLXU3kvLmlpJbBmdSZ67ypuM4TRrPL6tNjnmJcQZsIC3n0CCew+v6Lk+8Kj8T5mtVFbiuPhbCHWhT/4n9VifCeEP/l6f/E/qrOUSsbdP+T5mtWimb4eH88X2Eeu6lN4Czdzj3sD84UkOHdZ5x2XHaahNGJqHCaQiRPqXH3W2nw+k3Rul9/mkKoWQqfv6Iq9RYi0TIYdo0J0iNVnA6lYeYEvMCu0VNzFomyyQjoFrNZv77pOeI0/dv7LOvrPxMfKbjUS8xa3VAk6qNwsOc3vZcDMVUeZ3Wp1do1i+iZqiJGixaQujZm/cpSVj5gP72SbWn5WTRY0jJF+yXmyLJOqbn+nspostzK/7CZB6rDzQLd43WXm9f63UsLiAP6aJkJNrA76pOrj2JhWzFzLL6pBiTa41+uxQyt+/wB2TEXHlSDfVDnj9LLH7U2/bX9/L5pZsXMxKaxFYf2/okK3f9VLMXMzKRJ6fksfOHUIzdP1VsLjBMaIEnZIE6rB1cAxCqV8hciisCY3MEC2+8/P5FIO10O8d9mzvpCrmYlrZbcZcoaDAtFgd5Em+8/ONUxbi/lAEtkwTM5gBPsWmdV749nluPM6kToBVOm8Tcx+Xr9E2Vuv4dRv7qiLqzS4ki5IYJvFozHqI2mZKwOKeSZcBnAs5rgCcsuJiwdFu0DqtLssmZdVI6MVBaJ1v+d57fmtL8YG3O2oF47/AKqmw9WA2XWGXMyQHT8XXrlGp9lLqYmMsCZvl1Pb5bzrtcqbK0y61WJdTHAb9Tt0mPcdOh6LJuNBvp31PTNHT+yrHUfMNwWkPAeXWMAEOE6AAGb2tsbpgZBlcTD3FjgbxOjQBP8Ag7LWzpLzM6x3LCtjgASCJgm3NbWLXJMGyKeMaQCdNzrabn57+nVQA1haYLQYdeWkBwloMydIud9brXQwoaxrWGfLzAvgOcbtvDhuco6csJqoaI03csX1gQQIsSCIJsNjG0kH3W1tTWBAzRc20/L0Gyq6XEJcG6OLTMEQ6IaXCDeSIA1j0s6HETEuBiXQ0A7azPwgTEnpKy6EskjWmiyxVbICYs34ncxi+4GidKqCJ1BuHfhMTf8AsqvGcVaBDiTnLAIiCSbCbgWnXVRf+0Xlpy/gfJs1w5iYb6AxpcZ+pC2uzScceZnWq+B0BmSWRr8JMdbT7j6rS7GETmPwCXAkEgm4EbmAflutP2uASJDQILiIvAceXXQ/9J11WLsTmeWkC4AY3XNy/F2AiBN943XJUXfFG3PgTvMIk9/hsNuspVKg1g6xPc2Gh37aLRUxMSLFzYIcYMamXRpabpCuAHEQAHZp0noJ1Gv1XLQ8jel5mbWwOW4kNMREGA4k/I+qefod4vYa3cPSNOy1Yit5fMTAHLAMwIJB7DKJv13JhaHcUaWy0TDmtyAfiJHJaxIN/aStqEpY2MuSWBYseO0MmYFx6jbVZtqEgxAkGL/D/uKqsFxMVHNDXC4aQINwc2+5t30Uv7UIAdB5Tb+YiAW20tH+VidOSdrGoyTRNZsJ/wDdsd4BHQrAxqN5333J+SxGIbpOgBnfQw4xpp+5UcYppiLctxYgOzfCDpPafyXOMWabJLWXJ79LAbAjSI39UqlrgDlvoNNPUbW7LVVxvwubEZmtJdEXm8ym6tIuYDyRfWb29YG5lWz35Eujd5lgSIv7209oBSFUe3X5QO6q8VjXsjNPMYDhJBdIAY0aT+UpUcSLNEB4IlpJJ0zHLFnb6HZdNQ7XM6xXsXP2gTvbU306oNUbfkStbTrMjKPhtGs8sC09O60VALfeZbAERrFpFtF51FHW5zNDHtcCAZyuytaWuY+c0BodEk2Iv2unUrhhfmLg1sN82LSakS1wmdQOlj0VkaDW5y3LM5oAIg9SBro6/Za/sMW3c4FpLpDpyE3/AAtEHl0MDeV9NGpBn5bgyM6ofLeauf7gc1Qh2rS12aY5okGI/DG6xxdby2gDMWnIeQGGgQ51gJDSCOgg7Awp+Vpz0ySOrdTE5WOm0DMAfTa4TrYeQ2AcwaDmBAMtIZ8U3I/lm5Ft1YzSwfWAceBDoNdIlrml1VjHEWGUj/UdAsBmjaTEk3jDiNFwcxtH4s5GVwDeUwC2xuLTub30V3hcNLddJPK48xIl7bC4kFQ8TWmpzNbmZzggkuBD3NeZ2EBs2P0BUVa8sEV07LE0jFmcjSXPdSLmZg6DFnPkDLq4A6TFrrCrRe2mxktcWA53Q94BAiJBkWaBJgGQYG9wJzEugBhcM1j0ubyIkW7bKHi+HmoGvBcQAImIE6ugAbOv2HyzGpG9rIrg7FR5Tg7NTIcwwXMtnDQRbJq4xmkd/dTDipc3KyKdVgDZnkLteUCNAIDjMkX6TKPDmhzuYAWbYZABYtI/mBIky683WqpwsZRDmNa1st1+IFxzMIIAJmbdBAAF+lo1DPzRIZruN2tyw0io6JDA10Bgy/EDlBkjZLEVP/DlxJYM5pnTOCDplnXUAna8qWOHlgIe57/LLWlxBe4lswc34nXmNDa6yw/DA5pa5sZ3O8wOu55LRzEmRmJLzOkiLwp8m/cXRlzKmjUbkl8DLdxDzDHE5WMEHQANM6TGkrdwuq5wdZ4GbkgBpyw6Kx+ImSGwL3IveBO4pw11UuLH1Guu37sNcCJ/1CHdmlsdrXUrg9INaIBBEtAMTAuJI1u7Ubjoo5LQclj/AMCpu9mQaVRxcAJE84d1IkZMoN2mCO0rGgHuqUyczKdfzBUaCWVG1WERaCchl3KdIMqViMKWgl5JdqQJGWzQCCTuM2lrdVNxVRsGfwgzBhwlodn9YvG64PB4L166+50S4kPH0w1+ZhaIGh5Q2AcxJ0nmGo0aOqhCnmeXAE5S4ZRAvLWNzgGBaSbaEGFYVqTHwx2ZzWlpcWzLTlaWlwjlJ9ot7asPRaKhewljSzLlcWxmYHjMJvPKJvcRusprR8+vcNNs0V8O7M17nsYQ1pyEENa+XSC+ffQajUWWukC4POQSQeUuDc05mWAkSTtMkyLxebiK7WsdfzHOaHNYAQ45mlsBp5tbxOgK0Y2IGeo++UPAcIbyF2UBomLm8/htC1GEnGxltXI9EtYM9QuHmh5e0kQ0TlM25CCC206bwp1F/m81XKWklusw6f5gYiQ231lQKzWiD95LX0hnIa4GlziCBoMxIJgm0qRhMGabcjMzBmc6pTlliXB5mG5RJAjeHayulSF4+ZiMsfIyxuNLG85k5WQ0BpEZnDmfeJFrE6fKBhOKkvcC4umGj4HNhpMgiLuEnmF+ZS6+GYaby0uADXipBeSXHI4s9BzWF7mDqsaHCGBjH3DfLhjWw7IHtyuEu+KPhk2kkgSsRhBRd0bk5N5mn7U3IKb2vZ5RzH4ScwdABbtmEERreLqcXkuAa+DRLRUpkybyLx1sZ6fJVruH024trg8k8hdTa12Q+WyGud/I4QSGjlgXAN1k0HzqxIDXsGQaZK2UmJLRJIBPNrO8RG3CElwwv+yfMmTjU877uoGuBzOJGdwIaBBdEFrg4MkDUOFypOHdLQQ2mHu+KZgZIzS+OUgC06dxda6tJ5OZsMALgZqNDCwEw9uX4RfNHxWAWXFsQKTGlxLYvEFwzCAC64sLzffXr5JqMsI8l+jtG6xZhUx1y5xINNlNwY7lHNmIqgudcH4fURooVfHhpEOZDwHDM1hInbmvrJ6XUjD4o1QWONJzHjIKjILZyh5a0HmgaXPXrCsc76nM3KRpztoyI2AJsNLBc7Km8V1y9TT+bJm/FiHU4tmMGNxBseq14ii3kMD4TeAhC7PJe5nexYm7YOnJb3/yqKtVOavc8rpbc2OZhkdDN0IW6OXXFEqZ9eZc0xDXxaKYiLRLWzCMN+H/AOSl9WPn8h8kkLlSz64G5biS+wEbl5Pcw4yVA4MfiO/KJ3jJTt6IQulL6uRzl+zPDvIzwTZ7QOw5bDstvDaYLxIF8wNh1aISQnaM5dcS0s+vIK7opNjcmfmVIxIh9OP/AFI9i0yPSw+SSF0XX3Kt5jg2gZSBfMb+rzPzT4YfvX//AJj2gWQheejkzpPd7/gh0XS8z1f9JhLACRVm9ma32ePyshC9Uf8AH1xPPvXW43ttky2l4mLdlDAguA0aKpA2Bk3HRCF5KGZueRNpUxkcYE+c/mgT8Lzr6wqThtQvwsvJcXFskkkn/U1J1Qhe+jl1xZyefP8ABt4nh2kVWlrS1rAA0gEAAYcgAaAST8yp+DbLmg6OpVCRsT5tO5G5QhbqZL1ZiGZF4l8FXtkA7CHCPSEvFtMMGVgDWtDw1oAAEGlAAGiELnH617/g34WQeK1T9sptk5SDLZMGQyZHsPkFZcLYBTqEAAnEgEgXPNET6QEIVl/ij6fssfqfqTsZ8Y7lk95NSZ+irvFJnCvnq3+qELydn+qHsdquUiuwQ0bs2k8tbsCGEAgbEAke66rg2EZUoU3VGNccjeZzWuOg3KEL108auPD9nGOXX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http://ekonomika.lt/Uploads/Articles/11/11/30/295/biodyzelino-gamintojai-atsidure-aklavieteje-16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715304" cy="178595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54" name="Picture 10" descr="http://www.ekoidejos.lt/files/fuel_ben-guthrie5_v1FUu_24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14752"/>
            <a:ext cx="3143272" cy="207170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40" y="428604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Privalumai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7704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Taupomos lėšos už perkama įvežtinį kurą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Mažina priklausomybę nuo kuro importuotojų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Vietinis, atsinaujinantis šaltinis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Yra daug kuro pavidalų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Didelis kuro efektyvumas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Naujų darbo vietų sukūrimas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142984"/>
            <a:ext cx="76835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Sunaudojamos kitų veiklos sričių atliekos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Nedidėja CO</a:t>
            </a:r>
            <a:r>
              <a:rPr lang="lt-LT" sz="11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, SO</a:t>
            </a:r>
            <a:r>
              <a:rPr lang="lt-LT" sz="11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, NO</a:t>
            </a:r>
            <a:r>
              <a:rPr lang="lt-LT" sz="11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, išskyrimas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Gerina aplinkos kokybę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Skatinama tinkamai panaudoti miško atliekas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Diversifikuojama energijos gamyba</a:t>
            </a:r>
            <a:endParaRPr lang="lt-LT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biomasjossusidarymasirvaidmuo-110317031308-phpapp01/95/slide-6-728.jpg?1300381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548680"/>
            <a:ext cx="763284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357166"/>
            <a:ext cx="269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Trūkumai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4828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Naudojant dideliais kiekiais, didėja CO</a:t>
            </a:r>
            <a:r>
              <a:rPr lang="lt-LT" sz="11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Verčiant į kitos formos kurą didėja energijos kaštai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Surinkimo ir laikymo kaštai didesni nei iškastinio</a:t>
            </a: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 kuro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Medienos ir medžio atliekų eksportas darosi vis</a:t>
            </a: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 pelningesnis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75472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Miškai gali būti pernelyg smarkiai naudojami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Užimami dideli žemės plotai</a:t>
            </a:r>
          </a:p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2800" dirty="0" smtClean="0">
                <a:latin typeface="Arial" pitchFamily="34" charset="0"/>
                <a:cs typeface="Arial" pitchFamily="34" charset="0"/>
              </a:rPr>
              <a:t>Infrastruktūrai sukurti reikalingos didelės</a:t>
            </a: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 investicijos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encrypted-tbn3.gstatic.com/images?q=tbn:ANd9GcTfMcvo83s547pDwtplx_SEei5kAXP0W5TI73vJpe8y9ne3af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29066"/>
            <a:ext cx="3429024" cy="188595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57148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Literatūros sąrašas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3116"/>
            <a:ext cx="861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i="1" dirty="0" smtClean="0">
                <a:latin typeface="Arial" pitchFamily="34" charset="0"/>
                <a:cs typeface="Arial" pitchFamily="34" charset="0"/>
              </a:rPr>
              <a:t>2. Kas yra energetinė biomasė? 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[ interaktyvus]. [žiūrėta 2012 m. gruodžio 15 d.]. </a:t>
            </a:r>
          </a:p>
          <a:p>
            <a:r>
              <a:rPr lang="lt-LT" sz="1600" dirty="0" smtClean="0">
                <a:latin typeface="Arial" pitchFamily="34" charset="0"/>
                <a:cs typeface="Arial" pitchFamily="34" charset="0"/>
              </a:rPr>
              <a:t>Prieiga per internetą:&lt; </a:t>
            </a:r>
            <a:r>
              <a:rPr lang="lt-LT" sz="1600" dirty="0" smtClean="0">
                <a:latin typeface="Arial" pitchFamily="34" charset="0"/>
                <a:cs typeface="Arial" pitchFamily="34" charset="0"/>
                <a:hlinkClick r:id="rId2"/>
              </a:rPr>
              <a:t>http://www.balticbiomass.com/daten/downloads/Biomase1.pdf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&gt;	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38" y="1214422"/>
            <a:ext cx="1760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Bio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energija. Iš  </a:t>
            </a:r>
            <a:r>
              <a:rPr lang="lt-LT" sz="1600" i="1" dirty="0" err="1" smtClean="0">
                <a:latin typeface="Arial" pitchFamily="34" charset="0"/>
                <a:cs typeface="Arial" pitchFamily="34" charset="0"/>
              </a:rPr>
              <a:t>EnergijaPlius.l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[interaktyvus].[žiūrėta 2012 m. gruodžio 15 d.].</a:t>
            </a:r>
          </a:p>
          <a:p>
            <a:r>
              <a:rPr lang="lt-L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Priega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per internetą:&lt; </a:t>
            </a:r>
            <a:r>
              <a:rPr lang="lt-LT" sz="1600" dirty="0" smtClean="0">
                <a:latin typeface="Arial" pitchFamily="34" charset="0"/>
                <a:cs typeface="Arial" pitchFamily="34" charset="0"/>
                <a:hlinkClick r:id="rId3"/>
              </a:rPr>
              <a:t>http://www.energijaplius.lt/lt/biomase-verslui</a:t>
            </a:r>
            <a:r>
              <a:rPr lang="lt-LT" sz="1600" dirty="0" smtClean="0"/>
              <a:t>&gt;	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00037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Nalivaika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K. </a:t>
            </a:r>
            <a:r>
              <a:rPr lang="lt-LT" sz="1600" i="1" dirty="0" smtClean="0">
                <a:latin typeface="Arial" pitchFamily="34" charset="0"/>
                <a:cs typeface="Arial" pitchFamily="34" charset="0"/>
              </a:rPr>
              <a:t>Biomasė – jos susidarymas ir vaidmuo 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[interaktyvus]. [žiūrėta 2012 m. gruodžio 15 d. ].</a:t>
            </a:r>
          </a:p>
          <a:p>
            <a:r>
              <a:rPr lang="lt-LT" sz="1600" dirty="0" smtClean="0">
                <a:latin typeface="Arial" pitchFamily="34" charset="0"/>
                <a:cs typeface="Arial" pitchFamily="34" charset="0"/>
              </a:rPr>
              <a:t>Prieiga per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intenetą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:&lt;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http://www.slideshare.net/Kristijonas/biomas-jos-susidarymas-ir-vaidmuo-7291464#btnNext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lt-LT" sz="11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214818"/>
            <a:ext cx="685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Sederevičiūtė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Ž.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Jukšienė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V. ir kt. </a:t>
            </a:r>
            <a:r>
              <a:rPr lang="lt-LT" sz="1600" i="1" dirty="0" smtClean="0">
                <a:latin typeface="Arial" pitchFamily="34" charset="0"/>
                <a:cs typeface="Arial" pitchFamily="34" charset="0"/>
              </a:rPr>
              <a:t>Vartojimo kultūros ugdymas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: knyga mokytojui. Vilnius: UAB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Kronta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, 2007, p. 79 – 80.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Ačiū už dėmesį 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encrypted-tbn1.gstatic.com/images?q=tbn:ANd9GcQ3f1ugu7oxULSVKbEdqoDoUeXTBTdmSUEVwx_xQUZQI5Dhf5v-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72074"/>
            <a:ext cx="1571636" cy="1357322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QFtGuVFa5W09xHUoQLQm_-wup6n36lyvNKamT_Tnv98w5jkRAo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3286148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94770" y="557214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Parengė Diana 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Gabrilavičienė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technologijų mokytoja</a:t>
            </a:r>
            <a:endParaRPr lang="lt-L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571472" y="142852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Tai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atsinaujinantis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energijos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šaltinis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kuris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lengviau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išgaunamas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kitos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rūšys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aveikslėlis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857364"/>
            <a:ext cx="571504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čiakampis 5"/>
          <p:cNvSpPr/>
          <p:nvPr/>
        </p:nvSpPr>
        <p:spPr>
          <a:xfrm>
            <a:off x="357158" y="500042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Biomasė tai - seniausias, labiausiai paplitęs ir   plačiausiai naudojamas atsinaujinantis energijos šaltinis pasaulyje. </a:t>
            </a:r>
          </a:p>
        </p:txBody>
      </p:sp>
      <p:pic>
        <p:nvPicPr>
          <p:cNvPr id="7" name="Paveikslėlis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3116"/>
            <a:ext cx="564360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14554"/>
            <a:ext cx="857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lt-LT" sz="3200" dirty="0" smtClean="0">
                <a:latin typeface="Arial" pitchFamily="34" charset="0"/>
                <a:cs typeface="Arial" pitchFamily="34" charset="0"/>
              </a:rPr>
              <a:t>       Tai žemės ūkio, miškų ūkio ir kitų susijusių pramonės šakų produktai, atliekos  taip pat pramoninių ir buitinių atliekų  biologiškai skaidoma dalis.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714356"/>
            <a:ext cx="4673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Kas yra biomasė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649250" y="357166"/>
            <a:ext cx="8494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Biomasės energijos šaltiniai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Miško kirtimo atliekos ir malkinė mediena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500306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Miško skiedra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500438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Pjuvenos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57200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Malkos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aveikslėlis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214554"/>
            <a:ext cx="1847850" cy="246697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aveikslėlis 10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214554"/>
            <a:ext cx="2286000" cy="15240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aveikslėlis 11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000504"/>
            <a:ext cx="2143125" cy="21431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428604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Kuro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3200" dirty="0" smtClean="0">
                <a:latin typeface="Arial" pitchFamily="34" charset="0"/>
                <a:cs typeface="Arial" pitchFamily="34" charset="0"/>
              </a:rPr>
              <a:t>želdynai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      Tai medžiai, krūmai, žoliniai augalai, auginami specialiai kurui.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aveikslėlis 4" descr="atsisių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285992"/>
            <a:ext cx="2343150" cy="19526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aveikslėlis 5" descr="biofuel-g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857496"/>
            <a:ext cx="3429024" cy="2214554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aveikslėlis 6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500570"/>
            <a:ext cx="2619375" cy="174307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285728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Durpės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aveikslėlis 2" descr="atsisiųst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500306"/>
            <a:ext cx="2466975" cy="184785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aveikslėlis 3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57298"/>
            <a:ext cx="2619375" cy="174307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aveikslėlis 4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142984"/>
            <a:ext cx="2466975" cy="184785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aveikslėlis 5" descr="images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214818"/>
            <a:ext cx="2466975" cy="184785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aveikslėlis 6" descr="image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429132"/>
            <a:ext cx="2847975" cy="16002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1357290" y="285728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Žemės ūkio kultūros bei atliekos</a:t>
            </a:r>
            <a:endParaRPr lang="en-US" dirty="0"/>
          </a:p>
        </p:txBody>
      </p:sp>
      <p:sp>
        <p:nvSpPr>
          <p:cNvPr id="5" name="Stačiakampis 4"/>
          <p:cNvSpPr/>
          <p:nvPr/>
        </p:nvSpPr>
        <p:spPr>
          <a:xfrm>
            <a:off x="714348" y="2786058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Šiaudai</a:t>
            </a:r>
            <a:endParaRPr lang="en-US" dirty="0"/>
          </a:p>
        </p:txBody>
      </p:sp>
      <p:sp>
        <p:nvSpPr>
          <p:cNvPr id="7" name="Stačiakampis 6"/>
          <p:cNvSpPr/>
          <p:nvPr/>
        </p:nvSpPr>
        <p:spPr>
          <a:xfrm>
            <a:off x="714348" y="1714488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Spaliai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642910" y="3786190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Grikių lukštai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571472" y="5000636"/>
            <a:ext cx="480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Gyvulių ir paukščių mėšlas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aveikslėlis 9" descr="atsisiųst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928934"/>
            <a:ext cx="2466975" cy="1562098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aveikslėlis 10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571612"/>
            <a:ext cx="3276600" cy="11430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aveikslėlis 11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000372"/>
            <a:ext cx="2466975" cy="184785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aveikslėlis 12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786322"/>
            <a:ext cx="1905000" cy="13049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aveikslėlis 13" descr="Round_hay_bale_at_daw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1214422"/>
            <a:ext cx="1785918" cy="147734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a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409</Words>
  <Application>Microsoft Office PowerPoint</Application>
  <PresentationFormat>Demonstracija ekrane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4" baseType="lpstr">
      <vt:lpstr>Aspektas</vt:lpstr>
      <vt:lpstr>            BIOMASĖ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mano</dc:creator>
  <cp:lastModifiedBy>komp_10</cp:lastModifiedBy>
  <cp:revision>47</cp:revision>
  <dcterms:created xsi:type="dcterms:W3CDTF">2012-12-15T07:42:38Z</dcterms:created>
  <dcterms:modified xsi:type="dcterms:W3CDTF">2022-01-04T09:35:22Z</dcterms:modified>
</cp:coreProperties>
</file>