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3" r:id="rId7"/>
    <p:sldId id="262" r:id="rId8"/>
    <p:sldId id="261" r:id="rId9"/>
    <p:sldId id="266" r:id="rId10"/>
    <p:sldId id="264" r:id="rId11"/>
    <p:sldId id="265" r:id="rId12"/>
    <p:sldId id="270" r:id="rId13"/>
    <p:sldId id="268" r:id="rId14"/>
    <p:sldId id="269" r:id="rId15"/>
    <p:sldId id="267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9055-1E22-439E-B984-65065C5E250B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30CE-0BEA-41AE-AB47-B398EBD8C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61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9055-1E22-439E-B984-65065C5E250B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30CE-0BEA-41AE-AB47-B398EBD8C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15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9055-1E22-439E-B984-65065C5E250B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30CE-0BEA-41AE-AB47-B398EBD8C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11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9055-1E22-439E-B984-65065C5E250B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30CE-0BEA-41AE-AB47-B398EBD8C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22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9055-1E22-439E-B984-65065C5E250B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30CE-0BEA-41AE-AB47-B398EBD8C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87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9055-1E22-439E-B984-65065C5E250B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30CE-0BEA-41AE-AB47-B398EBD8C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057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9055-1E22-439E-B984-65065C5E250B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30CE-0BEA-41AE-AB47-B398EBD8C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8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9055-1E22-439E-B984-65065C5E250B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30CE-0BEA-41AE-AB47-B398EBD8C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17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9055-1E22-439E-B984-65065C5E250B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30CE-0BEA-41AE-AB47-B398EBD8C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01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9055-1E22-439E-B984-65065C5E250B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30CE-0BEA-41AE-AB47-B398EBD8C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924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9055-1E22-439E-B984-65065C5E250B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30CE-0BEA-41AE-AB47-B398EBD8C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9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B9055-1E22-439E-B984-65065C5E250B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630CE-0BEA-41AE-AB47-B398EBD8C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183F6AA-2943-4B1B-9009-830340A7A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834" y="1828800"/>
            <a:ext cx="5108436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lt-L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DARBŲ SAUGOS TAISYKLĖS TECHNOLOGIJŲ DIRBTUVĖSE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agrindiniai darbo saugos reikalavimai įmonėms | darbų saugos kursai">
            <a:extLst>
              <a:ext uri="{FF2B5EF4-FFF2-40B4-BE49-F238E27FC236}">
                <a16:creationId xmlns:a16="http://schemas.microsoft.com/office/drawing/2014/main" id="{E47C64E0-8C0B-4BA9-B911-A7EBCEBD2154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/>
        </p:blipFill>
        <p:spPr bwMode="auto">
          <a:xfrm>
            <a:off x="5719270" y="936978"/>
            <a:ext cx="5632942" cy="444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802E9335-CFD7-4F46-8752-CE0F418CF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98933" y="5588000"/>
            <a:ext cx="3932237" cy="721255"/>
          </a:xfrm>
        </p:spPr>
        <p:txBody>
          <a:bodyPr/>
          <a:lstStyle/>
          <a:p>
            <a:pPr algn="ctr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Parengė Diana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Gabrilavičienė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Vidiškių gimnazija, 2021 m.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027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AC71B80-185B-465A-9E52-E3A1C1431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533" y="2540001"/>
            <a:ext cx="5494867" cy="1464910"/>
          </a:xfrm>
        </p:spPr>
        <p:txBody>
          <a:bodyPr>
            <a:noAutofit/>
          </a:bodyPr>
          <a:lstStyle/>
          <a:p>
            <a:pPr algn="ctr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Neleiskite kitiems stovėti prie staklių ir elektrinių įrankių, su kuriomis dirbate. Nestovėkite prie jų ir patys, kai kiti dirba.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MEDŽIO DARBAI – ŠEDUVOS GIMNAZIJA">
            <a:extLst>
              <a:ext uri="{FF2B5EF4-FFF2-40B4-BE49-F238E27FC236}">
                <a16:creationId xmlns:a16="http://schemas.microsoft.com/office/drawing/2014/main" id="{A910F218-1233-46BC-9B7D-FDB8324F4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119" y="1756656"/>
            <a:ext cx="4112919" cy="308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185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8566703-7E47-49F9-8CBF-E84B3C0C1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379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Pamokoje dirbkite susikaupę, neskubėkite, taisyklingai ir pagal paskirti naudokitės darbo įrankiais.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staliai | Kelmės profesinio rengimo centras">
            <a:extLst>
              <a:ext uri="{FF2B5EF4-FFF2-40B4-BE49-F238E27FC236}">
                <a16:creationId xmlns:a16="http://schemas.microsoft.com/office/drawing/2014/main" id="{87CE191A-CBCF-40DD-A03A-89905F61D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833" y="2357613"/>
            <a:ext cx="6900333" cy="431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188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79E1C99-4F7F-403A-A231-C0E7CFA91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044" y="398992"/>
            <a:ext cx="10515600" cy="1325563"/>
          </a:xfrm>
        </p:spPr>
        <p:txBody>
          <a:bodyPr/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Susižeidę tuoj pat kreipkitės į mokytoją.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Kopūsto lapai, o gal briliantinė žaluma: kas iš tiesų padeda susižeidus">
            <a:extLst>
              <a:ext uri="{FF2B5EF4-FFF2-40B4-BE49-F238E27FC236}">
                <a16:creationId xmlns:a16="http://schemas.microsoft.com/office/drawing/2014/main" id="{84CB5FFD-5CA7-43B0-909C-F71390C55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361" y="1724555"/>
            <a:ext cx="6893278" cy="459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857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B1EB581-297B-428A-9258-83572926C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889" y="2329391"/>
            <a:ext cx="6081889" cy="1325563"/>
          </a:xfrm>
        </p:spPr>
        <p:txBody>
          <a:bodyPr>
            <a:noAutofit/>
          </a:bodyPr>
          <a:lstStyle/>
          <a:p>
            <a:pPr algn="ctr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Saugokite dirbtuvių patalpas, darbastalius, įrankius ir įrenginius, taupiai naudokite medžiagas, elektros energiją.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Herkaus Milaševičiaus nuotr.">
            <a:extLst>
              <a:ext uri="{FF2B5EF4-FFF2-40B4-BE49-F238E27FC236}">
                <a16:creationId xmlns:a16="http://schemas.microsoft.com/office/drawing/2014/main" id="{CA549E4A-115E-4434-A9DE-F1CFAD929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845" y="1103665"/>
            <a:ext cx="5096310" cy="39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904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0326477-C19F-47CB-8D4A-5E35E4D2E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214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Baigę darbą įrankius padėkite į jiems skirtą vietą. Aštrius įrankius laikykite taip, kad ašmenys nesužeistų, atsitiktinai prie jų prisilietus.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Darbo įrankiai ir tvirtinimo detalės. Jupoja - ir remontui ir statybai,  prekės sodui, daržui, namams ir buičiai. Elektra, dažai, santechnika,  šildymas, vėdinimo prekės, įrankiai, tvirtinimo detalės. Pristatymas visoje  Lietuvoje">
            <a:extLst>
              <a:ext uri="{FF2B5EF4-FFF2-40B4-BE49-F238E27FC236}">
                <a16:creationId xmlns:a16="http://schemas.microsoft.com/office/drawing/2014/main" id="{7DB11272-2BF7-44C1-81B7-D5B5DE29E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678" y="280663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STATYBOS ĮRANKIAI">
            <a:extLst>
              <a:ext uri="{FF2B5EF4-FFF2-40B4-BE49-F238E27FC236}">
                <a16:creationId xmlns:a16="http://schemas.microsoft.com/office/drawing/2014/main" id="{981FF45B-5936-4631-BA96-AC92859A2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814" y="2946312"/>
            <a:ext cx="3493735" cy="349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Perku viską">
            <a:extLst>
              <a:ext uri="{FF2B5EF4-FFF2-40B4-BE49-F238E27FC236}">
                <a16:creationId xmlns:a16="http://schemas.microsoft.com/office/drawing/2014/main" id="{40FEB28D-BA7E-4F8D-81DB-6ED3A6538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44" y="3568149"/>
            <a:ext cx="3364089" cy="209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766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71E5D4E-A9DB-477C-8180-1F9E3B34B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471" y="2675290"/>
            <a:ext cx="5588529" cy="753710"/>
          </a:xfrm>
        </p:spPr>
        <p:txBody>
          <a:bodyPr>
            <a:noAutofit/>
          </a:bodyPr>
          <a:lstStyle/>
          <a:p>
            <a:pPr algn="ctr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Drožles ir pjuvenas nuo darbo vietos nuvalyti šepečiu. Pamokai pasibaigus iš dirbtuvių išeiti organizuotai, tik mokytojui leidus.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1047649B-2740-4187-9EDC-4A0CEB23E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171" y="970844"/>
            <a:ext cx="5134358" cy="460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578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165448D-AF2B-4229-B8C7-FB1C44EE5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378" y="861837"/>
            <a:ext cx="10515600" cy="1325563"/>
          </a:xfrm>
        </p:spPr>
        <p:txBody>
          <a:bodyPr>
            <a:normAutofit/>
          </a:bodyPr>
          <a:lstStyle/>
          <a:p>
            <a:r>
              <a:rPr lang="lt-LT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AČIŪ UŽ DĖMĖSĮ</a:t>
            </a: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D1DB1F-9293-4EB0-BCAD-F8BD13C7F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067" y="2187400"/>
            <a:ext cx="3048000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156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63D6320-DAE5-4AA5-AF3E-4C17361C9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03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Dirbtuvėse dirbkite apsirengę tvarkingais darbo drabužiais, atsineškite mokytojo nurodytas priemones ir reikmenis.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Mujer Trabajador Vector Diseño Ilustración Aislado Sobre Fondo Blanco  Imagen Vectorial de © emiltimplaru #472306284 | Depositphotos">
            <a:extLst>
              <a:ext uri="{FF2B5EF4-FFF2-40B4-BE49-F238E27FC236}">
                <a16:creationId xmlns:a16="http://schemas.microsoft.com/office/drawing/2014/main" id="{15C723E1-8A07-420F-9C20-9BD69CEFAE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321" y="2141537"/>
            <a:ext cx="584716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770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D091A61-19C2-4D22-95FB-A81A49ACD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89" y="2645480"/>
            <a:ext cx="6273800" cy="1325563"/>
          </a:xfrm>
        </p:spPr>
        <p:txBody>
          <a:bodyPr>
            <a:noAutofit/>
          </a:bodyPr>
          <a:lstStyle/>
          <a:p>
            <a:pPr algn="ctr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Jei darbo pobūdis reikalauja, dėvėkite apsauginius akinius, pirštines. Geriau būti be žiedų, laikrodžio ir kt. Pavojingi yra kabantys, atsikišę daiktai: plaukai, šalikai, kaklaraištis, atsegta rankovė.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4C532D0B-7F00-437A-B95E-DFA3EA8E43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268" y="1156936"/>
            <a:ext cx="4148842" cy="414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722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BAEF1B7-F706-4E65-B5DB-CEA596541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Nepradekite darbo, jei darbo įrankiai, įrengimai, darbo vieta netvarkingi ar sugedę.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Kodėl batsiuvystė – nykstantis amatas? – Universiteto žurnalistas">
            <a:extLst>
              <a:ext uri="{FF2B5EF4-FFF2-40B4-BE49-F238E27FC236}">
                <a16:creationId xmlns:a16="http://schemas.microsoft.com/office/drawing/2014/main" id="{D1E8DCAC-F8C6-48FF-B93A-60A46BE59E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559" y="1986844"/>
            <a:ext cx="5782882" cy="403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721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C04CB68-9677-4742-99C4-91FE3B41F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044" y="2374371"/>
            <a:ext cx="5336822" cy="1325563"/>
          </a:xfrm>
        </p:spPr>
        <p:txBody>
          <a:bodyPr>
            <a:noAutofit/>
          </a:bodyPr>
          <a:lstStyle/>
          <a:p>
            <a:pPr algn="ctr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Dirbtuvės ir darbo vieta visuomet turi būti švarios, įrankiai sudėti į savo vietas. Ant grindų negali metytis atsitiktinių daiktų.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Pasidaryk pats garažo gaminius. Namų mašinos ir priedai garažui. Reikalingi  įrankiai ir medžiagos">
            <a:extLst>
              <a:ext uri="{FF2B5EF4-FFF2-40B4-BE49-F238E27FC236}">
                <a16:creationId xmlns:a16="http://schemas.microsoft.com/office/drawing/2014/main" id="{4998C9AC-7EAA-4466-A88D-61A4CF0C19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96950"/>
            <a:ext cx="560945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06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F066EEF-370D-4598-9FB5-C31386358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562665"/>
            <a:ext cx="5301819" cy="1325563"/>
          </a:xfrm>
        </p:spPr>
        <p:txBody>
          <a:bodyPr>
            <a:noAutofit/>
          </a:bodyPr>
          <a:lstStyle/>
          <a:p>
            <a:pPr algn="ctr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Nejunkite staklių savavališkai. Dirbti staklėmis ir elektriniais įrankiais gali tik tie mokiniai, kurie gerai žino saugaus darbo taisykles ir jų laikosi.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omical construction workers with health and safety work safe be safe message perched on a spanner isolated on black background - 70451628">
            <a:extLst>
              <a:ext uri="{FF2B5EF4-FFF2-40B4-BE49-F238E27FC236}">
                <a16:creationId xmlns:a16="http://schemas.microsoft.com/office/drawing/2014/main" id="{C4C65D09-A25C-419F-8383-F3CBEF697A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380" y="1138712"/>
            <a:ext cx="5301819" cy="427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606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F3C0165-B569-42C8-9D83-325276D19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Jei darbo metu sugedo įrengimas, sulūžo darbo įrankis, nutraukite darbą ir praneškite mokytojui.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Monochrome construction manufacturing and engineering health and safety related banner isolated on white background - 38863090">
            <a:extLst>
              <a:ext uri="{FF2B5EF4-FFF2-40B4-BE49-F238E27FC236}">
                <a16:creationId xmlns:a16="http://schemas.microsoft.com/office/drawing/2014/main" id="{E7B87400-D584-4AE4-B364-C1745A635B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821" y="2895659"/>
            <a:ext cx="7066845" cy="229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061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8A3F843-CB23-40CA-8DE0-066FC8B09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222" y="2193746"/>
            <a:ext cx="4794956" cy="1325563"/>
          </a:xfrm>
        </p:spPr>
        <p:txBody>
          <a:bodyPr>
            <a:noAutofit/>
          </a:bodyPr>
          <a:lstStyle/>
          <a:p>
            <a:pPr algn="ctr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Prie staklių galima dirbti tik mokytojui prižiūrint 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Monochrome outline cartoon construction worker isolated on black background - 67816044">
            <a:extLst>
              <a:ext uri="{FF2B5EF4-FFF2-40B4-BE49-F238E27FC236}">
                <a16:creationId xmlns:a16="http://schemas.microsoft.com/office/drawing/2014/main" id="{801D460C-FCC7-4286-BEC7-4CC19E53E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792" y="451554"/>
            <a:ext cx="5828735" cy="613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865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1D4D7E2-0337-4146-9D79-032D8D5ED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934" y="2510014"/>
            <a:ext cx="6070600" cy="1325563"/>
          </a:xfrm>
        </p:spPr>
        <p:txBody>
          <a:bodyPr>
            <a:noAutofit/>
          </a:bodyPr>
          <a:lstStyle/>
          <a:p>
            <a:pPr algn="ctr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Kiekvieną kartą prieš pradedami naudoti mechaninius darbo įrankius, mašinas, stakles, pakartokite jų saugaus naudojimo taisykles.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KAD DARBAS BŪTŲ SAUGUS IR LENGVAS">
            <a:extLst>
              <a:ext uri="{FF2B5EF4-FFF2-40B4-BE49-F238E27FC236}">
                <a16:creationId xmlns:a16="http://schemas.microsoft.com/office/drawing/2014/main" id="{BAC54159-DE60-4F5E-9D0B-8D838328A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712" y="1090083"/>
            <a:ext cx="5122332" cy="416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215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„Office“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„Office“ 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„Office“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</TotalTime>
  <Words>275</Words>
  <Application>Microsoft Office PowerPoint</Application>
  <PresentationFormat>Plačiaekranė</PresentationFormat>
  <Paragraphs>18</Paragraphs>
  <Slides>16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DARBŲ SAUGOS TAISYKLĖS TECHNOLOGIJŲ DIRBTUVĖSE</vt:lpstr>
      <vt:lpstr>Dirbtuvėse dirbkite apsirengę tvarkingais darbo drabužiais, atsineškite mokytojo nurodytas priemones ir reikmenis.</vt:lpstr>
      <vt:lpstr>Jei darbo pobūdis reikalauja, dėvėkite apsauginius akinius, pirštines. Geriau būti be žiedų, laikrodžio ir kt. Pavojingi yra kabantys, atsikišę daiktai: plaukai, šalikai, kaklaraištis, atsegta rankovė.</vt:lpstr>
      <vt:lpstr>Nepradekite darbo, jei darbo įrankiai, įrengimai, darbo vieta netvarkingi ar sugedę.</vt:lpstr>
      <vt:lpstr>Dirbtuvės ir darbo vieta visuomet turi būti švarios, įrankiai sudėti į savo vietas. Ant grindų negali metytis atsitiktinių daiktų.</vt:lpstr>
      <vt:lpstr>Nejunkite staklių savavališkai. Dirbti staklėmis ir elektriniais įrankiais gali tik tie mokiniai, kurie gerai žino saugaus darbo taisykles ir jų laikosi.</vt:lpstr>
      <vt:lpstr>Jei darbo metu sugedo įrengimas, sulūžo darbo įrankis, nutraukite darbą ir praneškite mokytojui.</vt:lpstr>
      <vt:lpstr>Prie staklių galima dirbti tik mokytojui prižiūrint !</vt:lpstr>
      <vt:lpstr>Kiekvieną kartą prieš pradedami naudoti mechaninius darbo įrankius, mašinas, stakles, pakartokite jų saugaus naudojimo taisykles.</vt:lpstr>
      <vt:lpstr>Neleiskite kitiems stovėti prie staklių ir elektrinių įrankių, su kuriomis dirbate. Nestovėkite prie jų ir patys, kai kiti dirba.</vt:lpstr>
      <vt:lpstr>Pamokoje dirbkite susikaupę, neskubėkite, taisyklingai ir pagal paskirti naudokitės darbo įrankiais.</vt:lpstr>
      <vt:lpstr>Susižeidę tuoj pat kreipkitės į mokytoją.</vt:lpstr>
      <vt:lpstr>Saugokite dirbtuvių patalpas, darbastalius, įrankius ir įrenginius, taupiai naudokite medžiagas, elektros energiją. </vt:lpstr>
      <vt:lpstr>Baigę darbą įrankius padėkite į jiems skirtą vietą. Aštrius įrankius laikykite taip, kad ašmenys nesužeistų, atsitiktinai prie jų prisilietus.</vt:lpstr>
      <vt:lpstr>Drožles ir pjuvenas nuo darbo vietos nuvalyti šepečiu. Pamokai pasibaigus iš dirbtuvių išeiti organizuotai, tik mokytojui leidus.</vt:lpstr>
      <vt:lpstr>AČIŪ UŽ DĖMĖSĮ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DARBŲ SAUGOS TAISYKLĖS TECHNOLOGIJŲ DIRBTUVĖSE</dc:title>
  <dc:creator>vartotojas</dc:creator>
  <cp:lastModifiedBy>vartotojas</cp:lastModifiedBy>
  <cp:revision>1</cp:revision>
  <dcterms:created xsi:type="dcterms:W3CDTF">2021-08-31T07:03:20Z</dcterms:created>
  <dcterms:modified xsi:type="dcterms:W3CDTF">2021-08-31T08:35:49Z</dcterms:modified>
</cp:coreProperties>
</file>