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1" r:id="rId3"/>
    <p:sldId id="257" r:id="rId4"/>
    <p:sldId id="258" r:id="rId5"/>
    <p:sldId id="256" r:id="rId6"/>
    <p:sldId id="259" r:id="rId7"/>
    <p:sldId id="262" r:id="rId8"/>
    <p:sldId id="260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0F92-3CBB-45F0-B984-322C960726E9}" type="datetimeFigureOut">
              <a:rPr lang="lt-LT" smtClean="0"/>
              <a:t>2021-12-29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295B-98CB-4018-A5E6-3B35CC41D3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1563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0F92-3CBB-45F0-B984-322C960726E9}" type="datetimeFigureOut">
              <a:rPr lang="lt-LT" smtClean="0"/>
              <a:t>2021-12-29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295B-98CB-4018-A5E6-3B35CC41D3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0499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0F92-3CBB-45F0-B984-322C960726E9}" type="datetimeFigureOut">
              <a:rPr lang="lt-LT" smtClean="0"/>
              <a:t>2021-12-29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295B-98CB-4018-A5E6-3B35CC41D3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3654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0F92-3CBB-45F0-B984-322C960726E9}" type="datetimeFigureOut">
              <a:rPr lang="lt-LT" smtClean="0"/>
              <a:t>2021-12-29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295B-98CB-4018-A5E6-3B35CC41D3F7}" type="slidenum">
              <a:rPr lang="lt-LT" smtClean="0"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1883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0F92-3CBB-45F0-B984-322C960726E9}" type="datetimeFigureOut">
              <a:rPr lang="lt-LT" smtClean="0"/>
              <a:t>2021-12-29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295B-98CB-4018-A5E6-3B35CC41D3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26263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0F92-3CBB-45F0-B984-322C960726E9}" type="datetimeFigureOut">
              <a:rPr lang="lt-LT" smtClean="0"/>
              <a:t>2021-12-29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295B-98CB-4018-A5E6-3B35CC41D3F7}" type="slidenum">
              <a:rPr lang="lt-LT" smtClean="0"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856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0F92-3CBB-45F0-B984-322C960726E9}" type="datetimeFigureOut">
              <a:rPr lang="lt-LT" smtClean="0"/>
              <a:t>2021-12-29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295B-98CB-4018-A5E6-3B35CC41D3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92578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0F92-3CBB-45F0-B984-322C960726E9}" type="datetimeFigureOut">
              <a:rPr lang="lt-LT" smtClean="0"/>
              <a:t>2021-12-29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295B-98CB-4018-A5E6-3B35CC41D3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76333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0F92-3CBB-45F0-B984-322C960726E9}" type="datetimeFigureOut">
              <a:rPr lang="lt-LT" smtClean="0"/>
              <a:t>2021-12-29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295B-98CB-4018-A5E6-3B35CC41D3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3613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0F92-3CBB-45F0-B984-322C960726E9}" type="datetimeFigureOut">
              <a:rPr lang="lt-LT" smtClean="0"/>
              <a:t>2021-12-29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295B-98CB-4018-A5E6-3B35CC41D3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5996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0F92-3CBB-45F0-B984-322C960726E9}" type="datetimeFigureOut">
              <a:rPr lang="lt-LT" smtClean="0"/>
              <a:t>2021-12-29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295B-98CB-4018-A5E6-3B35CC41D3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1833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0F92-3CBB-45F0-B984-322C960726E9}" type="datetimeFigureOut">
              <a:rPr lang="lt-LT" smtClean="0"/>
              <a:t>2021-12-29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295B-98CB-4018-A5E6-3B35CC41D3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1943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0F92-3CBB-45F0-B984-322C960726E9}" type="datetimeFigureOut">
              <a:rPr lang="lt-LT" smtClean="0"/>
              <a:t>2021-12-29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295B-98CB-4018-A5E6-3B35CC41D3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1525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0F92-3CBB-45F0-B984-322C960726E9}" type="datetimeFigureOut">
              <a:rPr lang="lt-LT" smtClean="0"/>
              <a:t>2021-12-29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295B-98CB-4018-A5E6-3B35CC41D3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24719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0F92-3CBB-45F0-B984-322C960726E9}" type="datetimeFigureOut">
              <a:rPr lang="lt-LT" smtClean="0"/>
              <a:t>2021-12-29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295B-98CB-4018-A5E6-3B35CC41D3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8896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0F92-3CBB-45F0-B984-322C960726E9}" type="datetimeFigureOut">
              <a:rPr lang="lt-LT" smtClean="0"/>
              <a:t>2021-12-29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295B-98CB-4018-A5E6-3B35CC41D3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7138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0F92-3CBB-45F0-B984-322C960726E9}" type="datetimeFigureOut">
              <a:rPr lang="lt-LT" smtClean="0"/>
              <a:t>2021-12-29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295B-98CB-4018-A5E6-3B35CC41D3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925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3C80F92-3CBB-45F0-B984-322C960726E9}" type="datetimeFigureOut">
              <a:rPr lang="lt-LT" smtClean="0"/>
              <a:t>2021-12-29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136295B-98CB-4018-A5E6-3B35CC41D3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35357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t.wikipedia.org/wiki/Lietus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s://lt.wikipedia.org/wiki/Kru%C5%A1a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t.wikipedia.org/wiki/%C5%A0erk%C5%A1nas" TargetMode="External"/><Relationship Id="rId5" Type="http://schemas.openxmlformats.org/officeDocument/2006/relationships/hyperlink" Target="https://lt.wikipedia.org/wiki/Rasa" TargetMode="External"/><Relationship Id="rId4" Type="http://schemas.openxmlformats.org/officeDocument/2006/relationships/hyperlink" Target="https://lt.wikipedia.org/wiki/Sniega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ain._Munich,_Germany.jpg" TargetMode="External"/><Relationship Id="rId7" Type="http://schemas.openxmlformats.org/officeDocument/2006/relationships/hyperlink" Target="https://torange.biz/drops-dew-grass-27488" TargetMode="External"/><Relationship Id="rId2" Type="http://schemas.openxmlformats.org/officeDocument/2006/relationships/hyperlink" Target="https://commons.wikimedia.org/wiki/File:Granizogigante2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R%C5%ABkas_-_panoramio.jpg" TargetMode="External"/><Relationship Id="rId5" Type="http://schemas.openxmlformats.org/officeDocument/2006/relationships/hyperlink" Target="https://commons.wikimedia.org/wiki/File:%C5%A0erk%C5%A1nas.JPG" TargetMode="External"/><Relationship Id="rId4" Type="http://schemas.openxmlformats.org/officeDocument/2006/relationships/hyperlink" Target="https://pix4free.org/photo/528/winter-snowing-snow-tree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26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28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0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32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34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ctangle 36">
            <a:extLst>
              <a:ext uri="{FF2B5EF4-FFF2-40B4-BE49-F238E27FC236}">
                <a16:creationId xmlns:a16="http://schemas.microsoft.com/office/drawing/2014/main" id="{ED2D7C63-562A-41C7-892E-0C73F5D59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vadinimas 2">
            <a:extLst>
              <a:ext uri="{FF2B5EF4-FFF2-40B4-BE49-F238E27FC236}">
                <a16:creationId xmlns:a16="http://schemas.microsoft.com/office/drawing/2014/main" id="{4B5E8307-39F2-45CE-8B99-79F25D373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553" y="685799"/>
            <a:ext cx="4619455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Krituliai</a:t>
            </a:r>
          </a:p>
        </p:txBody>
      </p:sp>
      <p:sp>
        <p:nvSpPr>
          <p:cNvPr id="4" name="Antrinis pavadinimas 3">
            <a:extLst>
              <a:ext uri="{FF2B5EF4-FFF2-40B4-BE49-F238E27FC236}">
                <a16:creationId xmlns:a16="http://schemas.microsoft.com/office/drawing/2014/main" id="{77AF02D5-AB67-4BB0-AA6C-E50A90F15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6592" y="3843867"/>
            <a:ext cx="4695848" cy="1947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b="1" dirty="0" err="1"/>
              <a:t>Krituliai</a:t>
            </a:r>
            <a:r>
              <a:rPr lang="en-US" sz="2100" dirty="0"/>
              <a:t> – </a:t>
            </a:r>
            <a:r>
              <a:rPr lang="en-US" sz="2100" dirty="0" err="1"/>
              <a:t>vanduo</a:t>
            </a:r>
            <a:r>
              <a:rPr lang="en-US" sz="2100" dirty="0"/>
              <a:t>, </a:t>
            </a:r>
            <a:r>
              <a:rPr lang="en-US" sz="2100" dirty="0" err="1"/>
              <a:t>skystu</a:t>
            </a:r>
            <a:r>
              <a:rPr lang="en-US" sz="2100" dirty="0"/>
              <a:t> </a:t>
            </a:r>
            <a:r>
              <a:rPr lang="en-US" sz="2100" dirty="0" err="1"/>
              <a:t>ar</a:t>
            </a:r>
            <a:r>
              <a:rPr lang="en-US" sz="2100" dirty="0"/>
              <a:t> </a:t>
            </a:r>
            <a:r>
              <a:rPr lang="en-US" sz="2100" dirty="0" err="1"/>
              <a:t>kietu</a:t>
            </a:r>
            <a:r>
              <a:rPr lang="en-US" sz="2100" dirty="0"/>
              <a:t> </a:t>
            </a:r>
            <a:r>
              <a:rPr lang="en-US" sz="2100" dirty="0" err="1"/>
              <a:t>pavidalu</a:t>
            </a:r>
            <a:r>
              <a:rPr lang="en-US" sz="2100" dirty="0"/>
              <a:t> </a:t>
            </a:r>
            <a:r>
              <a:rPr lang="en-US" sz="2100" dirty="0" err="1"/>
              <a:t>iškrintantis</a:t>
            </a:r>
            <a:r>
              <a:rPr lang="en-US" sz="2100" dirty="0"/>
              <a:t> </a:t>
            </a:r>
            <a:r>
              <a:rPr lang="en-US" sz="2100" dirty="0" err="1"/>
              <a:t>iš</a:t>
            </a:r>
            <a:r>
              <a:rPr lang="en-US" sz="2100" dirty="0"/>
              <a:t> </a:t>
            </a:r>
            <a:r>
              <a:rPr lang="en-US" sz="2100" dirty="0" err="1"/>
              <a:t>debesų</a:t>
            </a:r>
            <a:r>
              <a:rPr lang="en-US" sz="2100" dirty="0"/>
              <a:t>  </a:t>
            </a:r>
            <a:r>
              <a:rPr lang="lt-LT" sz="2100" dirty="0"/>
              <a:t>(</a:t>
            </a:r>
            <a:r>
              <a:rPr lang="en-US" sz="2100" dirty="0" err="1">
                <a:hlinkClick r:id="rId2" tooltip="Kruša"/>
              </a:rPr>
              <a:t>kruša</a:t>
            </a:r>
            <a:r>
              <a:rPr lang="en-US" sz="2100" dirty="0"/>
              <a:t>, </a:t>
            </a:r>
            <a:r>
              <a:rPr lang="en-US" sz="2100" dirty="0" err="1">
                <a:hlinkClick r:id="rId3" tooltip="Lietus"/>
              </a:rPr>
              <a:t>lietus</a:t>
            </a:r>
            <a:r>
              <a:rPr lang="en-US" sz="2100" dirty="0"/>
              <a:t>, </a:t>
            </a:r>
            <a:r>
              <a:rPr lang="en-US" sz="2100" dirty="0" err="1">
                <a:hlinkClick r:id="rId4" tooltip="Sniegas"/>
              </a:rPr>
              <a:t>sniegas</a:t>
            </a:r>
            <a:r>
              <a:rPr lang="en-US" sz="2100" dirty="0"/>
              <a:t>) </a:t>
            </a:r>
            <a:r>
              <a:rPr lang="en-US" sz="2100" dirty="0" err="1"/>
              <a:t>arba</a:t>
            </a:r>
            <a:r>
              <a:rPr lang="en-US" sz="2100" dirty="0"/>
              <a:t> </a:t>
            </a:r>
            <a:r>
              <a:rPr lang="en-US" sz="2100" dirty="0" err="1"/>
              <a:t>nusėdantis</a:t>
            </a:r>
            <a:r>
              <a:rPr lang="en-US" sz="2100" dirty="0"/>
              <a:t> ant </a:t>
            </a:r>
            <a:r>
              <a:rPr lang="en-US" sz="2100" dirty="0" err="1"/>
              <a:t>žemės</a:t>
            </a:r>
            <a:r>
              <a:rPr lang="en-US" sz="2100" dirty="0"/>
              <a:t> </a:t>
            </a:r>
            <a:r>
              <a:rPr lang="en-US" sz="2100" dirty="0" err="1"/>
              <a:t>ir</a:t>
            </a:r>
            <a:r>
              <a:rPr lang="en-US" sz="2100" dirty="0"/>
              <a:t> </a:t>
            </a:r>
            <a:r>
              <a:rPr lang="en-US" sz="2100" dirty="0" err="1"/>
              <a:t>daiktų</a:t>
            </a:r>
            <a:r>
              <a:rPr lang="en-US" sz="2100" dirty="0"/>
              <a:t> </a:t>
            </a:r>
            <a:r>
              <a:rPr lang="en-US" sz="2100" dirty="0" err="1"/>
              <a:t>iš</a:t>
            </a:r>
            <a:r>
              <a:rPr lang="en-US" sz="2100" dirty="0"/>
              <a:t> </a:t>
            </a:r>
            <a:r>
              <a:rPr lang="en-US" sz="2100" dirty="0" err="1"/>
              <a:t>oro</a:t>
            </a:r>
            <a:r>
              <a:rPr lang="en-US" sz="2100" dirty="0"/>
              <a:t> </a:t>
            </a:r>
            <a:r>
              <a:rPr lang="lt-LT" sz="2100" dirty="0"/>
              <a:t>(</a:t>
            </a:r>
            <a:r>
              <a:rPr lang="en-US" sz="2100" dirty="0">
                <a:hlinkClick r:id="rId5" tooltip="Rasa"/>
              </a:rPr>
              <a:t>rasa</a:t>
            </a:r>
            <a:r>
              <a:rPr lang="en-US" sz="2100" dirty="0"/>
              <a:t>, </a:t>
            </a:r>
            <a:r>
              <a:rPr lang="en-US" sz="2100" dirty="0" err="1">
                <a:hlinkClick r:id="rId6" tooltip="Šerkšnas"/>
              </a:rPr>
              <a:t>šerkšnas</a:t>
            </a:r>
            <a:r>
              <a:rPr lang="en-US" sz="2100" dirty="0"/>
              <a:t>).</a:t>
            </a:r>
          </a:p>
        </p:txBody>
      </p:sp>
      <p:pic>
        <p:nvPicPr>
          <p:cNvPr id="54" name="Picture 22" descr="An arrow pointing right">
            <a:extLst>
              <a:ext uri="{FF2B5EF4-FFF2-40B4-BE49-F238E27FC236}">
                <a16:creationId xmlns:a16="http://schemas.microsoft.com/office/drawing/2014/main" id="{5D88F5B6-9F99-4F15-89D2-13C0D6F98D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768" r="51616" b="-1"/>
          <a:stretch/>
        </p:blipFill>
        <p:spPr>
          <a:xfrm>
            <a:off x="20" y="10"/>
            <a:ext cx="3479779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55" name="Group 38">
            <a:extLst>
              <a:ext uri="{FF2B5EF4-FFF2-40B4-BE49-F238E27FC236}">
                <a16:creationId xmlns:a16="http://schemas.microsoft.com/office/drawing/2014/main" id="{6DF25E23-BE15-4E36-A700-59F0CE8C5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56" name="Straight Connector 39">
              <a:extLst>
                <a:ext uri="{FF2B5EF4-FFF2-40B4-BE49-F238E27FC236}">
                  <a16:creationId xmlns:a16="http://schemas.microsoft.com/office/drawing/2014/main" id="{2CE9353A-F333-4305-BED0-D126D75F5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40">
              <a:extLst>
                <a:ext uri="{FF2B5EF4-FFF2-40B4-BE49-F238E27FC236}">
                  <a16:creationId xmlns:a16="http://schemas.microsoft.com/office/drawing/2014/main" id="{95D1D327-6D34-4AB1-BBCB-FFD18B92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41">
              <a:extLst>
                <a:ext uri="{FF2B5EF4-FFF2-40B4-BE49-F238E27FC236}">
                  <a16:creationId xmlns:a16="http://schemas.microsoft.com/office/drawing/2014/main" id="{C3D4CCB5-F27F-4868-B1D4-55D8654F0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42">
              <a:extLst>
                <a:ext uri="{FF2B5EF4-FFF2-40B4-BE49-F238E27FC236}">
                  <a16:creationId xmlns:a16="http://schemas.microsoft.com/office/drawing/2014/main" id="{55F00F96-8833-4C32-AD31-05286BC80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43">
              <a:extLst>
                <a:ext uri="{FF2B5EF4-FFF2-40B4-BE49-F238E27FC236}">
                  <a16:creationId xmlns:a16="http://schemas.microsoft.com/office/drawing/2014/main" id="{C22EE3D4-FE2C-4B01-BC8C-3CE2C6CC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020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Straight Connector 94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96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98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00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02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20" name="Rectangle 104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649532" y="628617"/>
            <a:ext cx="2978927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Kruša</a:t>
            </a:r>
            <a:endParaRPr lang="en-US" sz="4800" dirty="0"/>
          </a:p>
        </p:txBody>
      </p:sp>
      <p:sp>
        <p:nvSpPr>
          <p:cNvPr id="121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4931622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32B190E4-6A30-4252-B029-B5F8656D9D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2" r="8265" b="-2"/>
          <a:stretch/>
        </p:blipFill>
        <p:spPr>
          <a:xfrm>
            <a:off x="599304" y="786116"/>
            <a:ext cx="4684014" cy="5019147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413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649532" y="628617"/>
            <a:ext cx="2978927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Lietus</a:t>
            </a:r>
          </a:p>
        </p:txBody>
      </p:sp>
      <p:sp>
        <p:nvSpPr>
          <p:cNvPr id="131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4931622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C403F319-8C0E-423F-B082-1EE66B13CB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" r="31629" b="-3"/>
          <a:stretch/>
        </p:blipFill>
        <p:spPr>
          <a:xfrm>
            <a:off x="599304" y="786117"/>
            <a:ext cx="4684014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133" name="Group 132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51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649532" y="628617"/>
            <a:ext cx="2978927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Sniegas</a:t>
            </a:r>
          </a:p>
        </p:txBody>
      </p:sp>
      <p:sp>
        <p:nvSpPr>
          <p:cNvPr id="125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4931622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0F498FF0-EC2E-4162-A919-62172D1E29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63" r="17416" b="-2"/>
          <a:stretch/>
        </p:blipFill>
        <p:spPr>
          <a:xfrm>
            <a:off x="599304" y="786117"/>
            <a:ext cx="4684014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481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53" name="Rectangle 152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ntraštė 3"/>
          <p:cNvSpPr>
            <a:spLocks noGrp="1"/>
          </p:cNvSpPr>
          <p:nvPr>
            <p:ph type="title"/>
          </p:nvPr>
        </p:nvSpPr>
        <p:spPr>
          <a:xfrm>
            <a:off x="5649532" y="628617"/>
            <a:ext cx="2978927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Šlapdriba                                    </a:t>
            </a:r>
          </a:p>
        </p:txBody>
      </p:sp>
      <p:sp>
        <p:nvSpPr>
          <p:cNvPr id="155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4931622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4C9FC94E-2078-4559-ABA1-8DC404852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4" r="19772" b="-1"/>
          <a:stretch/>
        </p:blipFill>
        <p:spPr>
          <a:xfrm>
            <a:off x="599304" y="786117"/>
            <a:ext cx="4684014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157" name="Group 156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65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649532" y="628617"/>
            <a:ext cx="2978927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Šerkšnas</a:t>
            </a:r>
          </a:p>
        </p:txBody>
      </p:sp>
      <p:sp>
        <p:nvSpPr>
          <p:cNvPr id="147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4931622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aveikslėlis 4" descr="Paveikslėlis, kuriame yra medis, laukas, sniegas, augalas&#10;&#10;Automatiškai sugeneruotas aprašymas">
            <a:extLst>
              <a:ext uri="{FF2B5EF4-FFF2-40B4-BE49-F238E27FC236}">
                <a16:creationId xmlns:a16="http://schemas.microsoft.com/office/drawing/2014/main" id="{8711665E-ABB0-4FAD-890F-CB22C78B16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2" r="27916" b="1"/>
          <a:stretch/>
        </p:blipFill>
        <p:spPr>
          <a:xfrm>
            <a:off x="599304" y="786117"/>
            <a:ext cx="4684014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824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649532" y="628617"/>
            <a:ext cx="2978927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Rūkas</a:t>
            </a:r>
          </a:p>
        </p:txBody>
      </p:sp>
      <p:sp>
        <p:nvSpPr>
          <p:cNvPr id="131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4931622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aveikslėlis 4" descr="Paveikslėlis, kuriame yra laukas, žolė, dangus, vanduo&#10;&#10;Automatiškai sugeneruotas aprašymas">
            <a:extLst>
              <a:ext uri="{FF2B5EF4-FFF2-40B4-BE49-F238E27FC236}">
                <a16:creationId xmlns:a16="http://schemas.microsoft.com/office/drawing/2014/main" id="{B07F79C8-47C9-49E6-AAF2-64C23A565D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1" r="31208"/>
          <a:stretch/>
        </p:blipFill>
        <p:spPr>
          <a:xfrm>
            <a:off x="599304" y="786117"/>
            <a:ext cx="4684014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133" name="Group 132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982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649532" y="628617"/>
            <a:ext cx="2978927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Rasa</a:t>
            </a:r>
          </a:p>
        </p:txBody>
      </p:sp>
      <p:sp>
        <p:nvSpPr>
          <p:cNvPr id="131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4931622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aveikslėlis 4" descr="Paveikslėlis, kuriame yra žolė, laukas, žalia, augalas&#10;&#10;Automatiškai sugeneruotas aprašymas">
            <a:extLst>
              <a:ext uri="{FF2B5EF4-FFF2-40B4-BE49-F238E27FC236}">
                <a16:creationId xmlns:a16="http://schemas.microsoft.com/office/drawing/2014/main" id="{399EB1D6-7654-4538-8796-CA4E3F45C2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r="14254" b="-1"/>
          <a:stretch/>
        </p:blipFill>
        <p:spPr>
          <a:xfrm>
            <a:off x="599304" y="786117"/>
            <a:ext cx="4684014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133" name="Group 132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450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B88142C-D3C4-43DC-A844-A7D9ECB0F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A1BEC8FF-5997-4BF9-B6F5-997D2D270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159" y="685799"/>
            <a:ext cx="3585861" cy="4892676"/>
          </a:xfrm>
        </p:spPr>
        <p:txBody>
          <a:bodyPr anchor="ctr">
            <a:normAutofit/>
          </a:bodyPr>
          <a:lstStyle/>
          <a:p>
            <a:pPr algn="r"/>
            <a:r>
              <a:rPr lang="lt-LT" sz="4500" dirty="0"/>
              <a:t>Naudoti šaltiniai</a:t>
            </a:r>
            <a:endParaRPr lang="en-US" sz="45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6DC9EF-092A-4FEF-8A40-0E509CA79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9" y="0"/>
            <a:ext cx="4572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ABD2CF8E-0881-40C8-888E-7D5A39F37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8718" y="685799"/>
            <a:ext cx="3802301" cy="4869981"/>
          </a:xfrm>
        </p:spPr>
        <p:txBody>
          <a:bodyPr anchor="ctr">
            <a:normAutofit fontScale="47500" lnSpcReduction="20000"/>
          </a:bodyPr>
          <a:lstStyle/>
          <a:p>
            <a:pPr>
              <a:lnSpc>
                <a:spcPct val="90000"/>
              </a:lnSpc>
            </a:pPr>
            <a:r>
              <a:rPr lang="lt-LT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https://lt.wikipedia.org/wiki/Krituliai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https://commons.wikimedia.org/wiki/File:Granizogigante2.jpg</a:t>
            </a:r>
            <a:endParaRPr lang="lt-LT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https://commons.wikimedia.org/wiki/File:Rain._Munich,_Germany.jpg</a:t>
            </a:r>
            <a:endParaRPr lang="lt-LT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https://pix4free.org/photo/528/winter-snowing-snow-trees.html</a:t>
            </a:r>
            <a:endParaRPr lang="lt-LT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https://commons.wikimedia.org/wiki/File:%C5%A0erk%C5%A1nas.JPG</a:t>
            </a:r>
            <a:endParaRPr lang="lt-LT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hlinkClick r:id="rId6"/>
              </a:rPr>
              <a:t>https://commons.wikimedia.org/wiki/File:R%C5%ABkas_-_panoramio.jpg</a:t>
            </a:r>
            <a:endParaRPr lang="lt-LT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hlinkClick r:id="rId7"/>
              </a:rPr>
              <a:t>https://torange.biz/drops-dew-grass-27488</a:t>
            </a:r>
            <a:endParaRPr lang="lt-LT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https://commons.wikimedia.org/wiki/File:2018-11-15_07_53_10_Snow_and_sleet_along_Franklin_Farm_Road_at_Tranquility_Lane_in_the_Franklin_Farm_section_of_Oak_Hill,_Fairfax_County,_Virginia.jpg</a:t>
            </a:r>
          </a:p>
        </p:txBody>
      </p:sp>
    </p:spTree>
    <p:extLst>
      <p:ext uri="{BB962C8B-B14F-4D97-AF65-F5344CB8AC3E}">
        <p14:creationId xmlns:p14="http://schemas.microsoft.com/office/powerpoint/2010/main" val="2189324894"/>
      </p:ext>
    </p:extLst>
  </p:cSld>
  <p:clrMapOvr>
    <a:masterClrMapping/>
  </p:clrMapOvr>
</p:sld>
</file>

<file path=ppt/theme/theme1.xml><?xml version="1.0" encoding="utf-8"?>
<a:theme xmlns:a="http://schemas.openxmlformats.org/drawingml/2006/main" name="Dalis">
  <a:themeElements>
    <a:clrScheme name="Dalis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ali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i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248</TotalTime>
  <Words>205</Words>
  <Application>Microsoft Office PowerPoint</Application>
  <PresentationFormat>Demonstracija ekrane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Dalis</vt:lpstr>
      <vt:lpstr>Krituliai</vt:lpstr>
      <vt:lpstr>Kruša</vt:lpstr>
      <vt:lpstr>Lietus</vt:lpstr>
      <vt:lpstr>Sniegas</vt:lpstr>
      <vt:lpstr>Šlapdriba                                    </vt:lpstr>
      <vt:lpstr>Šerkšnas</vt:lpstr>
      <vt:lpstr>Rūkas</vt:lpstr>
      <vt:lpstr>Rasa</vt:lpstr>
      <vt:lpstr>Naudoti šaltiniai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Šlapdriba</dc:title>
  <dc:creator>Giedrius</dc:creator>
  <cp:lastModifiedBy>Giedrius Pakalka</cp:lastModifiedBy>
  <cp:revision>9</cp:revision>
  <dcterms:created xsi:type="dcterms:W3CDTF">2015-11-07T08:08:55Z</dcterms:created>
  <dcterms:modified xsi:type="dcterms:W3CDTF">2021-12-29T16:32:53Z</dcterms:modified>
</cp:coreProperties>
</file>