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6588-672E-40AE-A851-D8FFFA937C07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8A01-7546-4D10-BCE1-DD846B31D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2" cstate="print"/>
          <a:srcRect r="75610"/>
          <a:stretch>
            <a:fillRect/>
          </a:stretch>
        </p:blipFill>
        <p:spPr bwMode="auto">
          <a:xfrm>
            <a:off x="304800" y="4114800"/>
            <a:ext cx="1447800" cy="1906364"/>
          </a:xfrm>
          <a:prstGeom prst="rect">
            <a:avLst/>
          </a:prstGeom>
          <a:noFill/>
        </p:spPr>
      </p:pic>
      <p:pic>
        <p:nvPicPr>
          <p:cNvPr id="5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3" cstate="print"/>
          <a:srcRect l="48780" r="24390"/>
          <a:stretch>
            <a:fillRect/>
          </a:stretch>
        </p:blipFill>
        <p:spPr bwMode="auto">
          <a:xfrm>
            <a:off x="381000" y="0"/>
            <a:ext cx="1527784" cy="1828800"/>
          </a:xfrm>
          <a:prstGeom prst="rect">
            <a:avLst/>
          </a:prstGeom>
          <a:noFill/>
        </p:spPr>
      </p:pic>
      <p:pic>
        <p:nvPicPr>
          <p:cNvPr id="6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24390" r="48781"/>
          <a:stretch>
            <a:fillRect/>
          </a:stretch>
        </p:blipFill>
        <p:spPr bwMode="auto">
          <a:xfrm>
            <a:off x="304800" y="2057400"/>
            <a:ext cx="1655098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6858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Užduotis atlikau gerai, pamokoje jaučiausi gerai, išmokau naujų dalykų.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5146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ne visas </a:t>
            </a:r>
            <a:r>
              <a:rPr lang="lt-L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Užduotis supratau, pamokoje jaučiausi patenkinamai, šiek tiek išmokau naujų dalykų.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6482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Pamokoje nieko ne</a:t>
            </a:r>
            <a:r>
              <a:rPr lang="lt-L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supratau, jaučiausi blogai, nieko neišmokau. tikriausiai šiandien ne mano diena.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trees png - Tree Clipart Png - Tree Png Clip Art"/>
          <p:cNvPicPr>
            <a:picLocks noChangeAspect="1" noChangeArrowheads="1"/>
          </p:cNvPicPr>
          <p:nvPr/>
        </p:nvPicPr>
        <p:blipFill>
          <a:blip r:embed="rId2" cstate="print"/>
          <a:srcRect l="14640" t="3947" r="14602" b="3947"/>
          <a:stretch>
            <a:fillRect/>
          </a:stretch>
        </p:blipFill>
        <p:spPr bwMode="auto">
          <a:xfrm>
            <a:off x="0" y="0"/>
            <a:ext cx="5486400" cy="6621518"/>
          </a:xfrm>
          <a:prstGeom prst="rect">
            <a:avLst/>
          </a:prstGeom>
          <a:noFill/>
        </p:spPr>
      </p:pic>
      <p:pic>
        <p:nvPicPr>
          <p:cNvPr id="1055" name="Picture 31" descr="C:\Users\toshiba\Downloads\pngguru.com.png"/>
          <p:cNvPicPr>
            <a:picLocks noChangeAspect="1" noChangeArrowheads="1"/>
          </p:cNvPicPr>
          <p:nvPr/>
        </p:nvPicPr>
        <p:blipFill>
          <a:blip r:embed="rId3" cstate="print"/>
          <a:srcRect t="37690" b="21569"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1044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705600" y="4953000"/>
            <a:ext cx="1066800" cy="1276989"/>
          </a:xfrm>
          <a:prstGeom prst="rect">
            <a:avLst/>
          </a:prstGeom>
          <a:noFill/>
        </p:spPr>
      </p:pic>
      <p:pic>
        <p:nvPicPr>
          <p:cNvPr id="14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8153400" y="4953000"/>
            <a:ext cx="990600" cy="1185777"/>
          </a:xfrm>
          <a:prstGeom prst="rect">
            <a:avLst/>
          </a:prstGeom>
          <a:noFill/>
        </p:spPr>
      </p:pic>
      <p:pic>
        <p:nvPicPr>
          <p:cNvPr id="15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4876800" y="4800600"/>
            <a:ext cx="925929" cy="1219200"/>
          </a:xfrm>
          <a:prstGeom prst="rect">
            <a:avLst/>
          </a:prstGeom>
          <a:noFill/>
        </p:spPr>
      </p:pic>
      <p:pic>
        <p:nvPicPr>
          <p:cNvPr id="22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7620000" y="4800600"/>
            <a:ext cx="990600" cy="1185777"/>
          </a:xfrm>
          <a:prstGeom prst="rect">
            <a:avLst/>
          </a:prstGeom>
          <a:noFill/>
        </p:spPr>
      </p:pic>
      <p:pic>
        <p:nvPicPr>
          <p:cNvPr id="23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8153400" y="5181600"/>
            <a:ext cx="990600" cy="1185777"/>
          </a:xfrm>
          <a:prstGeom prst="rect">
            <a:avLst/>
          </a:prstGeom>
          <a:noFill/>
        </p:spPr>
      </p:pic>
      <p:pic>
        <p:nvPicPr>
          <p:cNvPr id="24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7162800" y="4191000"/>
            <a:ext cx="990600" cy="1185777"/>
          </a:xfrm>
          <a:prstGeom prst="rect">
            <a:avLst/>
          </a:prstGeom>
          <a:noFill/>
        </p:spPr>
      </p:pic>
      <p:pic>
        <p:nvPicPr>
          <p:cNvPr id="25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7620000" y="5672223"/>
            <a:ext cx="990600" cy="1185777"/>
          </a:xfrm>
          <a:prstGeom prst="rect">
            <a:avLst/>
          </a:prstGeom>
          <a:noFill/>
        </p:spPr>
      </p:pic>
      <p:pic>
        <p:nvPicPr>
          <p:cNvPr id="26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8153400" y="4724400"/>
            <a:ext cx="990600" cy="1185777"/>
          </a:xfrm>
          <a:prstGeom prst="rect">
            <a:avLst/>
          </a:prstGeom>
          <a:noFill/>
        </p:spPr>
      </p:pic>
      <p:pic>
        <p:nvPicPr>
          <p:cNvPr id="27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8153400" y="5672223"/>
            <a:ext cx="990600" cy="1185777"/>
          </a:xfrm>
          <a:prstGeom prst="rect">
            <a:avLst/>
          </a:prstGeom>
          <a:noFill/>
        </p:spPr>
      </p:pic>
      <p:pic>
        <p:nvPicPr>
          <p:cNvPr id="28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172200" y="5334000"/>
            <a:ext cx="1066800" cy="1276989"/>
          </a:xfrm>
          <a:prstGeom prst="rect">
            <a:avLst/>
          </a:prstGeom>
          <a:noFill/>
        </p:spPr>
      </p:pic>
      <p:pic>
        <p:nvPicPr>
          <p:cNvPr id="29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7010400" y="5581011"/>
            <a:ext cx="1066800" cy="1276989"/>
          </a:xfrm>
          <a:prstGeom prst="rect">
            <a:avLst/>
          </a:prstGeom>
          <a:noFill/>
        </p:spPr>
      </p:pic>
      <p:pic>
        <p:nvPicPr>
          <p:cNvPr id="30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248400" y="3962400"/>
            <a:ext cx="1066800" cy="1276989"/>
          </a:xfrm>
          <a:prstGeom prst="rect">
            <a:avLst/>
          </a:prstGeom>
          <a:noFill/>
        </p:spPr>
      </p:pic>
      <p:pic>
        <p:nvPicPr>
          <p:cNvPr id="31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324600" y="4267200"/>
            <a:ext cx="1066800" cy="1276989"/>
          </a:xfrm>
          <a:prstGeom prst="rect">
            <a:avLst/>
          </a:prstGeom>
          <a:noFill/>
        </p:spPr>
      </p:pic>
      <p:pic>
        <p:nvPicPr>
          <p:cNvPr id="32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5867400" y="3962400"/>
            <a:ext cx="1066800" cy="1276989"/>
          </a:xfrm>
          <a:prstGeom prst="rect">
            <a:avLst/>
          </a:prstGeom>
          <a:noFill/>
        </p:spPr>
      </p:pic>
      <p:pic>
        <p:nvPicPr>
          <p:cNvPr id="33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324600" y="4114800"/>
            <a:ext cx="1066800" cy="1276989"/>
          </a:xfrm>
          <a:prstGeom prst="rect">
            <a:avLst/>
          </a:prstGeom>
          <a:noFill/>
        </p:spPr>
      </p:pic>
      <p:pic>
        <p:nvPicPr>
          <p:cNvPr id="34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705600" y="4419600"/>
            <a:ext cx="1066800" cy="1276989"/>
          </a:xfrm>
          <a:prstGeom prst="rect">
            <a:avLst/>
          </a:prstGeom>
          <a:noFill/>
        </p:spPr>
      </p:pic>
      <p:pic>
        <p:nvPicPr>
          <p:cNvPr id="35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553200" y="4114800"/>
            <a:ext cx="1066800" cy="1276989"/>
          </a:xfrm>
          <a:prstGeom prst="rect">
            <a:avLst/>
          </a:prstGeom>
          <a:noFill/>
        </p:spPr>
      </p:pic>
      <p:pic>
        <p:nvPicPr>
          <p:cNvPr id="36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096000" y="4800600"/>
            <a:ext cx="1066800" cy="1276989"/>
          </a:xfrm>
          <a:prstGeom prst="rect">
            <a:avLst/>
          </a:prstGeom>
          <a:noFill/>
        </p:spPr>
      </p:pic>
      <p:pic>
        <p:nvPicPr>
          <p:cNvPr id="37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705600" y="4800600"/>
            <a:ext cx="1066800" cy="1276989"/>
          </a:xfrm>
          <a:prstGeom prst="rect">
            <a:avLst/>
          </a:prstGeom>
          <a:noFill/>
        </p:spPr>
      </p:pic>
      <p:pic>
        <p:nvPicPr>
          <p:cNvPr id="38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4" cstate="print"/>
          <a:srcRect l="48780" r="24390"/>
          <a:stretch>
            <a:fillRect/>
          </a:stretch>
        </p:blipFill>
        <p:spPr bwMode="auto">
          <a:xfrm>
            <a:off x="6477000" y="5334000"/>
            <a:ext cx="1066800" cy="1276989"/>
          </a:xfrm>
          <a:prstGeom prst="rect">
            <a:avLst/>
          </a:prstGeom>
          <a:noFill/>
        </p:spPr>
      </p:pic>
      <p:pic>
        <p:nvPicPr>
          <p:cNvPr id="39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5334000" y="5181600"/>
            <a:ext cx="925929" cy="1219200"/>
          </a:xfrm>
          <a:prstGeom prst="rect">
            <a:avLst/>
          </a:prstGeom>
          <a:noFill/>
        </p:spPr>
      </p:pic>
      <p:pic>
        <p:nvPicPr>
          <p:cNvPr id="40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7" cstate="print"/>
          <a:srcRect r="75610"/>
          <a:stretch>
            <a:fillRect/>
          </a:stretch>
        </p:blipFill>
        <p:spPr bwMode="auto">
          <a:xfrm>
            <a:off x="5334000" y="4953000"/>
            <a:ext cx="925929" cy="1066800"/>
          </a:xfrm>
          <a:prstGeom prst="rect">
            <a:avLst/>
          </a:prstGeom>
          <a:noFill/>
        </p:spPr>
      </p:pic>
      <p:pic>
        <p:nvPicPr>
          <p:cNvPr id="41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5638800" y="4800600"/>
            <a:ext cx="925929" cy="1219200"/>
          </a:xfrm>
          <a:prstGeom prst="rect">
            <a:avLst/>
          </a:prstGeom>
          <a:noFill/>
        </p:spPr>
      </p:pic>
      <p:pic>
        <p:nvPicPr>
          <p:cNvPr id="42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5029200" y="4343400"/>
            <a:ext cx="925929" cy="1219200"/>
          </a:xfrm>
          <a:prstGeom prst="rect">
            <a:avLst/>
          </a:prstGeom>
          <a:noFill/>
        </p:spPr>
      </p:pic>
      <p:pic>
        <p:nvPicPr>
          <p:cNvPr id="43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5486400" y="4267200"/>
            <a:ext cx="925929" cy="1219200"/>
          </a:xfrm>
          <a:prstGeom prst="rect">
            <a:avLst/>
          </a:prstGeom>
          <a:noFill/>
        </p:spPr>
      </p:pic>
      <p:pic>
        <p:nvPicPr>
          <p:cNvPr id="44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5334000" y="5867400"/>
            <a:ext cx="925929" cy="1219200"/>
          </a:xfrm>
          <a:prstGeom prst="rect">
            <a:avLst/>
          </a:prstGeom>
          <a:noFill/>
        </p:spPr>
      </p:pic>
      <p:pic>
        <p:nvPicPr>
          <p:cNvPr id="45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5791200" y="5638800"/>
            <a:ext cx="925929" cy="1219200"/>
          </a:xfrm>
          <a:prstGeom prst="rect">
            <a:avLst/>
          </a:prstGeom>
          <a:noFill/>
        </p:spPr>
      </p:pic>
      <p:pic>
        <p:nvPicPr>
          <p:cNvPr id="46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6" cstate="print"/>
          <a:srcRect r="75610"/>
          <a:stretch>
            <a:fillRect/>
          </a:stretch>
        </p:blipFill>
        <p:spPr bwMode="auto">
          <a:xfrm>
            <a:off x="4724400" y="5638800"/>
            <a:ext cx="925929" cy="1219200"/>
          </a:xfrm>
          <a:prstGeom prst="rect">
            <a:avLst/>
          </a:prstGeom>
          <a:noFill/>
        </p:spPr>
      </p:pic>
      <p:pic>
        <p:nvPicPr>
          <p:cNvPr id="47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7543800" y="4953000"/>
            <a:ext cx="990600" cy="1185777"/>
          </a:xfrm>
          <a:prstGeom prst="rect">
            <a:avLst/>
          </a:prstGeom>
          <a:noFill/>
        </p:spPr>
      </p:pic>
      <p:pic>
        <p:nvPicPr>
          <p:cNvPr id="48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8153400" y="4953000"/>
            <a:ext cx="990600" cy="1185777"/>
          </a:xfrm>
          <a:prstGeom prst="rect">
            <a:avLst/>
          </a:prstGeom>
          <a:noFill/>
        </p:spPr>
      </p:pic>
      <p:pic>
        <p:nvPicPr>
          <p:cNvPr id="49" name="Picture 20" descr="Vaizdo rezultatas pagal užklausą „transparent red apple“"/>
          <p:cNvPicPr>
            <a:picLocks noChangeAspect="1" noChangeArrowheads="1"/>
          </p:cNvPicPr>
          <p:nvPr/>
        </p:nvPicPr>
        <p:blipFill>
          <a:blip r:embed="rId5" cstate="print"/>
          <a:srcRect l="24390" r="48781"/>
          <a:stretch>
            <a:fillRect/>
          </a:stretch>
        </p:blipFill>
        <p:spPr bwMode="auto">
          <a:xfrm>
            <a:off x="7848600" y="4191000"/>
            <a:ext cx="990600" cy="1185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43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5</cp:revision>
  <dcterms:created xsi:type="dcterms:W3CDTF">2020-03-02T18:57:30Z</dcterms:created>
  <dcterms:modified xsi:type="dcterms:W3CDTF">2020-03-02T19:37:55Z</dcterms:modified>
</cp:coreProperties>
</file>