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</p:sldIdLst>
  <p:sldSz cx="12192000" cy="6858000"/>
  <p:notesSz cx="6858000" cy="9144000"/>
  <p:defaultTextStyle>
    <a:defPPr>
      <a:defRPr lang="lt-L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3300"/>
    <a:srgbClr val="C00000"/>
    <a:srgbClr val="CDC800"/>
    <a:srgbClr val="66FF33"/>
    <a:srgbClr val="FF99FF"/>
    <a:srgbClr val="00FFCC"/>
    <a:srgbClr val="83C68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165" autoAdjust="0"/>
    <p:restoredTop sz="94660"/>
  </p:normalViewPr>
  <p:slideViewPr>
    <p:cSldViewPr snapToGrid="0">
      <p:cViewPr varScale="1">
        <p:scale>
          <a:sx n="44" d="100"/>
          <a:sy n="44" d="100"/>
        </p:scale>
        <p:origin x="1195" y="264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Pavadinimo skaidr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898FFEEA-5F38-4E60-8E8A-B4F5F98093C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Antrinis pavadinimas 2">
            <a:extLst>
              <a:ext uri="{FF2B5EF4-FFF2-40B4-BE49-F238E27FC236}">
                <a16:creationId xmlns:a16="http://schemas.microsoft.com/office/drawing/2014/main" id="{F6B1E522-F549-408E-85D9-047EFDB4D80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lt-LT"/>
              <a:t>Spustelėkite norėdami redaguoti šablono paantraštės stilių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8EDB5D0F-885D-4EB0-9495-5327DEC6A2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E2BA797B-400D-4CE8-9E6A-7E31893022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468F2F95-C007-4EDD-A2AD-3FF2E5BDAC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1901492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Pavadinimas ir vertikalus tekst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8AF75E97-5F3C-42E3-A865-F86D83F4DD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Vertikalaus teksto vietos rezervavimo ženklas 2">
            <a:extLst>
              <a:ext uri="{FF2B5EF4-FFF2-40B4-BE49-F238E27FC236}">
                <a16:creationId xmlns:a16="http://schemas.microsoft.com/office/drawing/2014/main" id="{59D54064-A78D-40EF-8D73-9B9BA804D8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5E473C6F-77C8-4EA0-9058-C700B272B4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9328828E-5FA8-4BBD-A54E-7B3ADAE78B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49D6A380-075F-44F4-9F86-09DE83DDE8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29206403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us pavadinimas ir tekst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us pavadinimas 1">
            <a:extLst>
              <a:ext uri="{FF2B5EF4-FFF2-40B4-BE49-F238E27FC236}">
                <a16:creationId xmlns:a16="http://schemas.microsoft.com/office/drawing/2014/main" id="{D40A2098-FA5D-4F65-ADBF-E13971674AC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Vertikalaus teksto vietos rezervavimo ženklas 2">
            <a:extLst>
              <a:ext uri="{FF2B5EF4-FFF2-40B4-BE49-F238E27FC236}">
                <a16:creationId xmlns:a16="http://schemas.microsoft.com/office/drawing/2014/main" id="{177F773D-2B3F-442A-BBD2-B6F62BC108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3CB10059-75B7-4B0F-8052-19C3C7576F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4BCA73D0-3BCE-437E-A515-E4A5DD2A86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089AD759-258A-46C0-8979-45D61F3E76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2464676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Pavadinimas ir turiny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38DB5E68-6597-4681-BAFC-2DC0B1DFC9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Turinio vietos rezervavimo ženklas 2">
            <a:extLst>
              <a:ext uri="{FF2B5EF4-FFF2-40B4-BE49-F238E27FC236}">
                <a16:creationId xmlns:a16="http://schemas.microsoft.com/office/drawing/2014/main" id="{2E6F0E3D-FD58-4634-A743-BC8EA86BA23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CAB7B34E-BC7C-4FC0-9CF3-85804D6C43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AADB16F2-3FEF-4FD0-B399-0C80D295F8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255804EA-380C-4098-A1AC-2F32B34F07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14324703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kcijos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A5A66C1C-3634-48B0-8AF4-6E858DFAE0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83671532-80E7-472E-B64C-FE7462BBD8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lt-LT"/>
              <a:t>Redaguokite šablono teksto stilius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50293D40-9FF6-4F06-BFA2-F57BF3C314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12ACFC29-43F2-49AF-987F-D826E7915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1636E853-F248-4125-873E-2E7DEB6FC8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25098851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 turinia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7D5BE33C-02BD-45FF-AD9A-AB06AB061D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Turinio vietos rezervavimo ženklas 2">
            <a:extLst>
              <a:ext uri="{FF2B5EF4-FFF2-40B4-BE49-F238E27FC236}">
                <a16:creationId xmlns:a16="http://schemas.microsoft.com/office/drawing/2014/main" id="{15A65D52-881D-4A13-9497-B741F38F50C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Turinio vietos rezervavimo ženklas 3">
            <a:extLst>
              <a:ext uri="{FF2B5EF4-FFF2-40B4-BE49-F238E27FC236}">
                <a16:creationId xmlns:a16="http://schemas.microsoft.com/office/drawing/2014/main" id="{DBDF25C0-3A19-4723-BD7B-952B8985C0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5" name="Datos vietos rezervavimo ženklas 4">
            <a:extLst>
              <a:ext uri="{FF2B5EF4-FFF2-40B4-BE49-F238E27FC236}">
                <a16:creationId xmlns:a16="http://schemas.microsoft.com/office/drawing/2014/main" id="{A8F9A4EE-7234-4FD5-AB09-7AD7FB3BC9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6" name="Poraštės vietos rezervavimo ženklas 5">
            <a:extLst>
              <a:ext uri="{FF2B5EF4-FFF2-40B4-BE49-F238E27FC236}">
                <a16:creationId xmlns:a16="http://schemas.microsoft.com/office/drawing/2014/main" id="{EB946612-4584-42D6-9F3E-1F91211708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7" name="Skaidrės numerio vietos rezervavimo ženklas 6">
            <a:extLst>
              <a:ext uri="{FF2B5EF4-FFF2-40B4-BE49-F238E27FC236}">
                <a16:creationId xmlns:a16="http://schemas.microsoft.com/office/drawing/2014/main" id="{3E1A6835-75B9-4BCB-9EDD-0513494A76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40122655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Lyginim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4E0058A7-293B-45B9-9AB6-4968250C44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A9BCD352-1B99-4635-82C8-91CDBA0FC2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t-LT"/>
              <a:t>Redaguokite šablono teksto stilius</a:t>
            </a:r>
          </a:p>
        </p:txBody>
      </p:sp>
      <p:sp>
        <p:nvSpPr>
          <p:cNvPr id="4" name="Turinio vietos rezervavimo ženklas 3">
            <a:extLst>
              <a:ext uri="{FF2B5EF4-FFF2-40B4-BE49-F238E27FC236}">
                <a16:creationId xmlns:a16="http://schemas.microsoft.com/office/drawing/2014/main" id="{3738921E-D72B-4B4E-AD12-CBE7B03DE6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5" name="Teksto vietos rezervavimo ženklas 4">
            <a:extLst>
              <a:ext uri="{FF2B5EF4-FFF2-40B4-BE49-F238E27FC236}">
                <a16:creationId xmlns:a16="http://schemas.microsoft.com/office/drawing/2014/main" id="{42A0BF1E-1791-40CE-9E0E-E2057746019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t-LT"/>
              <a:t>Redaguokite šablono teksto stilius</a:t>
            </a:r>
          </a:p>
        </p:txBody>
      </p:sp>
      <p:sp>
        <p:nvSpPr>
          <p:cNvPr id="6" name="Turinio vietos rezervavimo ženklas 5">
            <a:extLst>
              <a:ext uri="{FF2B5EF4-FFF2-40B4-BE49-F238E27FC236}">
                <a16:creationId xmlns:a16="http://schemas.microsoft.com/office/drawing/2014/main" id="{D58E3089-8634-42F4-9158-A9D7EF6B299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7" name="Datos vietos rezervavimo ženklas 6">
            <a:extLst>
              <a:ext uri="{FF2B5EF4-FFF2-40B4-BE49-F238E27FC236}">
                <a16:creationId xmlns:a16="http://schemas.microsoft.com/office/drawing/2014/main" id="{A196DC6D-F562-4189-AAEA-D55DBD0CE7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8" name="Poraštės vietos rezervavimo ženklas 7">
            <a:extLst>
              <a:ext uri="{FF2B5EF4-FFF2-40B4-BE49-F238E27FC236}">
                <a16:creationId xmlns:a16="http://schemas.microsoft.com/office/drawing/2014/main" id="{6D1A3D61-12B0-4DCD-9CA3-94560D063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9" name="Skaidrės numerio vietos rezervavimo ženklas 8">
            <a:extLst>
              <a:ext uri="{FF2B5EF4-FFF2-40B4-BE49-F238E27FC236}">
                <a16:creationId xmlns:a16="http://schemas.microsoft.com/office/drawing/2014/main" id="{C0FB98A0-3373-4C58-B279-10C1C135C2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23135255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k pavadinim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3396B352-7F54-4C91-96C9-5E44EE669D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Datos vietos rezervavimo ženklas 2">
            <a:extLst>
              <a:ext uri="{FF2B5EF4-FFF2-40B4-BE49-F238E27FC236}">
                <a16:creationId xmlns:a16="http://schemas.microsoft.com/office/drawing/2014/main" id="{20D4D69C-B7E9-427F-8C8B-D5F9B6E264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4" name="Poraštės vietos rezervavimo ženklas 3">
            <a:extLst>
              <a:ext uri="{FF2B5EF4-FFF2-40B4-BE49-F238E27FC236}">
                <a16:creationId xmlns:a16="http://schemas.microsoft.com/office/drawing/2014/main" id="{B32B5110-4C15-419A-9A0C-E1F187E119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5" name="Skaidrės numerio vietos rezervavimo ženklas 4">
            <a:extLst>
              <a:ext uri="{FF2B5EF4-FFF2-40B4-BE49-F238E27FC236}">
                <a16:creationId xmlns:a16="http://schemas.microsoft.com/office/drawing/2014/main" id="{B06A5D99-4EC3-4621-9D7B-5468714A8A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21935544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ušč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os vietos rezervavimo ženklas 1">
            <a:extLst>
              <a:ext uri="{FF2B5EF4-FFF2-40B4-BE49-F238E27FC236}">
                <a16:creationId xmlns:a16="http://schemas.microsoft.com/office/drawing/2014/main" id="{B618FA93-ADC7-495D-B93D-B15E819E30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3" name="Poraštės vietos rezervavimo ženklas 2">
            <a:extLst>
              <a:ext uri="{FF2B5EF4-FFF2-40B4-BE49-F238E27FC236}">
                <a16:creationId xmlns:a16="http://schemas.microsoft.com/office/drawing/2014/main" id="{3EF505CD-D063-4959-B525-3F97E9A7A3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4" name="Skaidrės numerio vietos rezervavimo ženklas 3">
            <a:extLst>
              <a:ext uri="{FF2B5EF4-FFF2-40B4-BE49-F238E27FC236}">
                <a16:creationId xmlns:a16="http://schemas.microsoft.com/office/drawing/2014/main" id="{FF402C97-B58F-4A33-BB90-2D3E2E59CA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19917813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urinys ir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20CF5794-AC73-4D03-A968-3B7823FD78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Turinio vietos rezervavimo ženklas 2">
            <a:extLst>
              <a:ext uri="{FF2B5EF4-FFF2-40B4-BE49-F238E27FC236}">
                <a16:creationId xmlns:a16="http://schemas.microsoft.com/office/drawing/2014/main" id="{44A30465-97C0-4060-A708-8E61C754D9F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Teksto vietos rezervavimo ženklas 3">
            <a:extLst>
              <a:ext uri="{FF2B5EF4-FFF2-40B4-BE49-F238E27FC236}">
                <a16:creationId xmlns:a16="http://schemas.microsoft.com/office/drawing/2014/main" id="{0DDBFF80-8279-4642-96A5-082089E4C5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t-LT"/>
              <a:t>Redaguokite šablono teksto stilius</a:t>
            </a:r>
          </a:p>
        </p:txBody>
      </p:sp>
      <p:sp>
        <p:nvSpPr>
          <p:cNvPr id="5" name="Datos vietos rezervavimo ženklas 4">
            <a:extLst>
              <a:ext uri="{FF2B5EF4-FFF2-40B4-BE49-F238E27FC236}">
                <a16:creationId xmlns:a16="http://schemas.microsoft.com/office/drawing/2014/main" id="{24EFB282-2C8E-4763-B324-B80A692B25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6" name="Poraštės vietos rezervavimo ženklas 5">
            <a:extLst>
              <a:ext uri="{FF2B5EF4-FFF2-40B4-BE49-F238E27FC236}">
                <a16:creationId xmlns:a16="http://schemas.microsoft.com/office/drawing/2014/main" id="{54A1A32B-BC49-481D-8B3C-927CCFDEE6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7" name="Skaidrės numerio vietos rezervavimo ženklas 6">
            <a:extLst>
              <a:ext uri="{FF2B5EF4-FFF2-40B4-BE49-F238E27FC236}">
                <a16:creationId xmlns:a16="http://schemas.microsoft.com/office/drawing/2014/main" id="{1C6C7024-8DB3-43CD-9F22-8C7306A2A1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596027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aveikslėlis ir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C9C2336F-5F92-4651-899E-638AA4475E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Paveikslėlio vietos rezervavimo ženklas 2">
            <a:extLst>
              <a:ext uri="{FF2B5EF4-FFF2-40B4-BE49-F238E27FC236}">
                <a16:creationId xmlns:a16="http://schemas.microsoft.com/office/drawing/2014/main" id="{BBBADC85-87D1-4244-861C-0C0B9117948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lt-LT"/>
          </a:p>
        </p:txBody>
      </p:sp>
      <p:sp>
        <p:nvSpPr>
          <p:cNvPr id="4" name="Teksto vietos rezervavimo ženklas 3">
            <a:extLst>
              <a:ext uri="{FF2B5EF4-FFF2-40B4-BE49-F238E27FC236}">
                <a16:creationId xmlns:a16="http://schemas.microsoft.com/office/drawing/2014/main" id="{19419406-D495-43DB-BAC7-8F3D31ED963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t-LT"/>
              <a:t>Redaguokite šablono teksto stilius</a:t>
            </a:r>
          </a:p>
        </p:txBody>
      </p:sp>
      <p:sp>
        <p:nvSpPr>
          <p:cNvPr id="5" name="Datos vietos rezervavimo ženklas 4">
            <a:extLst>
              <a:ext uri="{FF2B5EF4-FFF2-40B4-BE49-F238E27FC236}">
                <a16:creationId xmlns:a16="http://schemas.microsoft.com/office/drawing/2014/main" id="{89216324-F236-4B03-81F4-4FB59DB6F1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6" name="Poraštės vietos rezervavimo ženklas 5">
            <a:extLst>
              <a:ext uri="{FF2B5EF4-FFF2-40B4-BE49-F238E27FC236}">
                <a16:creationId xmlns:a16="http://schemas.microsoft.com/office/drawing/2014/main" id="{F87AE1A8-E740-4DBB-8166-1EFF6D44DB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7" name="Skaidrės numerio vietos rezervavimo ženklas 6">
            <a:extLst>
              <a:ext uri="{FF2B5EF4-FFF2-40B4-BE49-F238E27FC236}">
                <a16:creationId xmlns:a16="http://schemas.microsoft.com/office/drawing/2014/main" id="{60683850-AC33-46CB-8F78-B59B7C6133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36874084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o vietos rezervavimo ženklas 1">
            <a:extLst>
              <a:ext uri="{FF2B5EF4-FFF2-40B4-BE49-F238E27FC236}">
                <a16:creationId xmlns:a16="http://schemas.microsoft.com/office/drawing/2014/main" id="{E481EE2B-BF41-41BA-83BE-CEF1759F25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1094E705-E9B0-4F8A-BDD0-F435EDB0011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57C3087A-5D34-47DB-BEB8-45BCB5B3114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A64908-D2B8-444C-B5EA-7D09AAB1626A}" type="datetimeFigureOut">
              <a:rPr lang="lt-LT" smtClean="0"/>
              <a:t>2025-06-11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B438BF42-3777-471E-B26E-6C7225D74FB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77BC6387-6B36-4C5D-BE94-9074D374530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4B3120-3A23-478E-B776-9894B9D9F270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7057745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lt-L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aisva forma: figūra 1">
            <a:extLst>
              <a:ext uri="{FF2B5EF4-FFF2-40B4-BE49-F238E27FC236}">
                <a16:creationId xmlns:a16="http://schemas.microsoft.com/office/drawing/2014/main" id="{0263540D-0CEA-4899-9793-510EEDF28790}"/>
              </a:ext>
            </a:extLst>
          </p:cNvPr>
          <p:cNvSpPr/>
          <p:nvPr/>
        </p:nvSpPr>
        <p:spPr>
          <a:xfrm>
            <a:off x="193386" y="111730"/>
            <a:ext cx="3439157" cy="5567618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  <a:gd name="connsiteX0" fmla="*/ 285360 w 3321848"/>
              <a:gd name="connsiteY0" fmla="*/ 5567618 h 5567618"/>
              <a:gd name="connsiteX1" fmla="*/ 125970 w 3321848"/>
              <a:gd name="connsiteY1" fmla="*/ 4955222 h 5567618"/>
              <a:gd name="connsiteX2" fmla="*/ 226637 w 3321848"/>
              <a:gd name="connsiteY2" fmla="*/ 4250547 h 5567618"/>
              <a:gd name="connsiteX3" fmla="*/ 42080 w 3321848"/>
              <a:gd name="connsiteY3" fmla="*/ 3336147 h 5567618"/>
              <a:gd name="connsiteX4" fmla="*/ 176303 w 3321848"/>
              <a:gd name="connsiteY4" fmla="*/ 2329468 h 5567618"/>
              <a:gd name="connsiteX5" fmla="*/ 135 w 3321848"/>
              <a:gd name="connsiteY5" fmla="*/ 1490569 h 5567618"/>
              <a:gd name="connsiteX6" fmla="*/ 151136 w 3321848"/>
              <a:gd name="connsiteY6" fmla="*/ 727171 h 5567618"/>
              <a:gd name="connsiteX7" fmla="*/ 360996 w 3321848"/>
              <a:gd name="connsiteY7" fmla="*/ 71261 h 5567618"/>
              <a:gd name="connsiteX8" fmla="*/ 1728267 w 3321848"/>
              <a:gd name="connsiteY8" fmla="*/ 22495 h 5567618"/>
              <a:gd name="connsiteX9" fmla="*/ 3112450 w 3321848"/>
              <a:gd name="connsiteY9" fmla="*/ 114774 h 5567618"/>
              <a:gd name="connsiteX10" fmla="*/ 3104061 w 3321848"/>
              <a:gd name="connsiteY10" fmla="*/ 819450 h 5567618"/>
              <a:gd name="connsiteX11" fmla="*/ 3213118 w 3321848"/>
              <a:gd name="connsiteY11" fmla="*/ 1817739 h 5567618"/>
              <a:gd name="connsiteX12" fmla="*/ 3036949 w 3321848"/>
              <a:gd name="connsiteY12" fmla="*/ 2555971 h 5567618"/>
              <a:gd name="connsiteX13" fmla="*/ 3146006 w 3321848"/>
              <a:gd name="connsiteY13" fmla="*/ 3554261 h 5567618"/>
              <a:gd name="connsiteX14" fmla="*/ 3070505 w 3321848"/>
              <a:gd name="connsiteY14" fmla="*/ 4309270 h 5567618"/>
              <a:gd name="connsiteX15" fmla="*/ 3313786 w 3321848"/>
              <a:gd name="connsiteY15" fmla="*/ 5131391 h 5567618"/>
              <a:gd name="connsiteX16" fmla="*/ 3229896 w 3321848"/>
              <a:gd name="connsiteY16" fmla="*/ 5500506 h 5567618"/>
              <a:gd name="connsiteX17" fmla="*/ 2902725 w 3321848"/>
              <a:gd name="connsiteY17" fmla="*/ 5542451 h 5567618"/>
              <a:gd name="connsiteX18" fmla="*/ 285360 w 3321848"/>
              <a:gd name="connsiteY18" fmla="*/ 5567618 h 55676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8" h="5567618">
                <a:moveTo>
                  <a:pt x="285360" y="5567618"/>
                </a:moveTo>
                <a:cubicBezTo>
                  <a:pt x="210558" y="5371176"/>
                  <a:pt x="135757" y="5174734"/>
                  <a:pt x="125970" y="4955222"/>
                </a:cubicBezTo>
                <a:cubicBezTo>
                  <a:pt x="116183" y="4735710"/>
                  <a:pt x="240619" y="4520393"/>
                  <a:pt x="226637" y="4250547"/>
                </a:cubicBezTo>
                <a:cubicBezTo>
                  <a:pt x="212655" y="3980701"/>
                  <a:pt x="50469" y="3656327"/>
                  <a:pt x="42080" y="3336147"/>
                </a:cubicBezTo>
                <a:cubicBezTo>
                  <a:pt x="33691" y="3015967"/>
                  <a:pt x="183294" y="2637064"/>
                  <a:pt x="176303" y="2329468"/>
                </a:cubicBezTo>
                <a:cubicBezTo>
                  <a:pt x="169312" y="2021872"/>
                  <a:pt x="4329" y="1757618"/>
                  <a:pt x="135" y="1490569"/>
                </a:cubicBezTo>
                <a:cubicBezTo>
                  <a:pt x="-4059" y="1223520"/>
                  <a:pt x="90993" y="963722"/>
                  <a:pt x="151136" y="727171"/>
                </a:cubicBezTo>
                <a:cubicBezTo>
                  <a:pt x="211279" y="490620"/>
                  <a:pt x="98141" y="188707"/>
                  <a:pt x="360996" y="71261"/>
                </a:cubicBezTo>
                <a:cubicBezTo>
                  <a:pt x="623851" y="-46185"/>
                  <a:pt x="1269691" y="15243"/>
                  <a:pt x="1728267" y="22495"/>
                </a:cubicBezTo>
                <a:cubicBezTo>
                  <a:pt x="2186843" y="29747"/>
                  <a:pt x="2883151" y="-18052"/>
                  <a:pt x="3112450" y="114774"/>
                </a:cubicBezTo>
                <a:cubicBezTo>
                  <a:pt x="3341749" y="247600"/>
                  <a:pt x="3087283" y="535622"/>
                  <a:pt x="3104061" y="819450"/>
                </a:cubicBezTo>
                <a:cubicBezTo>
                  <a:pt x="3120839" y="1103277"/>
                  <a:pt x="3224303" y="1528319"/>
                  <a:pt x="3213118" y="1817739"/>
                </a:cubicBezTo>
                <a:cubicBezTo>
                  <a:pt x="3201933" y="2107159"/>
                  <a:pt x="3048134" y="2266551"/>
                  <a:pt x="3036949" y="2555971"/>
                </a:cubicBezTo>
                <a:cubicBezTo>
                  <a:pt x="3025764" y="2845391"/>
                  <a:pt x="3140413" y="3262045"/>
                  <a:pt x="3146006" y="3554261"/>
                </a:cubicBezTo>
                <a:cubicBezTo>
                  <a:pt x="3151599" y="3846477"/>
                  <a:pt x="3042542" y="4046415"/>
                  <a:pt x="3070505" y="4309270"/>
                </a:cubicBezTo>
                <a:cubicBezTo>
                  <a:pt x="3098468" y="4572125"/>
                  <a:pt x="3287221" y="4932852"/>
                  <a:pt x="3313786" y="5131391"/>
                </a:cubicBezTo>
                <a:cubicBezTo>
                  <a:pt x="3340351" y="5329930"/>
                  <a:pt x="3298406" y="5431996"/>
                  <a:pt x="3229896" y="5500506"/>
                </a:cubicBezTo>
                <a:cubicBezTo>
                  <a:pt x="3161386" y="5569016"/>
                  <a:pt x="2902725" y="5542451"/>
                  <a:pt x="2902725" y="5542451"/>
                </a:cubicBezTo>
                <a:lnTo>
                  <a:pt x="285360" y="5567618"/>
                </a:lnTo>
                <a:close/>
              </a:path>
            </a:pathLst>
          </a:custGeom>
          <a:solidFill>
            <a:srgbClr val="92D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" name="Laisva forma: figūra 3">
            <a:extLst>
              <a:ext uri="{FF2B5EF4-FFF2-40B4-BE49-F238E27FC236}">
                <a16:creationId xmlns:a16="http://schemas.microsoft.com/office/drawing/2014/main" id="{632FCE89-0D7F-4D62-B94C-5D8F4030E8D5}"/>
              </a:ext>
            </a:extLst>
          </p:cNvPr>
          <p:cNvSpPr/>
          <p:nvPr/>
        </p:nvSpPr>
        <p:spPr>
          <a:xfrm>
            <a:off x="-1063263" y="5786561"/>
            <a:ext cx="13898208" cy="1211284"/>
          </a:xfrm>
          <a:custGeom>
            <a:avLst/>
            <a:gdLst>
              <a:gd name="connsiteX0" fmla="*/ 986239 w 14768109"/>
              <a:gd name="connsiteY0" fmla="*/ 503349 h 568622"/>
              <a:gd name="connsiteX1" fmla="*/ 13821395 w 14768109"/>
              <a:gd name="connsiteY1" fmla="*/ 528516 h 568622"/>
              <a:gd name="connsiteX2" fmla="*/ 13745894 w 14768109"/>
              <a:gd name="connsiteY2" fmla="*/ 176179 h 568622"/>
              <a:gd name="connsiteX3" fmla="*/ 13250944 w 14768109"/>
              <a:gd name="connsiteY3" fmla="*/ 83900 h 568622"/>
              <a:gd name="connsiteX4" fmla="*/ 12286210 w 14768109"/>
              <a:gd name="connsiteY4" fmla="*/ 33566 h 568622"/>
              <a:gd name="connsiteX5" fmla="*/ 12068096 w 14768109"/>
              <a:gd name="connsiteY5" fmla="*/ 151012 h 568622"/>
              <a:gd name="connsiteX6" fmla="*/ 10902026 w 14768109"/>
              <a:gd name="connsiteY6" fmla="*/ 58733 h 568622"/>
              <a:gd name="connsiteX7" fmla="*/ 10188962 w 14768109"/>
              <a:gd name="connsiteY7" fmla="*/ 151012 h 568622"/>
              <a:gd name="connsiteX8" fmla="*/ 8955780 w 14768109"/>
              <a:gd name="connsiteY8" fmla="*/ 75511 h 568622"/>
              <a:gd name="connsiteX9" fmla="*/ 7873601 w 14768109"/>
              <a:gd name="connsiteY9" fmla="*/ 159401 h 568622"/>
              <a:gd name="connsiteX10" fmla="*/ 6581696 w 14768109"/>
              <a:gd name="connsiteY10" fmla="*/ 16788 h 568622"/>
              <a:gd name="connsiteX11" fmla="*/ 4492837 w 14768109"/>
              <a:gd name="connsiteY11" fmla="*/ 142623 h 568622"/>
              <a:gd name="connsiteX12" fmla="*/ 3486158 w 14768109"/>
              <a:gd name="connsiteY12" fmla="*/ 10 h 568622"/>
              <a:gd name="connsiteX13" fmla="*/ 2143920 w 14768109"/>
              <a:gd name="connsiteY13" fmla="*/ 151012 h 568622"/>
              <a:gd name="connsiteX14" fmla="*/ 1011406 w 14768109"/>
              <a:gd name="connsiteY14" fmla="*/ 16788 h 568622"/>
              <a:gd name="connsiteX15" fmla="*/ 986239 w 14768109"/>
              <a:gd name="connsiteY15" fmla="*/ 503349 h 568622"/>
              <a:gd name="connsiteX0" fmla="*/ 912262 w 13985630"/>
              <a:gd name="connsiteY0" fmla="*/ 503349 h 585674"/>
              <a:gd name="connsiteX1" fmla="*/ 12747560 w 13985630"/>
              <a:gd name="connsiteY1" fmla="*/ 554154 h 585674"/>
              <a:gd name="connsiteX2" fmla="*/ 13671917 w 13985630"/>
              <a:gd name="connsiteY2" fmla="*/ 176179 h 585674"/>
              <a:gd name="connsiteX3" fmla="*/ 13176967 w 13985630"/>
              <a:gd name="connsiteY3" fmla="*/ 83900 h 585674"/>
              <a:gd name="connsiteX4" fmla="*/ 12212233 w 13985630"/>
              <a:gd name="connsiteY4" fmla="*/ 33566 h 585674"/>
              <a:gd name="connsiteX5" fmla="*/ 11994119 w 13985630"/>
              <a:gd name="connsiteY5" fmla="*/ 151012 h 585674"/>
              <a:gd name="connsiteX6" fmla="*/ 10828049 w 13985630"/>
              <a:gd name="connsiteY6" fmla="*/ 58733 h 585674"/>
              <a:gd name="connsiteX7" fmla="*/ 10114985 w 13985630"/>
              <a:gd name="connsiteY7" fmla="*/ 151012 h 585674"/>
              <a:gd name="connsiteX8" fmla="*/ 8881803 w 13985630"/>
              <a:gd name="connsiteY8" fmla="*/ 75511 h 585674"/>
              <a:gd name="connsiteX9" fmla="*/ 7799624 w 13985630"/>
              <a:gd name="connsiteY9" fmla="*/ 159401 h 585674"/>
              <a:gd name="connsiteX10" fmla="*/ 6507719 w 13985630"/>
              <a:gd name="connsiteY10" fmla="*/ 16788 h 585674"/>
              <a:gd name="connsiteX11" fmla="*/ 4418860 w 13985630"/>
              <a:gd name="connsiteY11" fmla="*/ 142623 h 585674"/>
              <a:gd name="connsiteX12" fmla="*/ 3412181 w 13985630"/>
              <a:gd name="connsiteY12" fmla="*/ 10 h 585674"/>
              <a:gd name="connsiteX13" fmla="*/ 2069943 w 13985630"/>
              <a:gd name="connsiteY13" fmla="*/ 151012 h 585674"/>
              <a:gd name="connsiteX14" fmla="*/ 937429 w 13985630"/>
              <a:gd name="connsiteY14" fmla="*/ 16788 h 585674"/>
              <a:gd name="connsiteX15" fmla="*/ 912262 w 13985630"/>
              <a:gd name="connsiteY15" fmla="*/ 503349 h 585674"/>
              <a:gd name="connsiteX0" fmla="*/ 912262 w 13807519"/>
              <a:gd name="connsiteY0" fmla="*/ 503349 h 592415"/>
              <a:gd name="connsiteX1" fmla="*/ 12747560 w 13807519"/>
              <a:gd name="connsiteY1" fmla="*/ 554154 h 592415"/>
              <a:gd name="connsiteX2" fmla="*/ 13176967 w 13807519"/>
              <a:gd name="connsiteY2" fmla="*/ 83900 h 592415"/>
              <a:gd name="connsiteX3" fmla="*/ 12212233 w 13807519"/>
              <a:gd name="connsiteY3" fmla="*/ 33566 h 592415"/>
              <a:gd name="connsiteX4" fmla="*/ 11994119 w 13807519"/>
              <a:gd name="connsiteY4" fmla="*/ 151012 h 592415"/>
              <a:gd name="connsiteX5" fmla="*/ 10828049 w 13807519"/>
              <a:gd name="connsiteY5" fmla="*/ 58733 h 592415"/>
              <a:gd name="connsiteX6" fmla="*/ 10114985 w 13807519"/>
              <a:gd name="connsiteY6" fmla="*/ 151012 h 592415"/>
              <a:gd name="connsiteX7" fmla="*/ 8881803 w 13807519"/>
              <a:gd name="connsiteY7" fmla="*/ 75511 h 592415"/>
              <a:gd name="connsiteX8" fmla="*/ 7799624 w 13807519"/>
              <a:gd name="connsiteY8" fmla="*/ 159401 h 592415"/>
              <a:gd name="connsiteX9" fmla="*/ 6507719 w 13807519"/>
              <a:gd name="connsiteY9" fmla="*/ 16788 h 592415"/>
              <a:gd name="connsiteX10" fmla="*/ 4418860 w 13807519"/>
              <a:gd name="connsiteY10" fmla="*/ 142623 h 592415"/>
              <a:gd name="connsiteX11" fmla="*/ 3412181 w 13807519"/>
              <a:gd name="connsiteY11" fmla="*/ 10 h 592415"/>
              <a:gd name="connsiteX12" fmla="*/ 2069943 w 13807519"/>
              <a:gd name="connsiteY12" fmla="*/ 151012 h 592415"/>
              <a:gd name="connsiteX13" fmla="*/ 937429 w 13807519"/>
              <a:gd name="connsiteY13" fmla="*/ 16788 h 592415"/>
              <a:gd name="connsiteX14" fmla="*/ 912262 w 13807519"/>
              <a:gd name="connsiteY14" fmla="*/ 503349 h 592415"/>
              <a:gd name="connsiteX0" fmla="*/ 912262 w 13882215"/>
              <a:gd name="connsiteY0" fmla="*/ 503349 h 588665"/>
              <a:gd name="connsiteX1" fmla="*/ 12747560 w 13882215"/>
              <a:gd name="connsiteY1" fmla="*/ 554154 h 588665"/>
              <a:gd name="connsiteX2" fmla="*/ 13347883 w 13882215"/>
              <a:gd name="connsiteY2" fmla="*/ 135175 h 588665"/>
              <a:gd name="connsiteX3" fmla="*/ 12212233 w 13882215"/>
              <a:gd name="connsiteY3" fmla="*/ 33566 h 588665"/>
              <a:gd name="connsiteX4" fmla="*/ 11994119 w 13882215"/>
              <a:gd name="connsiteY4" fmla="*/ 151012 h 588665"/>
              <a:gd name="connsiteX5" fmla="*/ 10828049 w 13882215"/>
              <a:gd name="connsiteY5" fmla="*/ 58733 h 588665"/>
              <a:gd name="connsiteX6" fmla="*/ 10114985 w 13882215"/>
              <a:gd name="connsiteY6" fmla="*/ 151012 h 588665"/>
              <a:gd name="connsiteX7" fmla="*/ 8881803 w 13882215"/>
              <a:gd name="connsiteY7" fmla="*/ 75511 h 588665"/>
              <a:gd name="connsiteX8" fmla="*/ 7799624 w 13882215"/>
              <a:gd name="connsiteY8" fmla="*/ 159401 h 588665"/>
              <a:gd name="connsiteX9" fmla="*/ 6507719 w 13882215"/>
              <a:gd name="connsiteY9" fmla="*/ 16788 h 588665"/>
              <a:gd name="connsiteX10" fmla="*/ 4418860 w 13882215"/>
              <a:gd name="connsiteY10" fmla="*/ 142623 h 588665"/>
              <a:gd name="connsiteX11" fmla="*/ 3412181 w 13882215"/>
              <a:gd name="connsiteY11" fmla="*/ 10 h 588665"/>
              <a:gd name="connsiteX12" fmla="*/ 2069943 w 13882215"/>
              <a:gd name="connsiteY12" fmla="*/ 151012 h 588665"/>
              <a:gd name="connsiteX13" fmla="*/ 937429 w 13882215"/>
              <a:gd name="connsiteY13" fmla="*/ 16788 h 588665"/>
              <a:gd name="connsiteX14" fmla="*/ 912262 w 13882215"/>
              <a:gd name="connsiteY14" fmla="*/ 503349 h 588665"/>
              <a:gd name="connsiteX0" fmla="*/ 912262 w 13898208"/>
              <a:gd name="connsiteY0" fmla="*/ 503349 h 588665"/>
              <a:gd name="connsiteX1" fmla="*/ 12747560 w 13898208"/>
              <a:gd name="connsiteY1" fmla="*/ 554154 h 588665"/>
              <a:gd name="connsiteX2" fmla="*/ 13347883 w 13898208"/>
              <a:gd name="connsiteY2" fmla="*/ 135175 h 588665"/>
              <a:gd name="connsiteX3" fmla="*/ 12212233 w 13898208"/>
              <a:gd name="connsiteY3" fmla="*/ 33566 h 588665"/>
              <a:gd name="connsiteX4" fmla="*/ 11994119 w 13898208"/>
              <a:gd name="connsiteY4" fmla="*/ 151012 h 588665"/>
              <a:gd name="connsiteX5" fmla="*/ 10828049 w 13898208"/>
              <a:gd name="connsiteY5" fmla="*/ 58733 h 588665"/>
              <a:gd name="connsiteX6" fmla="*/ 10114985 w 13898208"/>
              <a:gd name="connsiteY6" fmla="*/ 151012 h 588665"/>
              <a:gd name="connsiteX7" fmla="*/ 8881803 w 13898208"/>
              <a:gd name="connsiteY7" fmla="*/ 75511 h 588665"/>
              <a:gd name="connsiteX8" fmla="*/ 7799624 w 13898208"/>
              <a:gd name="connsiteY8" fmla="*/ 159401 h 588665"/>
              <a:gd name="connsiteX9" fmla="*/ 6507719 w 13898208"/>
              <a:gd name="connsiteY9" fmla="*/ 16788 h 588665"/>
              <a:gd name="connsiteX10" fmla="*/ 4418860 w 13898208"/>
              <a:gd name="connsiteY10" fmla="*/ 142623 h 588665"/>
              <a:gd name="connsiteX11" fmla="*/ 3412181 w 13898208"/>
              <a:gd name="connsiteY11" fmla="*/ 10 h 588665"/>
              <a:gd name="connsiteX12" fmla="*/ 2069943 w 13898208"/>
              <a:gd name="connsiteY12" fmla="*/ 151012 h 588665"/>
              <a:gd name="connsiteX13" fmla="*/ 937429 w 13898208"/>
              <a:gd name="connsiteY13" fmla="*/ 16788 h 588665"/>
              <a:gd name="connsiteX14" fmla="*/ 912262 w 13898208"/>
              <a:gd name="connsiteY14" fmla="*/ 503349 h 5886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3898208" h="588665">
                <a:moveTo>
                  <a:pt x="912262" y="503349"/>
                </a:moveTo>
                <a:cubicBezTo>
                  <a:pt x="2880617" y="592910"/>
                  <a:pt x="10674956" y="615516"/>
                  <a:pt x="12747560" y="554154"/>
                </a:cubicBezTo>
                <a:cubicBezTo>
                  <a:pt x="14820164" y="492792"/>
                  <a:pt x="13488379" y="213394"/>
                  <a:pt x="13347883" y="135175"/>
                </a:cubicBezTo>
                <a:cubicBezTo>
                  <a:pt x="13207387" y="56956"/>
                  <a:pt x="12437860" y="30927"/>
                  <a:pt x="12212233" y="33566"/>
                </a:cubicBezTo>
                <a:cubicBezTo>
                  <a:pt x="11986606" y="36206"/>
                  <a:pt x="12224816" y="146817"/>
                  <a:pt x="11994119" y="151012"/>
                </a:cubicBezTo>
                <a:cubicBezTo>
                  <a:pt x="11763422" y="155206"/>
                  <a:pt x="11141238" y="58733"/>
                  <a:pt x="10828049" y="58733"/>
                </a:cubicBezTo>
                <a:cubicBezTo>
                  <a:pt x="10514860" y="58733"/>
                  <a:pt x="10439359" y="148216"/>
                  <a:pt x="10114985" y="151012"/>
                </a:cubicBezTo>
                <a:cubicBezTo>
                  <a:pt x="9790611" y="153808"/>
                  <a:pt x="9267696" y="74113"/>
                  <a:pt x="8881803" y="75511"/>
                </a:cubicBezTo>
                <a:cubicBezTo>
                  <a:pt x="8495910" y="76909"/>
                  <a:pt x="8195305" y="169188"/>
                  <a:pt x="7799624" y="159401"/>
                </a:cubicBezTo>
                <a:cubicBezTo>
                  <a:pt x="7403943" y="149614"/>
                  <a:pt x="7071180" y="19584"/>
                  <a:pt x="6507719" y="16788"/>
                </a:cubicBezTo>
                <a:cubicBezTo>
                  <a:pt x="5944258" y="13992"/>
                  <a:pt x="4934783" y="145419"/>
                  <a:pt x="4418860" y="142623"/>
                </a:cubicBezTo>
                <a:cubicBezTo>
                  <a:pt x="3902937" y="139827"/>
                  <a:pt x="3803667" y="-1388"/>
                  <a:pt x="3412181" y="10"/>
                </a:cubicBezTo>
                <a:cubicBezTo>
                  <a:pt x="3020695" y="1408"/>
                  <a:pt x="2482402" y="148216"/>
                  <a:pt x="2069943" y="151012"/>
                </a:cubicBezTo>
                <a:cubicBezTo>
                  <a:pt x="1657484" y="153808"/>
                  <a:pt x="1130376" y="-43333"/>
                  <a:pt x="937429" y="16788"/>
                </a:cubicBezTo>
                <a:cubicBezTo>
                  <a:pt x="744482" y="76909"/>
                  <a:pt x="-1056093" y="413788"/>
                  <a:pt x="912262" y="503349"/>
                </a:cubicBezTo>
                <a:close/>
              </a:path>
            </a:pathLst>
          </a:custGeom>
          <a:solidFill>
            <a:srgbClr val="6633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19" name="Laisva forma: figūra 18">
            <a:extLst>
              <a:ext uri="{FF2B5EF4-FFF2-40B4-BE49-F238E27FC236}">
                <a16:creationId xmlns:a16="http://schemas.microsoft.com/office/drawing/2014/main" id="{68032984-5F91-4EDF-A675-A31D5D1E536E}"/>
              </a:ext>
            </a:extLst>
          </p:cNvPr>
          <p:cNvSpPr/>
          <p:nvPr/>
        </p:nvSpPr>
        <p:spPr>
          <a:xfrm>
            <a:off x="1531435" y="4213080"/>
            <a:ext cx="763057" cy="1232287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" name="Puikiai">
            <a:extLst>
              <a:ext uri="{FF2B5EF4-FFF2-40B4-BE49-F238E27FC236}">
                <a16:creationId xmlns:a16="http://schemas.microsoft.com/office/drawing/2014/main" id="{74C5B8E5-C490-45AC-9C10-5AB621712807}"/>
              </a:ext>
            </a:extLst>
          </p:cNvPr>
          <p:cNvSpPr/>
          <p:nvPr/>
        </p:nvSpPr>
        <p:spPr>
          <a:xfrm>
            <a:off x="93307" y="5377343"/>
            <a:ext cx="3826580" cy="914400"/>
          </a:xfrm>
          <a:custGeom>
            <a:avLst/>
            <a:gdLst>
              <a:gd name="connsiteX0" fmla="*/ 336323 w 4113924"/>
              <a:gd name="connsiteY0" fmla="*/ 62215 h 674611"/>
              <a:gd name="connsiteX1" fmla="*/ 3851310 w 4113924"/>
              <a:gd name="connsiteY1" fmla="*/ 45437 h 674611"/>
              <a:gd name="connsiteX2" fmla="*/ 3775809 w 4113924"/>
              <a:gd name="connsiteY2" fmla="*/ 557165 h 674611"/>
              <a:gd name="connsiteX3" fmla="*/ 3113079 w 4113924"/>
              <a:gd name="connsiteY3" fmla="*/ 540387 h 674611"/>
              <a:gd name="connsiteX4" fmla="*/ 2441959 w 4113924"/>
              <a:gd name="connsiteY4" fmla="*/ 607499 h 674611"/>
              <a:gd name="connsiteX5" fmla="*/ 1804396 w 4113924"/>
              <a:gd name="connsiteY5" fmla="*/ 557165 h 674611"/>
              <a:gd name="connsiteX6" fmla="*/ 1233945 w 4113924"/>
              <a:gd name="connsiteY6" fmla="*/ 674611 h 674611"/>
              <a:gd name="connsiteX7" fmla="*/ 764161 w 4113924"/>
              <a:gd name="connsiteY7" fmla="*/ 557165 h 674611"/>
              <a:gd name="connsiteX8" fmla="*/ 327934 w 4113924"/>
              <a:gd name="connsiteY8" fmla="*/ 624277 h 674611"/>
              <a:gd name="connsiteX9" fmla="*/ 143376 w 4113924"/>
              <a:gd name="connsiteY9" fmla="*/ 372608 h 674611"/>
              <a:gd name="connsiteX10" fmla="*/ 336323 w 4113924"/>
              <a:gd name="connsiteY10" fmla="*/ 62215 h 6746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4113924" h="674611">
                <a:moveTo>
                  <a:pt x="336323" y="62215"/>
                </a:moveTo>
                <a:cubicBezTo>
                  <a:pt x="954312" y="7686"/>
                  <a:pt x="3278062" y="-37055"/>
                  <a:pt x="3851310" y="45437"/>
                </a:cubicBezTo>
                <a:cubicBezTo>
                  <a:pt x="4424558" y="127929"/>
                  <a:pt x="3898848" y="474673"/>
                  <a:pt x="3775809" y="557165"/>
                </a:cubicBezTo>
                <a:cubicBezTo>
                  <a:pt x="3652770" y="639657"/>
                  <a:pt x="3335387" y="531998"/>
                  <a:pt x="3113079" y="540387"/>
                </a:cubicBezTo>
                <a:cubicBezTo>
                  <a:pt x="2890771" y="548776"/>
                  <a:pt x="2660073" y="604703"/>
                  <a:pt x="2441959" y="607499"/>
                </a:cubicBezTo>
                <a:cubicBezTo>
                  <a:pt x="2223845" y="610295"/>
                  <a:pt x="2005732" y="545980"/>
                  <a:pt x="1804396" y="557165"/>
                </a:cubicBezTo>
                <a:cubicBezTo>
                  <a:pt x="1603060" y="568350"/>
                  <a:pt x="1407317" y="674611"/>
                  <a:pt x="1233945" y="674611"/>
                </a:cubicBezTo>
                <a:cubicBezTo>
                  <a:pt x="1060573" y="674611"/>
                  <a:pt x="915163" y="565554"/>
                  <a:pt x="764161" y="557165"/>
                </a:cubicBezTo>
                <a:cubicBezTo>
                  <a:pt x="613159" y="548776"/>
                  <a:pt x="431398" y="655036"/>
                  <a:pt x="327934" y="624277"/>
                </a:cubicBezTo>
                <a:cubicBezTo>
                  <a:pt x="224470" y="593518"/>
                  <a:pt x="146172" y="464887"/>
                  <a:pt x="143376" y="372608"/>
                </a:cubicBezTo>
                <a:cubicBezTo>
                  <a:pt x="140580" y="280329"/>
                  <a:pt x="-281666" y="116744"/>
                  <a:pt x="336323" y="62215"/>
                </a:cubicBezTo>
                <a:close/>
              </a:path>
            </a:pathLst>
          </a:custGeom>
          <a:gradFill flip="none" rotWithShape="1">
            <a:gsLst>
              <a:gs pos="0">
                <a:srgbClr val="92D050">
                  <a:shade val="30000"/>
                  <a:satMod val="115000"/>
                </a:srgbClr>
              </a:gs>
              <a:gs pos="50000">
                <a:srgbClr val="92D050">
                  <a:shade val="67500"/>
                  <a:satMod val="115000"/>
                </a:srgbClr>
              </a:gs>
              <a:gs pos="100000">
                <a:srgbClr val="92D050">
                  <a:shade val="100000"/>
                  <a:satMod val="115000"/>
                </a:srgbClr>
              </a:gs>
            </a:gsLst>
            <a:lin ang="16200000" scaled="1"/>
            <a:tileRect/>
          </a:gra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lt-LT" sz="2400" b="1" dirty="0">
                <a:solidFill>
                  <a:schemeClr val="tx1"/>
                </a:solidFill>
              </a:rPr>
              <a:t>Man sekėsi puikiai</a:t>
            </a:r>
          </a:p>
        </p:txBody>
      </p:sp>
      <p:sp>
        <p:nvSpPr>
          <p:cNvPr id="20" name="Laisva forma: figūra 19">
            <a:extLst>
              <a:ext uri="{FF2B5EF4-FFF2-40B4-BE49-F238E27FC236}">
                <a16:creationId xmlns:a16="http://schemas.microsoft.com/office/drawing/2014/main" id="{49A2E5C2-CAA3-45F3-950A-59EB4DB37E53}"/>
              </a:ext>
            </a:extLst>
          </p:cNvPr>
          <p:cNvSpPr/>
          <p:nvPr/>
        </p:nvSpPr>
        <p:spPr>
          <a:xfrm>
            <a:off x="865301" y="414734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1" name="Laisva forma: figūra 20">
            <a:extLst>
              <a:ext uri="{FF2B5EF4-FFF2-40B4-BE49-F238E27FC236}">
                <a16:creationId xmlns:a16="http://schemas.microsoft.com/office/drawing/2014/main" id="{C620D106-45F7-4CB5-9F2F-9654C4F28F4C}"/>
              </a:ext>
            </a:extLst>
          </p:cNvPr>
          <p:cNvSpPr/>
          <p:nvPr/>
        </p:nvSpPr>
        <p:spPr>
          <a:xfrm>
            <a:off x="2641658" y="414529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2" name="Laisva forma: figūra 21">
            <a:extLst>
              <a:ext uri="{FF2B5EF4-FFF2-40B4-BE49-F238E27FC236}">
                <a16:creationId xmlns:a16="http://schemas.microsoft.com/office/drawing/2014/main" id="{B9D66B22-D277-4699-9C6A-1C306A7F5DBC}"/>
              </a:ext>
            </a:extLst>
          </p:cNvPr>
          <p:cNvSpPr/>
          <p:nvPr/>
        </p:nvSpPr>
        <p:spPr>
          <a:xfrm>
            <a:off x="702927" y="360351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7" name="Laisva forma: figūra 26">
            <a:extLst>
              <a:ext uri="{FF2B5EF4-FFF2-40B4-BE49-F238E27FC236}">
                <a16:creationId xmlns:a16="http://schemas.microsoft.com/office/drawing/2014/main" id="{3CA84EB5-E01B-4921-AFC2-216CD95F45FD}"/>
              </a:ext>
            </a:extLst>
          </p:cNvPr>
          <p:cNvSpPr/>
          <p:nvPr/>
        </p:nvSpPr>
        <p:spPr>
          <a:xfrm>
            <a:off x="2487830" y="360351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0" name="Laisva forma: figūra 29">
            <a:extLst>
              <a:ext uri="{FF2B5EF4-FFF2-40B4-BE49-F238E27FC236}">
                <a16:creationId xmlns:a16="http://schemas.microsoft.com/office/drawing/2014/main" id="{F75A010F-3CA3-49FC-AF54-ECB646FDB02E}"/>
              </a:ext>
            </a:extLst>
          </p:cNvPr>
          <p:cNvSpPr/>
          <p:nvPr/>
        </p:nvSpPr>
        <p:spPr>
          <a:xfrm>
            <a:off x="1595378" y="360351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1" name="Laisva forma: figūra 30">
            <a:extLst>
              <a:ext uri="{FF2B5EF4-FFF2-40B4-BE49-F238E27FC236}">
                <a16:creationId xmlns:a16="http://schemas.microsoft.com/office/drawing/2014/main" id="{F4196F27-6E7A-4FAB-AD3C-25D1F3AF6A45}"/>
              </a:ext>
            </a:extLst>
          </p:cNvPr>
          <p:cNvSpPr/>
          <p:nvPr/>
        </p:nvSpPr>
        <p:spPr>
          <a:xfrm>
            <a:off x="873847" y="305968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2" name="Laisva forma: figūra 31">
            <a:extLst>
              <a:ext uri="{FF2B5EF4-FFF2-40B4-BE49-F238E27FC236}">
                <a16:creationId xmlns:a16="http://schemas.microsoft.com/office/drawing/2014/main" id="{40ED7C1F-CA01-4A77-9A98-3B8F4E3E7F8D}"/>
              </a:ext>
            </a:extLst>
          </p:cNvPr>
          <p:cNvSpPr/>
          <p:nvPr/>
        </p:nvSpPr>
        <p:spPr>
          <a:xfrm>
            <a:off x="2658750" y="305968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3" name="Laisva forma: figūra 32">
            <a:extLst>
              <a:ext uri="{FF2B5EF4-FFF2-40B4-BE49-F238E27FC236}">
                <a16:creationId xmlns:a16="http://schemas.microsoft.com/office/drawing/2014/main" id="{D5CBC5AE-CE0F-4825-A16C-9317632A37DF}"/>
              </a:ext>
            </a:extLst>
          </p:cNvPr>
          <p:cNvSpPr/>
          <p:nvPr/>
        </p:nvSpPr>
        <p:spPr>
          <a:xfrm>
            <a:off x="1766298" y="305968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4" name="Laisva forma: figūra 33">
            <a:extLst>
              <a:ext uri="{FF2B5EF4-FFF2-40B4-BE49-F238E27FC236}">
                <a16:creationId xmlns:a16="http://schemas.microsoft.com/office/drawing/2014/main" id="{AE790806-7DFF-43F0-B0B1-01C2E9632C99}"/>
              </a:ext>
            </a:extLst>
          </p:cNvPr>
          <p:cNvSpPr/>
          <p:nvPr/>
        </p:nvSpPr>
        <p:spPr>
          <a:xfrm>
            <a:off x="720019" y="250961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5" name="Laisva forma: figūra 34">
            <a:extLst>
              <a:ext uri="{FF2B5EF4-FFF2-40B4-BE49-F238E27FC236}">
                <a16:creationId xmlns:a16="http://schemas.microsoft.com/office/drawing/2014/main" id="{4F7C8CD1-1B8D-4375-848E-ADD6B1B42AE2}"/>
              </a:ext>
            </a:extLst>
          </p:cNvPr>
          <p:cNvSpPr/>
          <p:nvPr/>
        </p:nvSpPr>
        <p:spPr>
          <a:xfrm>
            <a:off x="2504922" y="250961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6" name="Laisva forma: figūra 35">
            <a:extLst>
              <a:ext uri="{FF2B5EF4-FFF2-40B4-BE49-F238E27FC236}">
                <a16:creationId xmlns:a16="http://schemas.microsoft.com/office/drawing/2014/main" id="{8A05E660-AA5B-44B3-9FEC-791B5B6A498A}"/>
              </a:ext>
            </a:extLst>
          </p:cNvPr>
          <p:cNvSpPr/>
          <p:nvPr/>
        </p:nvSpPr>
        <p:spPr>
          <a:xfrm>
            <a:off x="1612470" y="250961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7" name="Laisva forma: figūra 36">
            <a:extLst>
              <a:ext uri="{FF2B5EF4-FFF2-40B4-BE49-F238E27FC236}">
                <a16:creationId xmlns:a16="http://schemas.microsoft.com/office/drawing/2014/main" id="{A7FE586D-7DD3-4D63-96D6-D125F10D0678}"/>
              </a:ext>
            </a:extLst>
          </p:cNvPr>
          <p:cNvSpPr/>
          <p:nvPr/>
        </p:nvSpPr>
        <p:spPr>
          <a:xfrm>
            <a:off x="865301" y="196175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8" name="Laisva forma: figūra 37">
            <a:extLst>
              <a:ext uri="{FF2B5EF4-FFF2-40B4-BE49-F238E27FC236}">
                <a16:creationId xmlns:a16="http://schemas.microsoft.com/office/drawing/2014/main" id="{C5036424-5114-4B48-8F79-A7B8C1CDA949}"/>
              </a:ext>
            </a:extLst>
          </p:cNvPr>
          <p:cNvSpPr/>
          <p:nvPr/>
        </p:nvSpPr>
        <p:spPr>
          <a:xfrm>
            <a:off x="2650204" y="196175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9" name="Laisva forma: figūra 38">
            <a:extLst>
              <a:ext uri="{FF2B5EF4-FFF2-40B4-BE49-F238E27FC236}">
                <a16:creationId xmlns:a16="http://schemas.microsoft.com/office/drawing/2014/main" id="{871CA265-E8BD-4003-9AFB-10A6D3806925}"/>
              </a:ext>
            </a:extLst>
          </p:cNvPr>
          <p:cNvSpPr/>
          <p:nvPr/>
        </p:nvSpPr>
        <p:spPr>
          <a:xfrm>
            <a:off x="1757752" y="196175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0" name="Laisva forma: figūra 39">
            <a:extLst>
              <a:ext uri="{FF2B5EF4-FFF2-40B4-BE49-F238E27FC236}">
                <a16:creationId xmlns:a16="http://schemas.microsoft.com/office/drawing/2014/main" id="{9A7358AC-7F1D-43B0-82EA-854B52C80792}"/>
              </a:ext>
            </a:extLst>
          </p:cNvPr>
          <p:cNvSpPr/>
          <p:nvPr/>
        </p:nvSpPr>
        <p:spPr>
          <a:xfrm>
            <a:off x="711473" y="1413897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1" name="Laisva forma: figūra 40">
            <a:extLst>
              <a:ext uri="{FF2B5EF4-FFF2-40B4-BE49-F238E27FC236}">
                <a16:creationId xmlns:a16="http://schemas.microsoft.com/office/drawing/2014/main" id="{CD59752D-33F0-4156-B3A5-A0A6402EB093}"/>
              </a:ext>
            </a:extLst>
          </p:cNvPr>
          <p:cNvSpPr/>
          <p:nvPr/>
        </p:nvSpPr>
        <p:spPr>
          <a:xfrm>
            <a:off x="2496376" y="1413897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2" name="Laisva forma: figūra 41">
            <a:extLst>
              <a:ext uri="{FF2B5EF4-FFF2-40B4-BE49-F238E27FC236}">
                <a16:creationId xmlns:a16="http://schemas.microsoft.com/office/drawing/2014/main" id="{3117D45A-4156-4286-A19C-63E62649A98F}"/>
              </a:ext>
            </a:extLst>
          </p:cNvPr>
          <p:cNvSpPr/>
          <p:nvPr/>
        </p:nvSpPr>
        <p:spPr>
          <a:xfrm>
            <a:off x="1603924" y="1413897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3" name="Laisva forma: figūra 42">
            <a:extLst>
              <a:ext uri="{FF2B5EF4-FFF2-40B4-BE49-F238E27FC236}">
                <a16:creationId xmlns:a16="http://schemas.microsoft.com/office/drawing/2014/main" id="{33B90EEF-4120-4FA3-9475-9818A0A22237}"/>
              </a:ext>
            </a:extLst>
          </p:cNvPr>
          <p:cNvSpPr/>
          <p:nvPr/>
        </p:nvSpPr>
        <p:spPr>
          <a:xfrm>
            <a:off x="959301" y="871671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4" name="Laisva forma: figūra 43">
            <a:extLst>
              <a:ext uri="{FF2B5EF4-FFF2-40B4-BE49-F238E27FC236}">
                <a16:creationId xmlns:a16="http://schemas.microsoft.com/office/drawing/2014/main" id="{C26E173C-765C-47ED-88EC-99A3A94E9BA9}"/>
              </a:ext>
            </a:extLst>
          </p:cNvPr>
          <p:cNvSpPr/>
          <p:nvPr/>
        </p:nvSpPr>
        <p:spPr>
          <a:xfrm>
            <a:off x="2744204" y="871671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5" name="Laisva forma: figūra 44">
            <a:extLst>
              <a:ext uri="{FF2B5EF4-FFF2-40B4-BE49-F238E27FC236}">
                <a16:creationId xmlns:a16="http://schemas.microsoft.com/office/drawing/2014/main" id="{4078000B-AD5D-4FF9-9B3D-8F9397224C9A}"/>
              </a:ext>
            </a:extLst>
          </p:cNvPr>
          <p:cNvSpPr/>
          <p:nvPr/>
        </p:nvSpPr>
        <p:spPr>
          <a:xfrm>
            <a:off x="1851752" y="871671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7" name="Laisva forma: figūra 46">
            <a:extLst>
              <a:ext uri="{FF2B5EF4-FFF2-40B4-BE49-F238E27FC236}">
                <a16:creationId xmlns:a16="http://schemas.microsoft.com/office/drawing/2014/main" id="{7E503CCB-3ED7-456D-81B7-C9130AC4DC14}"/>
              </a:ext>
            </a:extLst>
          </p:cNvPr>
          <p:cNvSpPr/>
          <p:nvPr/>
        </p:nvSpPr>
        <p:spPr>
          <a:xfrm>
            <a:off x="796933" y="3238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8" name="Laisva forma: figūra 47">
            <a:extLst>
              <a:ext uri="{FF2B5EF4-FFF2-40B4-BE49-F238E27FC236}">
                <a16:creationId xmlns:a16="http://schemas.microsoft.com/office/drawing/2014/main" id="{C2626957-7B31-4A57-B2F0-DBBDC2311C9F}"/>
              </a:ext>
            </a:extLst>
          </p:cNvPr>
          <p:cNvSpPr/>
          <p:nvPr/>
        </p:nvSpPr>
        <p:spPr>
          <a:xfrm>
            <a:off x="2581836" y="3238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9" name="Laisva forma: figūra 48">
            <a:extLst>
              <a:ext uri="{FF2B5EF4-FFF2-40B4-BE49-F238E27FC236}">
                <a16:creationId xmlns:a16="http://schemas.microsoft.com/office/drawing/2014/main" id="{5B9AE537-79C3-40AB-B98E-7A7974B31199}"/>
              </a:ext>
            </a:extLst>
          </p:cNvPr>
          <p:cNvSpPr/>
          <p:nvPr/>
        </p:nvSpPr>
        <p:spPr>
          <a:xfrm>
            <a:off x="1689384" y="3238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50" name="Laisva forma: figūra 49">
            <a:extLst>
              <a:ext uri="{FF2B5EF4-FFF2-40B4-BE49-F238E27FC236}">
                <a16:creationId xmlns:a16="http://schemas.microsoft.com/office/drawing/2014/main" id="{DB8BE798-9F58-414F-B24B-5A1DB5C36BA3}"/>
              </a:ext>
            </a:extLst>
          </p:cNvPr>
          <p:cNvSpPr/>
          <p:nvPr/>
        </p:nvSpPr>
        <p:spPr>
          <a:xfrm>
            <a:off x="728565" y="47005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51" name="Laisva forma: figūra 50">
            <a:extLst>
              <a:ext uri="{FF2B5EF4-FFF2-40B4-BE49-F238E27FC236}">
                <a16:creationId xmlns:a16="http://schemas.microsoft.com/office/drawing/2014/main" id="{866427F9-3E8E-4B24-8E21-B25D43E4B6BA}"/>
              </a:ext>
            </a:extLst>
          </p:cNvPr>
          <p:cNvSpPr/>
          <p:nvPr/>
        </p:nvSpPr>
        <p:spPr>
          <a:xfrm>
            <a:off x="2513468" y="469846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grpSp>
        <p:nvGrpSpPr>
          <p:cNvPr id="60" name="Grupė 59">
            <a:extLst>
              <a:ext uri="{FF2B5EF4-FFF2-40B4-BE49-F238E27FC236}">
                <a16:creationId xmlns:a16="http://schemas.microsoft.com/office/drawing/2014/main" id="{A98245A2-EDBF-4BAF-A4FE-352D0E0907C1}"/>
              </a:ext>
            </a:extLst>
          </p:cNvPr>
          <p:cNvGrpSpPr/>
          <p:nvPr/>
        </p:nvGrpSpPr>
        <p:grpSpPr>
          <a:xfrm>
            <a:off x="2581024" y="1492015"/>
            <a:ext cx="305925" cy="358787"/>
            <a:chOff x="2641349" y="1492015"/>
            <a:chExt cx="305925" cy="358787"/>
          </a:xfrm>
        </p:grpSpPr>
        <p:sp>
          <p:nvSpPr>
            <p:cNvPr id="58" name="Mėnulis 57">
              <a:extLst>
                <a:ext uri="{FF2B5EF4-FFF2-40B4-BE49-F238E27FC236}">
                  <a16:creationId xmlns:a16="http://schemas.microsoft.com/office/drawing/2014/main" id="{1267A8F6-AAE6-4472-9C33-014AF902DE5D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66FF33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52" name="Linksmas veidelis 51">
              <a:extLst>
                <a:ext uri="{FF2B5EF4-FFF2-40B4-BE49-F238E27FC236}">
                  <a16:creationId xmlns:a16="http://schemas.microsoft.com/office/drawing/2014/main" id="{BEAFEB27-45B9-4D93-B0C6-47F4A6DD32A2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56" name="Grupė 55">
              <a:extLst>
                <a:ext uri="{FF2B5EF4-FFF2-40B4-BE49-F238E27FC236}">
                  <a16:creationId xmlns:a16="http://schemas.microsoft.com/office/drawing/2014/main" id="{D687791F-FD15-4CD9-9D61-A1BA4CA47A01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54" name="Cilindras 53">
                <a:extLst>
                  <a:ext uri="{FF2B5EF4-FFF2-40B4-BE49-F238E27FC236}">
                    <a16:creationId xmlns:a16="http://schemas.microsoft.com/office/drawing/2014/main" id="{E9390C5D-98EB-4BCC-B99D-570490A0C586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5" name="Cilindras 54">
                <a:extLst>
                  <a:ext uri="{FF2B5EF4-FFF2-40B4-BE49-F238E27FC236}">
                    <a16:creationId xmlns:a16="http://schemas.microsoft.com/office/drawing/2014/main" id="{165EDB26-496B-4879-B888-8BCCC05C8726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66FF33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61" name="Grupė 60">
            <a:extLst>
              <a:ext uri="{FF2B5EF4-FFF2-40B4-BE49-F238E27FC236}">
                <a16:creationId xmlns:a16="http://schemas.microsoft.com/office/drawing/2014/main" id="{C9463AD9-29E8-4ECB-9B4A-71FC87DEB8DA}"/>
              </a:ext>
            </a:extLst>
          </p:cNvPr>
          <p:cNvGrpSpPr/>
          <p:nvPr/>
        </p:nvGrpSpPr>
        <p:grpSpPr>
          <a:xfrm>
            <a:off x="952144" y="3138941"/>
            <a:ext cx="305925" cy="358787"/>
            <a:chOff x="2641349" y="1492015"/>
            <a:chExt cx="305925" cy="358787"/>
          </a:xfrm>
        </p:grpSpPr>
        <p:sp>
          <p:nvSpPr>
            <p:cNvPr id="62" name="Mėnulis 61">
              <a:extLst>
                <a:ext uri="{FF2B5EF4-FFF2-40B4-BE49-F238E27FC236}">
                  <a16:creationId xmlns:a16="http://schemas.microsoft.com/office/drawing/2014/main" id="{19A2054E-6A94-4C17-82A7-CB567C930B3C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63" name="Linksmas veidelis 62">
              <a:extLst>
                <a:ext uri="{FF2B5EF4-FFF2-40B4-BE49-F238E27FC236}">
                  <a16:creationId xmlns:a16="http://schemas.microsoft.com/office/drawing/2014/main" id="{6074F1F3-144F-4CD0-851A-54698FBDEAC7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64" name="Grupė 63">
              <a:extLst>
                <a:ext uri="{FF2B5EF4-FFF2-40B4-BE49-F238E27FC236}">
                  <a16:creationId xmlns:a16="http://schemas.microsoft.com/office/drawing/2014/main" id="{4837E597-C0E9-4545-92B3-841B65EF347D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65" name="Cilindras 64">
                <a:extLst>
                  <a:ext uri="{FF2B5EF4-FFF2-40B4-BE49-F238E27FC236}">
                    <a16:creationId xmlns:a16="http://schemas.microsoft.com/office/drawing/2014/main" id="{B93D7777-4664-4927-A7FF-E9759DC7F32A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66" name="Cilindras 65">
                <a:extLst>
                  <a:ext uri="{FF2B5EF4-FFF2-40B4-BE49-F238E27FC236}">
                    <a16:creationId xmlns:a16="http://schemas.microsoft.com/office/drawing/2014/main" id="{434810EA-38EF-4592-B0E2-0B5AD96DC384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67" name="Grupė 66">
            <a:extLst>
              <a:ext uri="{FF2B5EF4-FFF2-40B4-BE49-F238E27FC236}">
                <a16:creationId xmlns:a16="http://schemas.microsoft.com/office/drawing/2014/main" id="{452144CA-43CA-4B8A-8ADC-0494415A5CB6}"/>
              </a:ext>
            </a:extLst>
          </p:cNvPr>
          <p:cNvGrpSpPr/>
          <p:nvPr/>
        </p:nvGrpSpPr>
        <p:grpSpPr>
          <a:xfrm>
            <a:off x="2708284" y="4226508"/>
            <a:ext cx="305925" cy="358787"/>
            <a:chOff x="2641349" y="1492015"/>
            <a:chExt cx="305925" cy="358787"/>
          </a:xfrm>
        </p:grpSpPr>
        <p:sp>
          <p:nvSpPr>
            <p:cNvPr id="68" name="Mėnulis 67">
              <a:extLst>
                <a:ext uri="{FF2B5EF4-FFF2-40B4-BE49-F238E27FC236}">
                  <a16:creationId xmlns:a16="http://schemas.microsoft.com/office/drawing/2014/main" id="{DBBDA9AC-5929-48B5-B465-74BFA3A2FD8F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66FF33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69" name="Linksmas veidelis 68">
              <a:extLst>
                <a:ext uri="{FF2B5EF4-FFF2-40B4-BE49-F238E27FC236}">
                  <a16:creationId xmlns:a16="http://schemas.microsoft.com/office/drawing/2014/main" id="{95BFD0FE-C45E-4727-9D61-0F3F2A79107C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70" name="Grupė 69">
              <a:extLst>
                <a:ext uri="{FF2B5EF4-FFF2-40B4-BE49-F238E27FC236}">
                  <a16:creationId xmlns:a16="http://schemas.microsoft.com/office/drawing/2014/main" id="{D7AC2D15-9EDA-4C95-8B41-7EB64786B8B5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71" name="Cilindras 70">
                <a:extLst>
                  <a:ext uri="{FF2B5EF4-FFF2-40B4-BE49-F238E27FC236}">
                    <a16:creationId xmlns:a16="http://schemas.microsoft.com/office/drawing/2014/main" id="{5758BD9E-6882-4A33-A452-F81F7B7CF771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72" name="Cilindras 71">
                <a:extLst>
                  <a:ext uri="{FF2B5EF4-FFF2-40B4-BE49-F238E27FC236}">
                    <a16:creationId xmlns:a16="http://schemas.microsoft.com/office/drawing/2014/main" id="{72AF45CD-F612-42C6-97EF-A90A02885672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66FF33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73" name="Grupė 72">
            <a:extLst>
              <a:ext uri="{FF2B5EF4-FFF2-40B4-BE49-F238E27FC236}">
                <a16:creationId xmlns:a16="http://schemas.microsoft.com/office/drawing/2014/main" id="{5FE85179-1769-4AA0-899E-CB4CD25CCC8A}"/>
              </a:ext>
            </a:extLst>
          </p:cNvPr>
          <p:cNvGrpSpPr/>
          <p:nvPr/>
        </p:nvGrpSpPr>
        <p:grpSpPr>
          <a:xfrm>
            <a:off x="1038129" y="949844"/>
            <a:ext cx="305925" cy="358787"/>
            <a:chOff x="2641349" y="1492015"/>
            <a:chExt cx="305925" cy="358787"/>
          </a:xfrm>
        </p:grpSpPr>
        <p:sp>
          <p:nvSpPr>
            <p:cNvPr id="74" name="Mėnulis 73">
              <a:extLst>
                <a:ext uri="{FF2B5EF4-FFF2-40B4-BE49-F238E27FC236}">
                  <a16:creationId xmlns:a16="http://schemas.microsoft.com/office/drawing/2014/main" id="{2F4031C9-C271-4DCB-9381-7F7FA19647CE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F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75" name="Linksmas veidelis 74">
              <a:extLst>
                <a:ext uri="{FF2B5EF4-FFF2-40B4-BE49-F238E27FC236}">
                  <a16:creationId xmlns:a16="http://schemas.microsoft.com/office/drawing/2014/main" id="{F851ED4E-0AB2-4015-B00E-6E690128A98B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76" name="Grupė 75">
              <a:extLst>
                <a:ext uri="{FF2B5EF4-FFF2-40B4-BE49-F238E27FC236}">
                  <a16:creationId xmlns:a16="http://schemas.microsoft.com/office/drawing/2014/main" id="{53904491-89B0-4658-9669-0B3E2ED91145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77" name="Cilindras 76">
                <a:extLst>
                  <a:ext uri="{FF2B5EF4-FFF2-40B4-BE49-F238E27FC236}">
                    <a16:creationId xmlns:a16="http://schemas.microsoft.com/office/drawing/2014/main" id="{79FDE30A-6EC4-4E52-8895-59B954B6F5D8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78" name="Cilindras 77">
                <a:extLst>
                  <a:ext uri="{FF2B5EF4-FFF2-40B4-BE49-F238E27FC236}">
                    <a16:creationId xmlns:a16="http://schemas.microsoft.com/office/drawing/2014/main" id="{038965F4-1A00-46C4-9D49-18B2D892EE01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F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79" name="Grupė 78">
            <a:extLst>
              <a:ext uri="{FF2B5EF4-FFF2-40B4-BE49-F238E27FC236}">
                <a16:creationId xmlns:a16="http://schemas.microsoft.com/office/drawing/2014/main" id="{496F0A29-C2FA-49E4-AF1E-CCA588828F24}"/>
              </a:ext>
            </a:extLst>
          </p:cNvPr>
          <p:cNvGrpSpPr/>
          <p:nvPr/>
        </p:nvGrpSpPr>
        <p:grpSpPr>
          <a:xfrm>
            <a:off x="802118" y="4781678"/>
            <a:ext cx="305925" cy="358787"/>
            <a:chOff x="2641349" y="1492015"/>
            <a:chExt cx="305925" cy="358787"/>
          </a:xfrm>
        </p:grpSpPr>
        <p:sp>
          <p:nvSpPr>
            <p:cNvPr id="80" name="Mėnulis 79">
              <a:extLst>
                <a:ext uri="{FF2B5EF4-FFF2-40B4-BE49-F238E27FC236}">
                  <a16:creationId xmlns:a16="http://schemas.microsoft.com/office/drawing/2014/main" id="{A181442F-3C15-4233-B54E-80869B580893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81" name="Linksmas veidelis 80">
              <a:extLst>
                <a:ext uri="{FF2B5EF4-FFF2-40B4-BE49-F238E27FC236}">
                  <a16:creationId xmlns:a16="http://schemas.microsoft.com/office/drawing/2014/main" id="{DD53426B-0348-4FEC-AE67-9D441EBE6007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82" name="Grupė 81">
              <a:extLst>
                <a:ext uri="{FF2B5EF4-FFF2-40B4-BE49-F238E27FC236}">
                  <a16:creationId xmlns:a16="http://schemas.microsoft.com/office/drawing/2014/main" id="{71B19BB1-C7C8-40F7-AB2E-990B20770E57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83" name="Cilindras 82">
                <a:extLst>
                  <a:ext uri="{FF2B5EF4-FFF2-40B4-BE49-F238E27FC236}">
                    <a16:creationId xmlns:a16="http://schemas.microsoft.com/office/drawing/2014/main" id="{FBA79752-3D70-40EB-89EC-A6005A6338CB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84" name="Cilindras 83">
                <a:extLst>
                  <a:ext uri="{FF2B5EF4-FFF2-40B4-BE49-F238E27FC236}">
                    <a16:creationId xmlns:a16="http://schemas.microsoft.com/office/drawing/2014/main" id="{77901F1A-96A7-4494-8896-BFD39C5DA885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85" name="Grupė 84">
            <a:extLst>
              <a:ext uri="{FF2B5EF4-FFF2-40B4-BE49-F238E27FC236}">
                <a16:creationId xmlns:a16="http://schemas.microsoft.com/office/drawing/2014/main" id="{09CB8A4D-9C3D-4752-BFF8-7BAA2A7A4822}"/>
              </a:ext>
            </a:extLst>
          </p:cNvPr>
          <p:cNvGrpSpPr/>
          <p:nvPr/>
        </p:nvGrpSpPr>
        <p:grpSpPr>
          <a:xfrm>
            <a:off x="2659545" y="401578"/>
            <a:ext cx="305925" cy="358787"/>
            <a:chOff x="2641349" y="1492015"/>
            <a:chExt cx="305925" cy="358787"/>
          </a:xfrm>
        </p:grpSpPr>
        <p:sp>
          <p:nvSpPr>
            <p:cNvPr id="86" name="Mėnulis 85">
              <a:extLst>
                <a:ext uri="{FF2B5EF4-FFF2-40B4-BE49-F238E27FC236}">
                  <a16:creationId xmlns:a16="http://schemas.microsoft.com/office/drawing/2014/main" id="{EDEC8105-4233-4AE6-8C3C-A462AB424677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5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87" name="Linksmas veidelis 86">
              <a:extLst>
                <a:ext uri="{FF2B5EF4-FFF2-40B4-BE49-F238E27FC236}">
                  <a16:creationId xmlns:a16="http://schemas.microsoft.com/office/drawing/2014/main" id="{76E358BE-CD90-4DF1-BA09-EFD4993D2103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88" name="Grupė 87">
              <a:extLst>
                <a:ext uri="{FF2B5EF4-FFF2-40B4-BE49-F238E27FC236}">
                  <a16:creationId xmlns:a16="http://schemas.microsoft.com/office/drawing/2014/main" id="{BD9511BE-8C51-4250-9A3C-5C74661D406A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89" name="Cilindras 88">
                <a:extLst>
                  <a:ext uri="{FF2B5EF4-FFF2-40B4-BE49-F238E27FC236}">
                    <a16:creationId xmlns:a16="http://schemas.microsoft.com/office/drawing/2014/main" id="{DC04F567-7140-4214-9D05-36BF88FB941B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90" name="Cilindras 89">
                <a:extLst>
                  <a:ext uri="{FF2B5EF4-FFF2-40B4-BE49-F238E27FC236}">
                    <a16:creationId xmlns:a16="http://schemas.microsoft.com/office/drawing/2014/main" id="{2B6664C0-B93E-4614-B9BA-8D663E0E8C6B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5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91" name="Grupė 90">
            <a:extLst>
              <a:ext uri="{FF2B5EF4-FFF2-40B4-BE49-F238E27FC236}">
                <a16:creationId xmlns:a16="http://schemas.microsoft.com/office/drawing/2014/main" id="{7FB5C852-EB28-4F54-802F-6D14608E6969}"/>
              </a:ext>
            </a:extLst>
          </p:cNvPr>
          <p:cNvGrpSpPr/>
          <p:nvPr/>
        </p:nvGrpSpPr>
        <p:grpSpPr>
          <a:xfrm>
            <a:off x="1828482" y="2039928"/>
            <a:ext cx="305925" cy="358787"/>
            <a:chOff x="2641349" y="1492015"/>
            <a:chExt cx="305925" cy="358787"/>
          </a:xfrm>
        </p:grpSpPr>
        <p:sp>
          <p:nvSpPr>
            <p:cNvPr id="92" name="Mėnulis 91">
              <a:extLst>
                <a:ext uri="{FF2B5EF4-FFF2-40B4-BE49-F238E27FC236}">
                  <a16:creationId xmlns:a16="http://schemas.microsoft.com/office/drawing/2014/main" id="{0C0E2498-5EDC-4E1E-8702-F324DA26B261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93" name="Linksmas veidelis 92">
              <a:extLst>
                <a:ext uri="{FF2B5EF4-FFF2-40B4-BE49-F238E27FC236}">
                  <a16:creationId xmlns:a16="http://schemas.microsoft.com/office/drawing/2014/main" id="{46F23F60-34C5-49AA-B6ED-AE2475137AB2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94" name="Grupė 93">
              <a:extLst>
                <a:ext uri="{FF2B5EF4-FFF2-40B4-BE49-F238E27FC236}">
                  <a16:creationId xmlns:a16="http://schemas.microsoft.com/office/drawing/2014/main" id="{99ADCD93-AD21-437D-845A-D56F2484DB68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95" name="Cilindras 94">
                <a:extLst>
                  <a:ext uri="{FF2B5EF4-FFF2-40B4-BE49-F238E27FC236}">
                    <a16:creationId xmlns:a16="http://schemas.microsoft.com/office/drawing/2014/main" id="{7D9CD658-121A-4E56-92D2-A3B990A66D7E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96" name="Cilindras 95">
                <a:extLst>
                  <a:ext uri="{FF2B5EF4-FFF2-40B4-BE49-F238E27FC236}">
                    <a16:creationId xmlns:a16="http://schemas.microsoft.com/office/drawing/2014/main" id="{C76B4817-A0CB-44FA-968A-B2664F9BB798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97" name="Grupė 96">
            <a:extLst>
              <a:ext uri="{FF2B5EF4-FFF2-40B4-BE49-F238E27FC236}">
                <a16:creationId xmlns:a16="http://schemas.microsoft.com/office/drawing/2014/main" id="{F6DB7EEC-B12D-4E6A-AA46-5A7436198DEB}"/>
              </a:ext>
            </a:extLst>
          </p:cNvPr>
          <p:cNvGrpSpPr/>
          <p:nvPr/>
        </p:nvGrpSpPr>
        <p:grpSpPr>
          <a:xfrm>
            <a:off x="2737161" y="3138692"/>
            <a:ext cx="305925" cy="358787"/>
            <a:chOff x="2641349" y="1492015"/>
            <a:chExt cx="305925" cy="358787"/>
          </a:xfrm>
        </p:grpSpPr>
        <p:sp>
          <p:nvSpPr>
            <p:cNvPr id="98" name="Mėnulis 97">
              <a:extLst>
                <a:ext uri="{FF2B5EF4-FFF2-40B4-BE49-F238E27FC236}">
                  <a16:creationId xmlns:a16="http://schemas.microsoft.com/office/drawing/2014/main" id="{9C6188F9-0A3F-4D9D-91DE-F05613138E4D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99FF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99" name="Linksmas veidelis 98">
              <a:extLst>
                <a:ext uri="{FF2B5EF4-FFF2-40B4-BE49-F238E27FC236}">
                  <a16:creationId xmlns:a16="http://schemas.microsoft.com/office/drawing/2014/main" id="{7448BDE6-1DA7-4D29-8ADE-A54798B2B40A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00" name="Grupė 99">
              <a:extLst>
                <a:ext uri="{FF2B5EF4-FFF2-40B4-BE49-F238E27FC236}">
                  <a16:creationId xmlns:a16="http://schemas.microsoft.com/office/drawing/2014/main" id="{4A457DC3-3C17-4B66-8693-50D0F6B15E14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01" name="Cilindras 100">
                <a:extLst>
                  <a:ext uri="{FF2B5EF4-FFF2-40B4-BE49-F238E27FC236}">
                    <a16:creationId xmlns:a16="http://schemas.microsoft.com/office/drawing/2014/main" id="{746F5DA4-536C-4371-AFFC-241CE3B4AB6D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02" name="Cilindras 101">
                <a:extLst>
                  <a:ext uri="{FF2B5EF4-FFF2-40B4-BE49-F238E27FC236}">
                    <a16:creationId xmlns:a16="http://schemas.microsoft.com/office/drawing/2014/main" id="{8CCF37CB-AD69-4861-A971-B53057EC63BB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99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03" name="Grupė 102">
            <a:extLst>
              <a:ext uri="{FF2B5EF4-FFF2-40B4-BE49-F238E27FC236}">
                <a16:creationId xmlns:a16="http://schemas.microsoft.com/office/drawing/2014/main" id="{426E134D-0A75-4788-A72C-16FEEBB5DE8E}"/>
              </a:ext>
            </a:extLst>
          </p:cNvPr>
          <p:cNvGrpSpPr/>
          <p:nvPr/>
        </p:nvGrpSpPr>
        <p:grpSpPr>
          <a:xfrm>
            <a:off x="1689384" y="1494480"/>
            <a:ext cx="305925" cy="358787"/>
            <a:chOff x="2641349" y="1492015"/>
            <a:chExt cx="305925" cy="358787"/>
          </a:xfrm>
        </p:grpSpPr>
        <p:sp>
          <p:nvSpPr>
            <p:cNvPr id="104" name="Mėnulis 103">
              <a:extLst>
                <a:ext uri="{FF2B5EF4-FFF2-40B4-BE49-F238E27FC236}">
                  <a16:creationId xmlns:a16="http://schemas.microsoft.com/office/drawing/2014/main" id="{ECB9C70A-1234-45BB-8B08-E61965AD197A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FFCC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05" name="Linksmas veidelis 104">
              <a:extLst>
                <a:ext uri="{FF2B5EF4-FFF2-40B4-BE49-F238E27FC236}">
                  <a16:creationId xmlns:a16="http://schemas.microsoft.com/office/drawing/2014/main" id="{B54F4297-7609-47C0-B9F3-5AD8D9554A7A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06" name="Grupė 105">
              <a:extLst>
                <a:ext uri="{FF2B5EF4-FFF2-40B4-BE49-F238E27FC236}">
                  <a16:creationId xmlns:a16="http://schemas.microsoft.com/office/drawing/2014/main" id="{C0E69926-91B2-49CD-8CDB-460BE66F263A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07" name="Cilindras 106">
                <a:extLst>
                  <a:ext uri="{FF2B5EF4-FFF2-40B4-BE49-F238E27FC236}">
                    <a16:creationId xmlns:a16="http://schemas.microsoft.com/office/drawing/2014/main" id="{96D04C5A-9A74-4849-BBD0-F57B2329B581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08" name="Cilindras 107">
                <a:extLst>
                  <a:ext uri="{FF2B5EF4-FFF2-40B4-BE49-F238E27FC236}">
                    <a16:creationId xmlns:a16="http://schemas.microsoft.com/office/drawing/2014/main" id="{EBF21798-2BDB-472E-88A6-FFC4799BF133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FFCC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09" name="Grupė 108">
            <a:extLst>
              <a:ext uri="{FF2B5EF4-FFF2-40B4-BE49-F238E27FC236}">
                <a16:creationId xmlns:a16="http://schemas.microsoft.com/office/drawing/2014/main" id="{DE8DCECF-58A4-4ED7-A567-74F54909B4DD}"/>
              </a:ext>
            </a:extLst>
          </p:cNvPr>
          <p:cNvGrpSpPr/>
          <p:nvPr/>
        </p:nvGrpSpPr>
        <p:grpSpPr>
          <a:xfrm>
            <a:off x="812455" y="2588095"/>
            <a:ext cx="305925" cy="358787"/>
            <a:chOff x="2641349" y="1492015"/>
            <a:chExt cx="305925" cy="358787"/>
          </a:xfrm>
        </p:grpSpPr>
        <p:sp>
          <p:nvSpPr>
            <p:cNvPr id="110" name="Mėnulis 109">
              <a:extLst>
                <a:ext uri="{FF2B5EF4-FFF2-40B4-BE49-F238E27FC236}">
                  <a16:creationId xmlns:a16="http://schemas.microsoft.com/office/drawing/2014/main" id="{D7CBE608-AD25-4F36-82C2-D4E237E6D5ED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70C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11" name="Linksmas veidelis 110">
              <a:extLst>
                <a:ext uri="{FF2B5EF4-FFF2-40B4-BE49-F238E27FC236}">
                  <a16:creationId xmlns:a16="http://schemas.microsoft.com/office/drawing/2014/main" id="{1721F627-69C9-4323-A787-231229C855BF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12" name="Grupė 111">
              <a:extLst>
                <a:ext uri="{FF2B5EF4-FFF2-40B4-BE49-F238E27FC236}">
                  <a16:creationId xmlns:a16="http://schemas.microsoft.com/office/drawing/2014/main" id="{2D0A0117-B05F-4625-BB87-C4006C7BDC26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13" name="Cilindras 112">
                <a:extLst>
                  <a:ext uri="{FF2B5EF4-FFF2-40B4-BE49-F238E27FC236}">
                    <a16:creationId xmlns:a16="http://schemas.microsoft.com/office/drawing/2014/main" id="{3DEF66F7-3718-448A-80CB-284B4C5B4867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14" name="Cilindras 113">
                <a:extLst>
                  <a:ext uri="{FF2B5EF4-FFF2-40B4-BE49-F238E27FC236}">
                    <a16:creationId xmlns:a16="http://schemas.microsoft.com/office/drawing/2014/main" id="{215F16E7-4884-4734-8B1E-222D72C8B439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70C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15" name="Grupė 114">
            <a:extLst>
              <a:ext uri="{FF2B5EF4-FFF2-40B4-BE49-F238E27FC236}">
                <a16:creationId xmlns:a16="http://schemas.microsoft.com/office/drawing/2014/main" id="{F80B814F-7F08-43F4-B943-4AB37C20471E}"/>
              </a:ext>
            </a:extLst>
          </p:cNvPr>
          <p:cNvGrpSpPr/>
          <p:nvPr/>
        </p:nvGrpSpPr>
        <p:grpSpPr>
          <a:xfrm>
            <a:off x="1684937" y="3682209"/>
            <a:ext cx="305925" cy="358787"/>
            <a:chOff x="2641349" y="1492015"/>
            <a:chExt cx="305925" cy="358787"/>
          </a:xfrm>
        </p:grpSpPr>
        <p:sp>
          <p:nvSpPr>
            <p:cNvPr id="116" name="Mėnulis 115">
              <a:extLst>
                <a:ext uri="{FF2B5EF4-FFF2-40B4-BE49-F238E27FC236}">
                  <a16:creationId xmlns:a16="http://schemas.microsoft.com/office/drawing/2014/main" id="{7BB743BE-4992-4146-822D-B8BF2E2DC014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5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17" name="Linksmas veidelis 116">
              <a:extLst>
                <a:ext uri="{FF2B5EF4-FFF2-40B4-BE49-F238E27FC236}">
                  <a16:creationId xmlns:a16="http://schemas.microsoft.com/office/drawing/2014/main" id="{3E5DC9A4-64F5-42E7-BC24-6C4548198A7E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18" name="Grupė 117">
              <a:extLst>
                <a:ext uri="{FF2B5EF4-FFF2-40B4-BE49-F238E27FC236}">
                  <a16:creationId xmlns:a16="http://schemas.microsoft.com/office/drawing/2014/main" id="{1BBAA7ED-9D55-4B94-B10A-1BD89E21FFF4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19" name="Cilindras 118">
                <a:extLst>
                  <a:ext uri="{FF2B5EF4-FFF2-40B4-BE49-F238E27FC236}">
                    <a16:creationId xmlns:a16="http://schemas.microsoft.com/office/drawing/2014/main" id="{EE0CFACD-4ECE-4F16-B3D4-0EE4D16B03E3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20" name="Cilindras 119">
                <a:extLst>
                  <a:ext uri="{FF2B5EF4-FFF2-40B4-BE49-F238E27FC236}">
                    <a16:creationId xmlns:a16="http://schemas.microsoft.com/office/drawing/2014/main" id="{1A0BED5A-7B5E-4953-AB05-AB99EEFE324D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5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21" name="Grupė 120">
            <a:extLst>
              <a:ext uri="{FF2B5EF4-FFF2-40B4-BE49-F238E27FC236}">
                <a16:creationId xmlns:a16="http://schemas.microsoft.com/office/drawing/2014/main" id="{8A8D3233-ADB7-4EC6-804E-E48F72CE17FD}"/>
              </a:ext>
            </a:extLst>
          </p:cNvPr>
          <p:cNvGrpSpPr/>
          <p:nvPr/>
        </p:nvGrpSpPr>
        <p:grpSpPr>
          <a:xfrm>
            <a:off x="2590434" y="2587357"/>
            <a:ext cx="305925" cy="358787"/>
            <a:chOff x="2641349" y="1492015"/>
            <a:chExt cx="305925" cy="358787"/>
          </a:xfrm>
        </p:grpSpPr>
        <p:sp>
          <p:nvSpPr>
            <p:cNvPr id="122" name="Mėnulis 121">
              <a:extLst>
                <a:ext uri="{FF2B5EF4-FFF2-40B4-BE49-F238E27FC236}">
                  <a16:creationId xmlns:a16="http://schemas.microsoft.com/office/drawing/2014/main" id="{4DE04318-A276-4637-AA05-0ABFAECBF13E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23" name="Linksmas veidelis 122">
              <a:extLst>
                <a:ext uri="{FF2B5EF4-FFF2-40B4-BE49-F238E27FC236}">
                  <a16:creationId xmlns:a16="http://schemas.microsoft.com/office/drawing/2014/main" id="{97769A09-8728-4F58-AA31-1A421BB8BB01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24" name="Grupė 123">
              <a:extLst>
                <a:ext uri="{FF2B5EF4-FFF2-40B4-BE49-F238E27FC236}">
                  <a16:creationId xmlns:a16="http://schemas.microsoft.com/office/drawing/2014/main" id="{A92E46E3-AA9F-4D75-BB7E-751069A92C79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25" name="Cilindras 124">
                <a:extLst>
                  <a:ext uri="{FF2B5EF4-FFF2-40B4-BE49-F238E27FC236}">
                    <a16:creationId xmlns:a16="http://schemas.microsoft.com/office/drawing/2014/main" id="{85F5F656-3CC5-4F48-965C-DAAE0C4B08BE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26" name="Cilindras 125">
                <a:extLst>
                  <a:ext uri="{FF2B5EF4-FFF2-40B4-BE49-F238E27FC236}">
                    <a16:creationId xmlns:a16="http://schemas.microsoft.com/office/drawing/2014/main" id="{F6284157-1AF0-49B5-BBFB-4FC4B2840AF0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27" name="Grupė 126">
            <a:extLst>
              <a:ext uri="{FF2B5EF4-FFF2-40B4-BE49-F238E27FC236}">
                <a16:creationId xmlns:a16="http://schemas.microsoft.com/office/drawing/2014/main" id="{99B21DE8-20BC-482B-B3E9-4EA125110166}"/>
              </a:ext>
            </a:extLst>
          </p:cNvPr>
          <p:cNvGrpSpPr/>
          <p:nvPr/>
        </p:nvGrpSpPr>
        <p:grpSpPr>
          <a:xfrm>
            <a:off x="1851752" y="3138255"/>
            <a:ext cx="305925" cy="358787"/>
            <a:chOff x="2641349" y="1492015"/>
            <a:chExt cx="305925" cy="358787"/>
          </a:xfrm>
        </p:grpSpPr>
        <p:sp>
          <p:nvSpPr>
            <p:cNvPr id="128" name="Mėnulis 127">
              <a:extLst>
                <a:ext uri="{FF2B5EF4-FFF2-40B4-BE49-F238E27FC236}">
                  <a16:creationId xmlns:a16="http://schemas.microsoft.com/office/drawing/2014/main" id="{F88D7CDC-2A00-4EC6-AB63-E6E90C15E957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29" name="Linksmas veidelis 128">
              <a:extLst>
                <a:ext uri="{FF2B5EF4-FFF2-40B4-BE49-F238E27FC236}">
                  <a16:creationId xmlns:a16="http://schemas.microsoft.com/office/drawing/2014/main" id="{76E9B839-3DEA-4ED6-8B56-A112D8C4B89B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30" name="Grupė 129">
              <a:extLst>
                <a:ext uri="{FF2B5EF4-FFF2-40B4-BE49-F238E27FC236}">
                  <a16:creationId xmlns:a16="http://schemas.microsoft.com/office/drawing/2014/main" id="{28EC1F0A-A15A-419B-97C9-AC1CFAFDAEEE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31" name="Cilindras 130">
                <a:extLst>
                  <a:ext uri="{FF2B5EF4-FFF2-40B4-BE49-F238E27FC236}">
                    <a16:creationId xmlns:a16="http://schemas.microsoft.com/office/drawing/2014/main" id="{B4D8D3BC-0B59-4812-A367-B705E5778E7D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32" name="Cilindras 131">
                <a:extLst>
                  <a:ext uri="{FF2B5EF4-FFF2-40B4-BE49-F238E27FC236}">
                    <a16:creationId xmlns:a16="http://schemas.microsoft.com/office/drawing/2014/main" id="{CB1836EA-9F1C-4BDB-A53E-7901B93269C9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33" name="Grupė 132">
            <a:extLst>
              <a:ext uri="{FF2B5EF4-FFF2-40B4-BE49-F238E27FC236}">
                <a16:creationId xmlns:a16="http://schemas.microsoft.com/office/drawing/2014/main" id="{43F79D0E-14F1-4F82-93BA-389CC99FBBB6}"/>
              </a:ext>
            </a:extLst>
          </p:cNvPr>
          <p:cNvGrpSpPr/>
          <p:nvPr/>
        </p:nvGrpSpPr>
        <p:grpSpPr>
          <a:xfrm>
            <a:off x="2841384" y="949216"/>
            <a:ext cx="305925" cy="358787"/>
            <a:chOff x="2641349" y="1492015"/>
            <a:chExt cx="305925" cy="358787"/>
          </a:xfrm>
        </p:grpSpPr>
        <p:sp>
          <p:nvSpPr>
            <p:cNvPr id="134" name="Mėnulis 133">
              <a:extLst>
                <a:ext uri="{FF2B5EF4-FFF2-40B4-BE49-F238E27FC236}">
                  <a16:creationId xmlns:a16="http://schemas.microsoft.com/office/drawing/2014/main" id="{C854ABCE-8603-448E-BD31-7D4A3C5D8CB5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bg1">
                <a:lumMod val="6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35" name="Linksmas veidelis 134">
              <a:extLst>
                <a:ext uri="{FF2B5EF4-FFF2-40B4-BE49-F238E27FC236}">
                  <a16:creationId xmlns:a16="http://schemas.microsoft.com/office/drawing/2014/main" id="{36CDBB3E-AE5F-4680-AE97-5F889D86D7C5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36" name="Grupė 135">
              <a:extLst>
                <a:ext uri="{FF2B5EF4-FFF2-40B4-BE49-F238E27FC236}">
                  <a16:creationId xmlns:a16="http://schemas.microsoft.com/office/drawing/2014/main" id="{EBC157DC-3A82-49AB-BA9A-8F7A5F925D2A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37" name="Cilindras 136">
                <a:extLst>
                  <a:ext uri="{FF2B5EF4-FFF2-40B4-BE49-F238E27FC236}">
                    <a16:creationId xmlns:a16="http://schemas.microsoft.com/office/drawing/2014/main" id="{BF19F060-E716-447B-AC87-7A2F1B9E7DC7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38" name="Cilindras 137">
                <a:extLst>
                  <a:ext uri="{FF2B5EF4-FFF2-40B4-BE49-F238E27FC236}">
                    <a16:creationId xmlns:a16="http://schemas.microsoft.com/office/drawing/2014/main" id="{CD79B504-B5D9-4271-BD62-D497619E2B85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bg1">
                  <a:lumMod val="6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39" name="Grupė 138">
            <a:extLst>
              <a:ext uri="{FF2B5EF4-FFF2-40B4-BE49-F238E27FC236}">
                <a16:creationId xmlns:a16="http://schemas.microsoft.com/office/drawing/2014/main" id="{4AC9FDC9-25CF-4329-85F8-955FF9CB12E7}"/>
              </a:ext>
            </a:extLst>
          </p:cNvPr>
          <p:cNvGrpSpPr/>
          <p:nvPr/>
        </p:nvGrpSpPr>
        <p:grpSpPr>
          <a:xfrm>
            <a:off x="1766298" y="401492"/>
            <a:ext cx="305925" cy="358787"/>
            <a:chOff x="2641349" y="1492015"/>
            <a:chExt cx="305925" cy="358787"/>
          </a:xfrm>
        </p:grpSpPr>
        <p:sp>
          <p:nvSpPr>
            <p:cNvPr id="140" name="Mėnulis 139">
              <a:extLst>
                <a:ext uri="{FF2B5EF4-FFF2-40B4-BE49-F238E27FC236}">
                  <a16:creationId xmlns:a16="http://schemas.microsoft.com/office/drawing/2014/main" id="{2456DEF3-5D42-4DA0-A203-947A470DCD85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41" name="Linksmas veidelis 140">
              <a:extLst>
                <a:ext uri="{FF2B5EF4-FFF2-40B4-BE49-F238E27FC236}">
                  <a16:creationId xmlns:a16="http://schemas.microsoft.com/office/drawing/2014/main" id="{6AB24D70-114C-4F7D-8B15-51A873EBFE1A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42" name="Grupė 141">
              <a:extLst>
                <a:ext uri="{FF2B5EF4-FFF2-40B4-BE49-F238E27FC236}">
                  <a16:creationId xmlns:a16="http://schemas.microsoft.com/office/drawing/2014/main" id="{55C41287-5698-4211-BB06-41D8D6880F87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43" name="Cilindras 142">
                <a:extLst>
                  <a:ext uri="{FF2B5EF4-FFF2-40B4-BE49-F238E27FC236}">
                    <a16:creationId xmlns:a16="http://schemas.microsoft.com/office/drawing/2014/main" id="{2B146C7E-0200-4511-B36C-990AAC013308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44" name="Cilindras 143">
                <a:extLst>
                  <a:ext uri="{FF2B5EF4-FFF2-40B4-BE49-F238E27FC236}">
                    <a16:creationId xmlns:a16="http://schemas.microsoft.com/office/drawing/2014/main" id="{34AC9E9C-BC4E-4176-BD5D-6C6A72FD0FDF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45" name="Grupė 144">
            <a:extLst>
              <a:ext uri="{FF2B5EF4-FFF2-40B4-BE49-F238E27FC236}">
                <a16:creationId xmlns:a16="http://schemas.microsoft.com/office/drawing/2014/main" id="{5794CFD5-A17D-4BA7-A798-FF3B4B62AFFD}"/>
              </a:ext>
            </a:extLst>
          </p:cNvPr>
          <p:cNvGrpSpPr/>
          <p:nvPr/>
        </p:nvGrpSpPr>
        <p:grpSpPr>
          <a:xfrm>
            <a:off x="954163" y="2045821"/>
            <a:ext cx="305925" cy="358787"/>
            <a:chOff x="2641349" y="1492015"/>
            <a:chExt cx="305925" cy="358787"/>
          </a:xfrm>
        </p:grpSpPr>
        <p:sp>
          <p:nvSpPr>
            <p:cNvPr id="146" name="Mėnulis 145">
              <a:extLst>
                <a:ext uri="{FF2B5EF4-FFF2-40B4-BE49-F238E27FC236}">
                  <a16:creationId xmlns:a16="http://schemas.microsoft.com/office/drawing/2014/main" id="{58AEA42A-EC34-4199-B674-38B0021E63E3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bg1">
                <a:lumMod val="6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47" name="Linksmas veidelis 146">
              <a:extLst>
                <a:ext uri="{FF2B5EF4-FFF2-40B4-BE49-F238E27FC236}">
                  <a16:creationId xmlns:a16="http://schemas.microsoft.com/office/drawing/2014/main" id="{C7F262CC-B6DD-44D5-A77D-180FAAC87A35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48" name="Grupė 147">
              <a:extLst>
                <a:ext uri="{FF2B5EF4-FFF2-40B4-BE49-F238E27FC236}">
                  <a16:creationId xmlns:a16="http://schemas.microsoft.com/office/drawing/2014/main" id="{F0868484-2AF9-4215-BB82-7F188E3B8209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49" name="Cilindras 148">
                <a:extLst>
                  <a:ext uri="{FF2B5EF4-FFF2-40B4-BE49-F238E27FC236}">
                    <a16:creationId xmlns:a16="http://schemas.microsoft.com/office/drawing/2014/main" id="{5ED290C1-7CFD-4B7B-AA78-11E7859F39B0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50" name="Cilindras 149">
                <a:extLst>
                  <a:ext uri="{FF2B5EF4-FFF2-40B4-BE49-F238E27FC236}">
                    <a16:creationId xmlns:a16="http://schemas.microsoft.com/office/drawing/2014/main" id="{139568A3-CAD4-417B-92E2-2DABF1207B92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bg1">
                  <a:lumMod val="6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51" name="Grupė 150">
            <a:extLst>
              <a:ext uri="{FF2B5EF4-FFF2-40B4-BE49-F238E27FC236}">
                <a16:creationId xmlns:a16="http://schemas.microsoft.com/office/drawing/2014/main" id="{A869FF26-167B-4D30-B934-7F6E9567BDAE}"/>
              </a:ext>
            </a:extLst>
          </p:cNvPr>
          <p:cNvGrpSpPr/>
          <p:nvPr/>
        </p:nvGrpSpPr>
        <p:grpSpPr>
          <a:xfrm>
            <a:off x="955277" y="4227407"/>
            <a:ext cx="305925" cy="358787"/>
            <a:chOff x="2641349" y="1492015"/>
            <a:chExt cx="305925" cy="358787"/>
          </a:xfrm>
        </p:grpSpPr>
        <p:sp>
          <p:nvSpPr>
            <p:cNvPr id="152" name="Mėnulis 151">
              <a:extLst>
                <a:ext uri="{FF2B5EF4-FFF2-40B4-BE49-F238E27FC236}">
                  <a16:creationId xmlns:a16="http://schemas.microsoft.com/office/drawing/2014/main" id="{8D27FF20-C76C-45FF-8068-A8577FF0F0B1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53" name="Linksmas veidelis 152">
              <a:extLst>
                <a:ext uri="{FF2B5EF4-FFF2-40B4-BE49-F238E27FC236}">
                  <a16:creationId xmlns:a16="http://schemas.microsoft.com/office/drawing/2014/main" id="{F601DD66-EB57-4F7A-BE7C-5ECE943DFA9F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54" name="Grupė 153">
              <a:extLst>
                <a:ext uri="{FF2B5EF4-FFF2-40B4-BE49-F238E27FC236}">
                  <a16:creationId xmlns:a16="http://schemas.microsoft.com/office/drawing/2014/main" id="{E8F600DB-21AE-4103-865E-9E52A4EB5DDB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55" name="Cilindras 154">
                <a:extLst>
                  <a:ext uri="{FF2B5EF4-FFF2-40B4-BE49-F238E27FC236}">
                    <a16:creationId xmlns:a16="http://schemas.microsoft.com/office/drawing/2014/main" id="{5BC8CAB6-22E9-43E9-8E13-BB00530B4DB6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56" name="Cilindras 155">
                <a:extLst>
                  <a:ext uri="{FF2B5EF4-FFF2-40B4-BE49-F238E27FC236}">
                    <a16:creationId xmlns:a16="http://schemas.microsoft.com/office/drawing/2014/main" id="{757A23CA-F9FF-4138-948F-8421A5FE65FD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 dirty="0"/>
              </a:p>
            </p:txBody>
          </p:sp>
        </p:grpSp>
      </p:grpSp>
      <p:grpSp>
        <p:nvGrpSpPr>
          <p:cNvPr id="157" name="Grupė 156">
            <a:extLst>
              <a:ext uri="{FF2B5EF4-FFF2-40B4-BE49-F238E27FC236}">
                <a16:creationId xmlns:a16="http://schemas.microsoft.com/office/drawing/2014/main" id="{86390E8D-7AAA-4898-98D7-4EA9C5AB3570}"/>
              </a:ext>
            </a:extLst>
          </p:cNvPr>
          <p:cNvGrpSpPr/>
          <p:nvPr/>
        </p:nvGrpSpPr>
        <p:grpSpPr>
          <a:xfrm>
            <a:off x="792480" y="1492015"/>
            <a:ext cx="305925" cy="358787"/>
            <a:chOff x="2641349" y="1492015"/>
            <a:chExt cx="305925" cy="358787"/>
          </a:xfrm>
        </p:grpSpPr>
        <p:sp>
          <p:nvSpPr>
            <p:cNvPr id="158" name="Mėnulis 157">
              <a:extLst>
                <a:ext uri="{FF2B5EF4-FFF2-40B4-BE49-F238E27FC236}">
                  <a16:creationId xmlns:a16="http://schemas.microsoft.com/office/drawing/2014/main" id="{0566D08E-9793-441A-A0F4-4A315398F139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59" name="Linksmas veidelis 158">
              <a:extLst>
                <a:ext uri="{FF2B5EF4-FFF2-40B4-BE49-F238E27FC236}">
                  <a16:creationId xmlns:a16="http://schemas.microsoft.com/office/drawing/2014/main" id="{669F41CD-CEFC-4A8E-85E8-DDD660177554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60" name="Grupė 159">
              <a:extLst>
                <a:ext uri="{FF2B5EF4-FFF2-40B4-BE49-F238E27FC236}">
                  <a16:creationId xmlns:a16="http://schemas.microsoft.com/office/drawing/2014/main" id="{8A71F2D0-D159-410F-8D50-A6E946E5D87F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61" name="Cilindras 160">
                <a:extLst>
                  <a:ext uri="{FF2B5EF4-FFF2-40B4-BE49-F238E27FC236}">
                    <a16:creationId xmlns:a16="http://schemas.microsoft.com/office/drawing/2014/main" id="{8583798E-A8E1-4EA8-9653-C7989FE03FAC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62" name="Cilindras 161">
                <a:extLst>
                  <a:ext uri="{FF2B5EF4-FFF2-40B4-BE49-F238E27FC236}">
                    <a16:creationId xmlns:a16="http://schemas.microsoft.com/office/drawing/2014/main" id="{D2698818-1BA0-438F-8A8D-FCAFD02E1524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63" name="Grupė 162">
            <a:extLst>
              <a:ext uri="{FF2B5EF4-FFF2-40B4-BE49-F238E27FC236}">
                <a16:creationId xmlns:a16="http://schemas.microsoft.com/office/drawing/2014/main" id="{024B7F6B-1433-46A7-B0BF-309E00464BC6}"/>
              </a:ext>
            </a:extLst>
          </p:cNvPr>
          <p:cNvGrpSpPr/>
          <p:nvPr/>
        </p:nvGrpSpPr>
        <p:grpSpPr>
          <a:xfrm>
            <a:off x="876955" y="404462"/>
            <a:ext cx="305925" cy="358787"/>
            <a:chOff x="2641349" y="1492015"/>
            <a:chExt cx="305925" cy="358787"/>
          </a:xfrm>
        </p:grpSpPr>
        <p:sp>
          <p:nvSpPr>
            <p:cNvPr id="164" name="Mėnulis 163">
              <a:extLst>
                <a:ext uri="{FF2B5EF4-FFF2-40B4-BE49-F238E27FC236}">
                  <a16:creationId xmlns:a16="http://schemas.microsoft.com/office/drawing/2014/main" id="{9477F8C6-7A36-44D7-B83C-E1D96EE16973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65" name="Linksmas veidelis 164">
              <a:extLst>
                <a:ext uri="{FF2B5EF4-FFF2-40B4-BE49-F238E27FC236}">
                  <a16:creationId xmlns:a16="http://schemas.microsoft.com/office/drawing/2014/main" id="{3065E2D7-A8BE-48C8-870F-3FC2D3F408BE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66" name="Grupė 165">
              <a:extLst>
                <a:ext uri="{FF2B5EF4-FFF2-40B4-BE49-F238E27FC236}">
                  <a16:creationId xmlns:a16="http://schemas.microsoft.com/office/drawing/2014/main" id="{7FE38486-55C2-4C3F-AF05-C421026CB77A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67" name="Cilindras 166">
                <a:extLst>
                  <a:ext uri="{FF2B5EF4-FFF2-40B4-BE49-F238E27FC236}">
                    <a16:creationId xmlns:a16="http://schemas.microsoft.com/office/drawing/2014/main" id="{868960B9-9D6E-498D-AC4E-E863A268B8C4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68" name="Cilindras 167">
                <a:extLst>
                  <a:ext uri="{FF2B5EF4-FFF2-40B4-BE49-F238E27FC236}">
                    <a16:creationId xmlns:a16="http://schemas.microsoft.com/office/drawing/2014/main" id="{E3CA22AC-F0D9-4DDA-9F6B-60FC4C47D8CC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C0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69" name="Grupė 168">
            <a:extLst>
              <a:ext uri="{FF2B5EF4-FFF2-40B4-BE49-F238E27FC236}">
                <a16:creationId xmlns:a16="http://schemas.microsoft.com/office/drawing/2014/main" id="{92DF129B-44E6-4394-8EAB-02F74FAFEEA2}"/>
              </a:ext>
            </a:extLst>
          </p:cNvPr>
          <p:cNvGrpSpPr/>
          <p:nvPr/>
        </p:nvGrpSpPr>
        <p:grpSpPr>
          <a:xfrm>
            <a:off x="2735136" y="2042339"/>
            <a:ext cx="305925" cy="358787"/>
            <a:chOff x="2641349" y="1492015"/>
            <a:chExt cx="305925" cy="358787"/>
          </a:xfrm>
        </p:grpSpPr>
        <p:sp>
          <p:nvSpPr>
            <p:cNvPr id="170" name="Mėnulis 169">
              <a:extLst>
                <a:ext uri="{FF2B5EF4-FFF2-40B4-BE49-F238E27FC236}">
                  <a16:creationId xmlns:a16="http://schemas.microsoft.com/office/drawing/2014/main" id="{D227EF4B-8041-48D2-A82C-2AE0F1C5EDFA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F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71" name="Linksmas veidelis 170">
              <a:extLst>
                <a:ext uri="{FF2B5EF4-FFF2-40B4-BE49-F238E27FC236}">
                  <a16:creationId xmlns:a16="http://schemas.microsoft.com/office/drawing/2014/main" id="{E21449E2-6D1A-46DF-8FB6-EEA832F222CE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72" name="Grupė 171">
              <a:extLst>
                <a:ext uri="{FF2B5EF4-FFF2-40B4-BE49-F238E27FC236}">
                  <a16:creationId xmlns:a16="http://schemas.microsoft.com/office/drawing/2014/main" id="{6748251D-EF35-4ADC-B85B-3EDF9D56B170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73" name="Cilindras 172">
                <a:extLst>
                  <a:ext uri="{FF2B5EF4-FFF2-40B4-BE49-F238E27FC236}">
                    <a16:creationId xmlns:a16="http://schemas.microsoft.com/office/drawing/2014/main" id="{6323FCD7-C6D8-4128-8D79-CC1282569D36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74" name="Cilindras 173">
                <a:extLst>
                  <a:ext uri="{FF2B5EF4-FFF2-40B4-BE49-F238E27FC236}">
                    <a16:creationId xmlns:a16="http://schemas.microsoft.com/office/drawing/2014/main" id="{66EE9BCC-9196-44CB-9411-9019DB2E868F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F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75" name="Grupė 174">
            <a:extLst>
              <a:ext uri="{FF2B5EF4-FFF2-40B4-BE49-F238E27FC236}">
                <a16:creationId xmlns:a16="http://schemas.microsoft.com/office/drawing/2014/main" id="{8A554CA0-8186-4219-83F2-1990AA410B18}"/>
              </a:ext>
            </a:extLst>
          </p:cNvPr>
          <p:cNvGrpSpPr/>
          <p:nvPr/>
        </p:nvGrpSpPr>
        <p:grpSpPr>
          <a:xfrm>
            <a:off x="1931730" y="960016"/>
            <a:ext cx="305925" cy="358787"/>
            <a:chOff x="2641349" y="1492015"/>
            <a:chExt cx="305925" cy="358787"/>
          </a:xfrm>
        </p:grpSpPr>
        <p:sp>
          <p:nvSpPr>
            <p:cNvPr id="176" name="Mėnulis 175">
              <a:extLst>
                <a:ext uri="{FF2B5EF4-FFF2-40B4-BE49-F238E27FC236}">
                  <a16:creationId xmlns:a16="http://schemas.microsoft.com/office/drawing/2014/main" id="{819C2CC5-6D70-4DFD-9366-D833BE149BFE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99FF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77" name="Linksmas veidelis 176">
              <a:extLst>
                <a:ext uri="{FF2B5EF4-FFF2-40B4-BE49-F238E27FC236}">
                  <a16:creationId xmlns:a16="http://schemas.microsoft.com/office/drawing/2014/main" id="{CFB0F4DF-7412-4C90-8A64-A653C3BBD5CB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78" name="Grupė 177">
              <a:extLst>
                <a:ext uri="{FF2B5EF4-FFF2-40B4-BE49-F238E27FC236}">
                  <a16:creationId xmlns:a16="http://schemas.microsoft.com/office/drawing/2014/main" id="{1E7A195B-2F7B-4724-8288-D3CDDB23E753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79" name="Cilindras 178">
                <a:extLst>
                  <a:ext uri="{FF2B5EF4-FFF2-40B4-BE49-F238E27FC236}">
                    <a16:creationId xmlns:a16="http://schemas.microsoft.com/office/drawing/2014/main" id="{21A7B4CC-238E-4848-9CA4-210278AFD4C9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80" name="Cilindras 179">
                <a:extLst>
                  <a:ext uri="{FF2B5EF4-FFF2-40B4-BE49-F238E27FC236}">
                    <a16:creationId xmlns:a16="http://schemas.microsoft.com/office/drawing/2014/main" id="{A9AE93DB-0B40-4060-B2FC-AB3D7E3E84A5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99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81" name="Grupė 180">
            <a:extLst>
              <a:ext uri="{FF2B5EF4-FFF2-40B4-BE49-F238E27FC236}">
                <a16:creationId xmlns:a16="http://schemas.microsoft.com/office/drawing/2014/main" id="{FBABAC0F-C9EB-4409-AF0C-2DDCFC0BAE1E}"/>
              </a:ext>
            </a:extLst>
          </p:cNvPr>
          <p:cNvGrpSpPr/>
          <p:nvPr/>
        </p:nvGrpSpPr>
        <p:grpSpPr>
          <a:xfrm>
            <a:off x="2593609" y="4778261"/>
            <a:ext cx="305925" cy="358787"/>
            <a:chOff x="2641349" y="1492015"/>
            <a:chExt cx="305925" cy="358787"/>
          </a:xfrm>
        </p:grpSpPr>
        <p:sp>
          <p:nvSpPr>
            <p:cNvPr id="182" name="Mėnulis 181">
              <a:extLst>
                <a:ext uri="{FF2B5EF4-FFF2-40B4-BE49-F238E27FC236}">
                  <a16:creationId xmlns:a16="http://schemas.microsoft.com/office/drawing/2014/main" id="{D75A595A-28EE-4644-AF7D-A47FEE3D88F7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F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83" name="Linksmas veidelis 182">
              <a:extLst>
                <a:ext uri="{FF2B5EF4-FFF2-40B4-BE49-F238E27FC236}">
                  <a16:creationId xmlns:a16="http://schemas.microsoft.com/office/drawing/2014/main" id="{7F12FE52-1403-4590-8A42-916084618F85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84" name="Grupė 183">
              <a:extLst>
                <a:ext uri="{FF2B5EF4-FFF2-40B4-BE49-F238E27FC236}">
                  <a16:creationId xmlns:a16="http://schemas.microsoft.com/office/drawing/2014/main" id="{FE2FBBFF-E07A-4F81-8BCC-828D70F1C0A7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85" name="Cilindras 184">
                <a:extLst>
                  <a:ext uri="{FF2B5EF4-FFF2-40B4-BE49-F238E27FC236}">
                    <a16:creationId xmlns:a16="http://schemas.microsoft.com/office/drawing/2014/main" id="{2983C823-ADF9-4AB5-969C-9138D435D829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86" name="Cilindras 185">
                <a:extLst>
                  <a:ext uri="{FF2B5EF4-FFF2-40B4-BE49-F238E27FC236}">
                    <a16:creationId xmlns:a16="http://schemas.microsoft.com/office/drawing/2014/main" id="{47A1E925-7374-4604-8729-BE098E6503F9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F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87" name="Grupė 186">
            <a:extLst>
              <a:ext uri="{FF2B5EF4-FFF2-40B4-BE49-F238E27FC236}">
                <a16:creationId xmlns:a16="http://schemas.microsoft.com/office/drawing/2014/main" id="{8705E20D-2E17-4474-8AF2-D9CB5EB3C759}"/>
              </a:ext>
            </a:extLst>
          </p:cNvPr>
          <p:cNvGrpSpPr/>
          <p:nvPr/>
        </p:nvGrpSpPr>
        <p:grpSpPr>
          <a:xfrm>
            <a:off x="1694420" y="2587790"/>
            <a:ext cx="305925" cy="358787"/>
            <a:chOff x="2641349" y="1492015"/>
            <a:chExt cx="305925" cy="358787"/>
          </a:xfrm>
        </p:grpSpPr>
        <p:sp>
          <p:nvSpPr>
            <p:cNvPr id="188" name="Mėnulis 187">
              <a:extLst>
                <a:ext uri="{FF2B5EF4-FFF2-40B4-BE49-F238E27FC236}">
                  <a16:creationId xmlns:a16="http://schemas.microsoft.com/office/drawing/2014/main" id="{D53F75FE-C908-46EB-82EA-14FB77E81BA2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FFCC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89" name="Linksmas veidelis 188">
              <a:extLst>
                <a:ext uri="{FF2B5EF4-FFF2-40B4-BE49-F238E27FC236}">
                  <a16:creationId xmlns:a16="http://schemas.microsoft.com/office/drawing/2014/main" id="{93469154-D3E8-447F-BAC8-4FF82D75A808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90" name="Grupė 189">
              <a:extLst>
                <a:ext uri="{FF2B5EF4-FFF2-40B4-BE49-F238E27FC236}">
                  <a16:creationId xmlns:a16="http://schemas.microsoft.com/office/drawing/2014/main" id="{5320B5E9-B628-4CCA-BA72-E218E23250ED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91" name="Cilindras 190">
                <a:extLst>
                  <a:ext uri="{FF2B5EF4-FFF2-40B4-BE49-F238E27FC236}">
                    <a16:creationId xmlns:a16="http://schemas.microsoft.com/office/drawing/2014/main" id="{27AF833D-4CA0-4E63-9209-D8F2C8424B09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92" name="Cilindras 191">
                <a:extLst>
                  <a:ext uri="{FF2B5EF4-FFF2-40B4-BE49-F238E27FC236}">
                    <a16:creationId xmlns:a16="http://schemas.microsoft.com/office/drawing/2014/main" id="{DFAC464E-64C7-4374-B4B2-86E29B9B545C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FFCC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93" name="Grupė 192">
            <a:extLst>
              <a:ext uri="{FF2B5EF4-FFF2-40B4-BE49-F238E27FC236}">
                <a16:creationId xmlns:a16="http://schemas.microsoft.com/office/drawing/2014/main" id="{D90A8140-74E7-4149-A0C5-DEF1BB086C19}"/>
              </a:ext>
            </a:extLst>
          </p:cNvPr>
          <p:cNvGrpSpPr/>
          <p:nvPr/>
        </p:nvGrpSpPr>
        <p:grpSpPr>
          <a:xfrm>
            <a:off x="782955" y="3682673"/>
            <a:ext cx="305925" cy="358787"/>
            <a:chOff x="2641349" y="1492015"/>
            <a:chExt cx="305925" cy="358787"/>
          </a:xfrm>
        </p:grpSpPr>
        <p:sp>
          <p:nvSpPr>
            <p:cNvPr id="194" name="Mėnulis 193">
              <a:extLst>
                <a:ext uri="{FF2B5EF4-FFF2-40B4-BE49-F238E27FC236}">
                  <a16:creationId xmlns:a16="http://schemas.microsoft.com/office/drawing/2014/main" id="{4C654E90-24F8-4B8B-BAFB-DF9FE6C623C0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accent4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195" name="Linksmas veidelis 194">
              <a:extLst>
                <a:ext uri="{FF2B5EF4-FFF2-40B4-BE49-F238E27FC236}">
                  <a16:creationId xmlns:a16="http://schemas.microsoft.com/office/drawing/2014/main" id="{A629A3F3-B1FD-43AF-8B9E-390EE8FF46FE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196" name="Grupė 195">
              <a:extLst>
                <a:ext uri="{FF2B5EF4-FFF2-40B4-BE49-F238E27FC236}">
                  <a16:creationId xmlns:a16="http://schemas.microsoft.com/office/drawing/2014/main" id="{D4E5840F-F27C-49FF-99EF-3B78907B156B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197" name="Cilindras 196">
                <a:extLst>
                  <a:ext uri="{FF2B5EF4-FFF2-40B4-BE49-F238E27FC236}">
                    <a16:creationId xmlns:a16="http://schemas.microsoft.com/office/drawing/2014/main" id="{7D46FBCF-6CD8-4568-B0BE-FC833202B9D0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198" name="Cilindras 197">
                <a:extLst>
                  <a:ext uri="{FF2B5EF4-FFF2-40B4-BE49-F238E27FC236}">
                    <a16:creationId xmlns:a16="http://schemas.microsoft.com/office/drawing/2014/main" id="{A995E914-E935-4FA5-9B96-3FB98D04C1DA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accent4">
                  <a:lumMod val="7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199" name="Grupė 198">
            <a:extLst>
              <a:ext uri="{FF2B5EF4-FFF2-40B4-BE49-F238E27FC236}">
                <a16:creationId xmlns:a16="http://schemas.microsoft.com/office/drawing/2014/main" id="{2D0BB673-78C8-4FF3-85F0-DB1AC0F29E7F}"/>
              </a:ext>
            </a:extLst>
          </p:cNvPr>
          <p:cNvGrpSpPr/>
          <p:nvPr/>
        </p:nvGrpSpPr>
        <p:grpSpPr>
          <a:xfrm>
            <a:off x="2577546" y="3682673"/>
            <a:ext cx="305925" cy="358787"/>
            <a:chOff x="2641349" y="1492015"/>
            <a:chExt cx="305925" cy="358787"/>
          </a:xfrm>
        </p:grpSpPr>
        <p:sp>
          <p:nvSpPr>
            <p:cNvPr id="200" name="Mėnulis 199">
              <a:extLst>
                <a:ext uri="{FF2B5EF4-FFF2-40B4-BE49-F238E27FC236}">
                  <a16:creationId xmlns:a16="http://schemas.microsoft.com/office/drawing/2014/main" id="{55005B74-B947-41D1-801D-842A766B9258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7030A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01" name="Linksmas veidelis 200">
              <a:extLst>
                <a:ext uri="{FF2B5EF4-FFF2-40B4-BE49-F238E27FC236}">
                  <a16:creationId xmlns:a16="http://schemas.microsoft.com/office/drawing/2014/main" id="{EA4087B4-9F09-4566-B2A0-03724ED73F72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02" name="Grupė 201">
              <a:extLst>
                <a:ext uri="{FF2B5EF4-FFF2-40B4-BE49-F238E27FC236}">
                  <a16:creationId xmlns:a16="http://schemas.microsoft.com/office/drawing/2014/main" id="{C41876D4-CF1C-4183-92E2-9CD3F822D4C4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03" name="Cilindras 202">
                <a:extLst>
                  <a:ext uri="{FF2B5EF4-FFF2-40B4-BE49-F238E27FC236}">
                    <a16:creationId xmlns:a16="http://schemas.microsoft.com/office/drawing/2014/main" id="{4F15A15B-E793-4E46-AFE8-0D99788B86AB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04" name="Cilindras 203">
                <a:extLst>
                  <a:ext uri="{FF2B5EF4-FFF2-40B4-BE49-F238E27FC236}">
                    <a16:creationId xmlns:a16="http://schemas.microsoft.com/office/drawing/2014/main" id="{B9B0109E-D55E-4562-BE6F-967A76A17DF3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7030A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sp>
        <p:nvSpPr>
          <p:cNvPr id="205" name="Laisva forma: figūra 204">
            <a:extLst>
              <a:ext uri="{FF2B5EF4-FFF2-40B4-BE49-F238E27FC236}">
                <a16:creationId xmlns:a16="http://schemas.microsoft.com/office/drawing/2014/main" id="{FB35CD78-9081-430D-966A-C9DEE051F50D}"/>
              </a:ext>
            </a:extLst>
          </p:cNvPr>
          <p:cNvSpPr/>
          <p:nvPr/>
        </p:nvSpPr>
        <p:spPr>
          <a:xfrm>
            <a:off x="4293397" y="111730"/>
            <a:ext cx="3439157" cy="5567618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  <a:gd name="connsiteX0" fmla="*/ 285360 w 3321848"/>
              <a:gd name="connsiteY0" fmla="*/ 5567618 h 5567618"/>
              <a:gd name="connsiteX1" fmla="*/ 125970 w 3321848"/>
              <a:gd name="connsiteY1" fmla="*/ 4955222 h 5567618"/>
              <a:gd name="connsiteX2" fmla="*/ 226637 w 3321848"/>
              <a:gd name="connsiteY2" fmla="*/ 4250547 h 5567618"/>
              <a:gd name="connsiteX3" fmla="*/ 42080 w 3321848"/>
              <a:gd name="connsiteY3" fmla="*/ 3336147 h 5567618"/>
              <a:gd name="connsiteX4" fmla="*/ 176303 w 3321848"/>
              <a:gd name="connsiteY4" fmla="*/ 2329468 h 5567618"/>
              <a:gd name="connsiteX5" fmla="*/ 135 w 3321848"/>
              <a:gd name="connsiteY5" fmla="*/ 1490569 h 5567618"/>
              <a:gd name="connsiteX6" fmla="*/ 151136 w 3321848"/>
              <a:gd name="connsiteY6" fmla="*/ 727171 h 5567618"/>
              <a:gd name="connsiteX7" fmla="*/ 360996 w 3321848"/>
              <a:gd name="connsiteY7" fmla="*/ 71261 h 5567618"/>
              <a:gd name="connsiteX8" fmla="*/ 1728267 w 3321848"/>
              <a:gd name="connsiteY8" fmla="*/ 22495 h 5567618"/>
              <a:gd name="connsiteX9" fmla="*/ 3112450 w 3321848"/>
              <a:gd name="connsiteY9" fmla="*/ 114774 h 5567618"/>
              <a:gd name="connsiteX10" fmla="*/ 3104061 w 3321848"/>
              <a:gd name="connsiteY10" fmla="*/ 819450 h 5567618"/>
              <a:gd name="connsiteX11" fmla="*/ 3213118 w 3321848"/>
              <a:gd name="connsiteY11" fmla="*/ 1817739 h 5567618"/>
              <a:gd name="connsiteX12" fmla="*/ 3036949 w 3321848"/>
              <a:gd name="connsiteY12" fmla="*/ 2555971 h 5567618"/>
              <a:gd name="connsiteX13" fmla="*/ 3146006 w 3321848"/>
              <a:gd name="connsiteY13" fmla="*/ 3554261 h 5567618"/>
              <a:gd name="connsiteX14" fmla="*/ 3070505 w 3321848"/>
              <a:gd name="connsiteY14" fmla="*/ 4309270 h 5567618"/>
              <a:gd name="connsiteX15" fmla="*/ 3313786 w 3321848"/>
              <a:gd name="connsiteY15" fmla="*/ 5131391 h 5567618"/>
              <a:gd name="connsiteX16" fmla="*/ 3229896 w 3321848"/>
              <a:gd name="connsiteY16" fmla="*/ 5500506 h 5567618"/>
              <a:gd name="connsiteX17" fmla="*/ 2902725 w 3321848"/>
              <a:gd name="connsiteY17" fmla="*/ 5542451 h 5567618"/>
              <a:gd name="connsiteX18" fmla="*/ 285360 w 3321848"/>
              <a:gd name="connsiteY18" fmla="*/ 5567618 h 55676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8" h="5567618">
                <a:moveTo>
                  <a:pt x="285360" y="5567618"/>
                </a:moveTo>
                <a:cubicBezTo>
                  <a:pt x="210558" y="5371176"/>
                  <a:pt x="135757" y="5174734"/>
                  <a:pt x="125970" y="4955222"/>
                </a:cubicBezTo>
                <a:cubicBezTo>
                  <a:pt x="116183" y="4735710"/>
                  <a:pt x="240619" y="4520393"/>
                  <a:pt x="226637" y="4250547"/>
                </a:cubicBezTo>
                <a:cubicBezTo>
                  <a:pt x="212655" y="3980701"/>
                  <a:pt x="50469" y="3656327"/>
                  <a:pt x="42080" y="3336147"/>
                </a:cubicBezTo>
                <a:cubicBezTo>
                  <a:pt x="33691" y="3015967"/>
                  <a:pt x="183294" y="2637064"/>
                  <a:pt x="176303" y="2329468"/>
                </a:cubicBezTo>
                <a:cubicBezTo>
                  <a:pt x="169312" y="2021872"/>
                  <a:pt x="4329" y="1757618"/>
                  <a:pt x="135" y="1490569"/>
                </a:cubicBezTo>
                <a:cubicBezTo>
                  <a:pt x="-4059" y="1223520"/>
                  <a:pt x="90993" y="963722"/>
                  <a:pt x="151136" y="727171"/>
                </a:cubicBezTo>
                <a:cubicBezTo>
                  <a:pt x="211279" y="490620"/>
                  <a:pt x="98141" y="188707"/>
                  <a:pt x="360996" y="71261"/>
                </a:cubicBezTo>
                <a:cubicBezTo>
                  <a:pt x="623851" y="-46185"/>
                  <a:pt x="1269691" y="15243"/>
                  <a:pt x="1728267" y="22495"/>
                </a:cubicBezTo>
                <a:cubicBezTo>
                  <a:pt x="2186843" y="29747"/>
                  <a:pt x="2883151" y="-18052"/>
                  <a:pt x="3112450" y="114774"/>
                </a:cubicBezTo>
                <a:cubicBezTo>
                  <a:pt x="3341749" y="247600"/>
                  <a:pt x="3087283" y="535622"/>
                  <a:pt x="3104061" y="819450"/>
                </a:cubicBezTo>
                <a:cubicBezTo>
                  <a:pt x="3120839" y="1103277"/>
                  <a:pt x="3224303" y="1528319"/>
                  <a:pt x="3213118" y="1817739"/>
                </a:cubicBezTo>
                <a:cubicBezTo>
                  <a:pt x="3201933" y="2107159"/>
                  <a:pt x="3048134" y="2266551"/>
                  <a:pt x="3036949" y="2555971"/>
                </a:cubicBezTo>
                <a:cubicBezTo>
                  <a:pt x="3025764" y="2845391"/>
                  <a:pt x="3140413" y="3262045"/>
                  <a:pt x="3146006" y="3554261"/>
                </a:cubicBezTo>
                <a:cubicBezTo>
                  <a:pt x="3151599" y="3846477"/>
                  <a:pt x="3042542" y="4046415"/>
                  <a:pt x="3070505" y="4309270"/>
                </a:cubicBezTo>
                <a:cubicBezTo>
                  <a:pt x="3098468" y="4572125"/>
                  <a:pt x="3287221" y="4932852"/>
                  <a:pt x="3313786" y="5131391"/>
                </a:cubicBezTo>
                <a:cubicBezTo>
                  <a:pt x="3340351" y="5329930"/>
                  <a:pt x="3298406" y="5431996"/>
                  <a:pt x="3229896" y="5500506"/>
                </a:cubicBezTo>
                <a:cubicBezTo>
                  <a:pt x="3161386" y="5569016"/>
                  <a:pt x="2902725" y="5542451"/>
                  <a:pt x="2902725" y="5542451"/>
                </a:cubicBezTo>
                <a:lnTo>
                  <a:pt x="285360" y="5567618"/>
                </a:lnTo>
                <a:close/>
              </a:path>
            </a:pathLst>
          </a:custGeom>
          <a:solidFill>
            <a:srgbClr val="FFFF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06" name="Laisva forma: figūra 205">
            <a:extLst>
              <a:ext uri="{FF2B5EF4-FFF2-40B4-BE49-F238E27FC236}">
                <a16:creationId xmlns:a16="http://schemas.microsoft.com/office/drawing/2014/main" id="{1C87976A-0981-45F0-917E-3E076A838C70}"/>
              </a:ext>
            </a:extLst>
          </p:cNvPr>
          <p:cNvSpPr/>
          <p:nvPr/>
        </p:nvSpPr>
        <p:spPr>
          <a:xfrm>
            <a:off x="5631446" y="4213080"/>
            <a:ext cx="763057" cy="1232287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rgbClr val="CDC8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07" name="Puikiai">
            <a:extLst>
              <a:ext uri="{FF2B5EF4-FFF2-40B4-BE49-F238E27FC236}">
                <a16:creationId xmlns:a16="http://schemas.microsoft.com/office/drawing/2014/main" id="{4A0EA628-C00B-45F9-A940-0B76D6C3F26B}"/>
              </a:ext>
            </a:extLst>
          </p:cNvPr>
          <p:cNvSpPr/>
          <p:nvPr/>
        </p:nvSpPr>
        <p:spPr>
          <a:xfrm>
            <a:off x="4193318" y="5377343"/>
            <a:ext cx="3826580" cy="914400"/>
          </a:xfrm>
          <a:custGeom>
            <a:avLst/>
            <a:gdLst>
              <a:gd name="connsiteX0" fmla="*/ 336323 w 4113924"/>
              <a:gd name="connsiteY0" fmla="*/ 62215 h 674611"/>
              <a:gd name="connsiteX1" fmla="*/ 3851310 w 4113924"/>
              <a:gd name="connsiteY1" fmla="*/ 45437 h 674611"/>
              <a:gd name="connsiteX2" fmla="*/ 3775809 w 4113924"/>
              <a:gd name="connsiteY2" fmla="*/ 557165 h 674611"/>
              <a:gd name="connsiteX3" fmla="*/ 3113079 w 4113924"/>
              <a:gd name="connsiteY3" fmla="*/ 540387 h 674611"/>
              <a:gd name="connsiteX4" fmla="*/ 2441959 w 4113924"/>
              <a:gd name="connsiteY4" fmla="*/ 607499 h 674611"/>
              <a:gd name="connsiteX5" fmla="*/ 1804396 w 4113924"/>
              <a:gd name="connsiteY5" fmla="*/ 557165 h 674611"/>
              <a:gd name="connsiteX6" fmla="*/ 1233945 w 4113924"/>
              <a:gd name="connsiteY6" fmla="*/ 674611 h 674611"/>
              <a:gd name="connsiteX7" fmla="*/ 764161 w 4113924"/>
              <a:gd name="connsiteY7" fmla="*/ 557165 h 674611"/>
              <a:gd name="connsiteX8" fmla="*/ 327934 w 4113924"/>
              <a:gd name="connsiteY8" fmla="*/ 624277 h 674611"/>
              <a:gd name="connsiteX9" fmla="*/ 143376 w 4113924"/>
              <a:gd name="connsiteY9" fmla="*/ 372608 h 674611"/>
              <a:gd name="connsiteX10" fmla="*/ 336323 w 4113924"/>
              <a:gd name="connsiteY10" fmla="*/ 62215 h 6746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4113924" h="674611">
                <a:moveTo>
                  <a:pt x="336323" y="62215"/>
                </a:moveTo>
                <a:cubicBezTo>
                  <a:pt x="954312" y="7686"/>
                  <a:pt x="3278062" y="-37055"/>
                  <a:pt x="3851310" y="45437"/>
                </a:cubicBezTo>
                <a:cubicBezTo>
                  <a:pt x="4424558" y="127929"/>
                  <a:pt x="3898848" y="474673"/>
                  <a:pt x="3775809" y="557165"/>
                </a:cubicBezTo>
                <a:cubicBezTo>
                  <a:pt x="3652770" y="639657"/>
                  <a:pt x="3335387" y="531998"/>
                  <a:pt x="3113079" y="540387"/>
                </a:cubicBezTo>
                <a:cubicBezTo>
                  <a:pt x="2890771" y="548776"/>
                  <a:pt x="2660073" y="604703"/>
                  <a:pt x="2441959" y="607499"/>
                </a:cubicBezTo>
                <a:cubicBezTo>
                  <a:pt x="2223845" y="610295"/>
                  <a:pt x="2005732" y="545980"/>
                  <a:pt x="1804396" y="557165"/>
                </a:cubicBezTo>
                <a:cubicBezTo>
                  <a:pt x="1603060" y="568350"/>
                  <a:pt x="1407317" y="674611"/>
                  <a:pt x="1233945" y="674611"/>
                </a:cubicBezTo>
                <a:cubicBezTo>
                  <a:pt x="1060573" y="674611"/>
                  <a:pt x="915163" y="565554"/>
                  <a:pt x="764161" y="557165"/>
                </a:cubicBezTo>
                <a:cubicBezTo>
                  <a:pt x="613159" y="548776"/>
                  <a:pt x="431398" y="655036"/>
                  <a:pt x="327934" y="624277"/>
                </a:cubicBezTo>
                <a:cubicBezTo>
                  <a:pt x="224470" y="593518"/>
                  <a:pt x="146172" y="464887"/>
                  <a:pt x="143376" y="372608"/>
                </a:cubicBezTo>
                <a:cubicBezTo>
                  <a:pt x="140580" y="280329"/>
                  <a:pt x="-281666" y="116744"/>
                  <a:pt x="336323" y="62215"/>
                </a:cubicBezTo>
                <a:close/>
              </a:path>
            </a:pathLst>
          </a:custGeom>
          <a:solidFill>
            <a:srgbClr val="FFFF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lt-LT" sz="2400" b="1" dirty="0">
                <a:solidFill>
                  <a:schemeClr val="tx1"/>
                </a:solidFill>
              </a:rPr>
              <a:t>Man sekėsi vidutiniškai</a:t>
            </a:r>
          </a:p>
        </p:txBody>
      </p:sp>
      <p:sp>
        <p:nvSpPr>
          <p:cNvPr id="208" name="Laisva forma: figūra 207">
            <a:extLst>
              <a:ext uri="{FF2B5EF4-FFF2-40B4-BE49-F238E27FC236}">
                <a16:creationId xmlns:a16="http://schemas.microsoft.com/office/drawing/2014/main" id="{DA135891-A980-48E4-8A9D-D4835240726B}"/>
              </a:ext>
            </a:extLst>
          </p:cNvPr>
          <p:cNvSpPr/>
          <p:nvPr/>
        </p:nvSpPr>
        <p:spPr>
          <a:xfrm>
            <a:off x="4965312" y="414734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09" name="Laisva forma: figūra 208">
            <a:extLst>
              <a:ext uri="{FF2B5EF4-FFF2-40B4-BE49-F238E27FC236}">
                <a16:creationId xmlns:a16="http://schemas.microsoft.com/office/drawing/2014/main" id="{E32F2EEC-D7FF-456A-AD6C-7FE6EE2A22A2}"/>
              </a:ext>
            </a:extLst>
          </p:cNvPr>
          <p:cNvSpPr/>
          <p:nvPr/>
        </p:nvSpPr>
        <p:spPr>
          <a:xfrm>
            <a:off x="6741669" y="414529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10" name="Laisva forma: figūra 209">
            <a:extLst>
              <a:ext uri="{FF2B5EF4-FFF2-40B4-BE49-F238E27FC236}">
                <a16:creationId xmlns:a16="http://schemas.microsoft.com/office/drawing/2014/main" id="{BDFAC068-6433-4B8F-90D9-098B27E2EDDF}"/>
              </a:ext>
            </a:extLst>
          </p:cNvPr>
          <p:cNvSpPr/>
          <p:nvPr/>
        </p:nvSpPr>
        <p:spPr>
          <a:xfrm>
            <a:off x="4802938" y="360351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11" name="Laisva forma: figūra 210">
            <a:extLst>
              <a:ext uri="{FF2B5EF4-FFF2-40B4-BE49-F238E27FC236}">
                <a16:creationId xmlns:a16="http://schemas.microsoft.com/office/drawing/2014/main" id="{10B81D84-6F8D-4E2D-ABC3-4E58B2782661}"/>
              </a:ext>
            </a:extLst>
          </p:cNvPr>
          <p:cNvSpPr/>
          <p:nvPr/>
        </p:nvSpPr>
        <p:spPr>
          <a:xfrm>
            <a:off x="6587841" y="360351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12" name="Laisva forma: figūra 211">
            <a:extLst>
              <a:ext uri="{FF2B5EF4-FFF2-40B4-BE49-F238E27FC236}">
                <a16:creationId xmlns:a16="http://schemas.microsoft.com/office/drawing/2014/main" id="{3A7FFF32-C063-4281-B931-C2F78ACB598C}"/>
              </a:ext>
            </a:extLst>
          </p:cNvPr>
          <p:cNvSpPr/>
          <p:nvPr/>
        </p:nvSpPr>
        <p:spPr>
          <a:xfrm>
            <a:off x="5695389" y="360351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13" name="Laisva forma: figūra 212">
            <a:extLst>
              <a:ext uri="{FF2B5EF4-FFF2-40B4-BE49-F238E27FC236}">
                <a16:creationId xmlns:a16="http://schemas.microsoft.com/office/drawing/2014/main" id="{6112D7CC-B22C-4F02-89D7-43BCC3B1FBCE}"/>
              </a:ext>
            </a:extLst>
          </p:cNvPr>
          <p:cNvSpPr/>
          <p:nvPr/>
        </p:nvSpPr>
        <p:spPr>
          <a:xfrm>
            <a:off x="4973858" y="305968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14" name="Laisva forma: figūra 213">
            <a:extLst>
              <a:ext uri="{FF2B5EF4-FFF2-40B4-BE49-F238E27FC236}">
                <a16:creationId xmlns:a16="http://schemas.microsoft.com/office/drawing/2014/main" id="{4974A4FD-EF79-40B4-B08B-22D6BB680A45}"/>
              </a:ext>
            </a:extLst>
          </p:cNvPr>
          <p:cNvSpPr/>
          <p:nvPr/>
        </p:nvSpPr>
        <p:spPr>
          <a:xfrm>
            <a:off x="6758761" y="305968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15" name="Laisva forma: figūra 214">
            <a:extLst>
              <a:ext uri="{FF2B5EF4-FFF2-40B4-BE49-F238E27FC236}">
                <a16:creationId xmlns:a16="http://schemas.microsoft.com/office/drawing/2014/main" id="{4D5682C5-55ED-4692-B169-831310D208B1}"/>
              </a:ext>
            </a:extLst>
          </p:cNvPr>
          <p:cNvSpPr/>
          <p:nvPr/>
        </p:nvSpPr>
        <p:spPr>
          <a:xfrm>
            <a:off x="5866309" y="305968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16" name="Laisva forma: figūra 215">
            <a:extLst>
              <a:ext uri="{FF2B5EF4-FFF2-40B4-BE49-F238E27FC236}">
                <a16:creationId xmlns:a16="http://schemas.microsoft.com/office/drawing/2014/main" id="{C24DC852-22E3-4B0A-B18C-0B03D29FDB35}"/>
              </a:ext>
            </a:extLst>
          </p:cNvPr>
          <p:cNvSpPr/>
          <p:nvPr/>
        </p:nvSpPr>
        <p:spPr>
          <a:xfrm>
            <a:off x="4820030" y="250961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17" name="Laisva forma: figūra 216">
            <a:extLst>
              <a:ext uri="{FF2B5EF4-FFF2-40B4-BE49-F238E27FC236}">
                <a16:creationId xmlns:a16="http://schemas.microsoft.com/office/drawing/2014/main" id="{4F597F56-38F1-4DA4-932E-EBEC61AC6259}"/>
              </a:ext>
            </a:extLst>
          </p:cNvPr>
          <p:cNvSpPr/>
          <p:nvPr/>
        </p:nvSpPr>
        <p:spPr>
          <a:xfrm>
            <a:off x="6604933" y="250961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18" name="Laisva forma: figūra 217">
            <a:extLst>
              <a:ext uri="{FF2B5EF4-FFF2-40B4-BE49-F238E27FC236}">
                <a16:creationId xmlns:a16="http://schemas.microsoft.com/office/drawing/2014/main" id="{83BD306C-915B-4C53-8369-705FDD53C1BB}"/>
              </a:ext>
            </a:extLst>
          </p:cNvPr>
          <p:cNvSpPr/>
          <p:nvPr/>
        </p:nvSpPr>
        <p:spPr>
          <a:xfrm>
            <a:off x="5712481" y="250961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19" name="Laisva forma: figūra 218">
            <a:extLst>
              <a:ext uri="{FF2B5EF4-FFF2-40B4-BE49-F238E27FC236}">
                <a16:creationId xmlns:a16="http://schemas.microsoft.com/office/drawing/2014/main" id="{60FC5214-22DA-495B-A46C-168A7AC62E86}"/>
              </a:ext>
            </a:extLst>
          </p:cNvPr>
          <p:cNvSpPr/>
          <p:nvPr/>
        </p:nvSpPr>
        <p:spPr>
          <a:xfrm>
            <a:off x="4965312" y="196175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20" name="Laisva forma: figūra 219">
            <a:extLst>
              <a:ext uri="{FF2B5EF4-FFF2-40B4-BE49-F238E27FC236}">
                <a16:creationId xmlns:a16="http://schemas.microsoft.com/office/drawing/2014/main" id="{6186CE37-2AF0-4778-A5CD-BF588B35BF87}"/>
              </a:ext>
            </a:extLst>
          </p:cNvPr>
          <p:cNvSpPr/>
          <p:nvPr/>
        </p:nvSpPr>
        <p:spPr>
          <a:xfrm>
            <a:off x="6750215" y="196175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21" name="Laisva forma: figūra 220">
            <a:extLst>
              <a:ext uri="{FF2B5EF4-FFF2-40B4-BE49-F238E27FC236}">
                <a16:creationId xmlns:a16="http://schemas.microsoft.com/office/drawing/2014/main" id="{C7C5BFB3-1ECE-4665-AFB6-59E69244BCA4}"/>
              </a:ext>
            </a:extLst>
          </p:cNvPr>
          <p:cNvSpPr/>
          <p:nvPr/>
        </p:nvSpPr>
        <p:spPr>
          <a:xfrm>
            <a:off x="5857763" y="196175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22" name="Laisva forma: figūra 221">
            <a:extLst>
              <a:ext uri="{FF2B5EF4-FFF2-40B4-BE49-F238E27FC236}">
                <a16:creationId xmlns:a16="http://schemas.microsoft.com/office/drawing/2014/main" id="{CA37CF27-C896-441A-A610-FF9A55DFFD6F}"/>
              </a:ext>
            </a:extLst>
          </p:cNvPr>
          <p:cNvSpPr/>
          <p:nvPr/>
        </p:nvSpPr>
        <p:spPr>
          <a:xfrm>
            <a:off x="4811484" y="1413897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23" name="Laisva forma: figūra 222">
            <a:extLst>
              <a:ext uri="{FF2B5EF4-FFF2-40B4-BE49-F238E27FC236}">
                <a16:creationId xmlns:a16="http://schemas.microsoft.com/office/drawing/2014/main" id="{02C1F7EE-24A4-49D9-B20D-3973BA5EBAB9}"/>
              </a:ext>
            </a:extLst>
          </p:cNvPr>
          <p:cNvSpPr/>
          <p:nvPr/>
        </p:nvSpPr>
        <p:spPr>
          <a:xfrm>
            <a:off x="6596387" y="1413897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24" name="Laisva forma: figūra 223">
            <a:extLst>
              <a:ext uri="{FF2B5EF4-FFF2-40B4-BE49-F238E27FC236}">
                <a16:creationId xmlns:a16="http://schemas.microsoft.com/office/drawing/2014/main" id="{2B8BEBC0-4D4E-4585-B03B-030A49661CDC}"/>
              </a:ext>
            </a:extLst>
          </p:cNvPr>
          <p:cNvSpPr/>
          <p:nvPr/>
        </p:nvSpPr>
        <p:spPr>
          <a:xfrm>
            <a:off x="5703935" y="1413897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25" name="Laisva forma: figūra 224">
            <a:extLst>
              <a:ext uri="{FF2B5EF4-FFF2-40B4-BE49-F238E27FC236}">
                <a16:creationId xmlns:a16="http://schemas.microsoft.com/office/drawing/2014/main" id="{55D8AB09-270F-4CC8-BF2F-B3E9B6E6CE2A}"/>
              </a:ext>
            </a:extLst>
          </p:cNvPr>
          <p:cNvSpPr/>
          <p:nvPr/>
        </p:nvSpPr>
        <p:spPr>
          <a:xfrm>
            <a:off x="5059312" y="871671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26" name="Laisva forma: figūra 225">
            <a:extLst>
              <a:ext uri="{FF2B5EF4-FFF2-40B4-BE49-F238E27FC236}">
                <a16:creationId xmlns:a16="http://schemas.microsoft.com/office/drawing/2014/main" id="{435C47E6-62C3-415B-B9BB-3DDC9E72C29B}"/>
              </a:ext>
            </a:extLst>
          </p:cNvPr>
          <p:cNvSpPr/>
          <p:nvPr/>
        </p:nvSpPr>
        <p:spPr>
          <a:xfrm>
            <a:off x="6844215" y="871671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27" name="Laisva forma: figūra 226">
            <a:extLst>
              <a:ext uri="{FF2B5EF4-FFF2-40B4-BE49-F238E27FC236}">
                <a16:creationId xmlns:a16="http://schemas.microsoft.com/office/drawing/2014/main" id="{53E0F283-A2E4-410F-AFF5-38B2E706E1F1}"/>
              </a:ext>
            </a:extLst>
          </p:cNvPr>
          <p:cNvSpPr/>
          <p:nvPr/>
        </p:nvSpPr>
        <p:spPr>
          <a:xfrm>
            <a:off x="5951763" y="871671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28" name="Laisva forma: figūra 227">
            <a:extLst>
              <a:ext uri="{FF2B5EF4-FFF2-40B4-BE49-F238E27FC236}">
                <a16:creationId xmlns:a16="http://schemas.microsoft.com/office/drawing/2014/main" id="{DF2A9707-2753-4753-AC39-C99AF1C9ECA3}"/>
              </a:ext>
            </a:extLst>
          </p:cNvPr>
          <p:cNvSpPr/>
          <p:nvPr/>
        </p:nvSpPr>
        <p:spPr>
          <a:xfrm>
            <a:off x="4896944" y="3238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29" name="Laisva forma: figūra 228">
            <a:extLst>
              <a:ext uri="{FF2B5EF4-FFF2-40B4-BE49-F238E27FC236}">
                <a16:creationId xmlns:a16="http://schemas.microsoft.com/office/drawing/2014/main" id="{56FF8203-A9D6-4349-92A2-175530D76AF2}"/>
              </a:ext>
            </a:extLst>
          </p:cNvPr>
          <p:cNvSpPr/>
          <p:nvPr/>
        </p:nvSpPr>
        <p:spPr>
          <a:xfrm>
            <a:off x="6681847" y="3238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30" name="Laisva forma: figūra 229">
            <a:extLst>
              <a:ext uri="{FF2B5EF4-FFF2-40B4-BE49-F238E27FC236}">
                <a16:creationId xmlns:a16="http://schemas.microsoft.com/office/drawing/2014/main" id="{42D71762-37A9-4CDD-BAFD-D472DA2B72BE}"/>
              </a:ext>
            </a:extLst>
          </p:cNvPr>
          <p:cNvSpPr/>
          <p:nvPr/>
        </p:nvSpPr>
        <p:spPr>
          <a:xfrm>
            <a:off x="5789395" y="3238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31" name="Laisva forma: figūra 230">
            <a:extLst>
              <a:ext uri="{FF2B5EF4-FFF2-40B4-BE49-F238E27FC236}">
                <a16:creationId xmlns:a16="http://schemas.microsoft.com/office/drawing/2014/main" id="{3D5E7D08-7E5E-401F-A3AC-CADDFDDA4702}"/>
              </a:ext>
            </a:extLst>
          </p:cNvPr>
          <p:cNvSpPr/>
          <p:nvPr/>
        </p:nvSpPr>
        <p:spPr>
          <a:xfrm>
            <a:off x="4828576" y="47005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232" name="Laisva forma: figūra 231">
            <a:extLst>
              <a:ext uri="{FF2B5EF4-FFF2-40B4-BE49-F238E27FC236}">
                <a16:creationId xmlns:a16="http://schemas.microsoft.com/office/drawing/2014/main" id="{3928C9A7-A6BC-4E1C-8C61-AE9BAE7A1329}"/>
              </a:ext>
            </a:extLst>
          </p:cNvPr>
          <p:cNvSpPr/>
          <p:nvPr/>
        </p:nvSpPr>
        <p:spPr>
          <a:xfrm>
            <a:off x="6613479" y="469846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grpSp>
        <p:nvGrpSpPr>
          <p:cNvPr id="233" name="Grupė 232">
            <a:extLst>
              <a:ext uri="{FF2B5EF4-FFF2-40B4-BE49-F238E27FC236}">
                <a16:creationId xmlns:a16="http://schemas.microsoft.com/office/drawing/2014/main" id="{22A14BC8-89E4-4A97-85DF-135BCE8FC712}"/>
              </a:ext>
            </a:extLst>
          </p:cNvPr>
          <p:cNvGrpSpPr/>
          <p:nvPr/>
        </p:nvGrpSpPr>
        <p:grpSpPr>
          <a:xfrm>
            <a:off x="6681035" y="1492015"/>
            <a:ext cx="305925" cy="358787"/>
            <a:chOff x="2641349" y="1492015"/>
            <a:chExt cx="305925" cy="358787"/>
          </a:xfrm>
        </p:grpSpPr>
        <p:sp>
          <p:nvSpPr>
            <p:cNvPr id="234" name="Mėnulis 233">
              <a:extLst>
                <a:ext uri="{FF2B5EF4-FFF2-40B4-BE49-F238E27FC236}">
                  <a16:creationId xmlns:a16="http://schemas.microsoft.com/office/drawing/2014/main" id="{0B797B99-1A1C-4EF8-A144-ED15EAE50FC7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66FF33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35" name="Linksmas veidelis 234">
              <a:extLst>
                <a:ext uri="{FF2B5EF4-FFF2-40B4-BE49-F238E27FC236}">
                  <a16:creationId xmlns:a16="http://schemas.microsoft.com/office/drawing/2014/main" id="{55CCB091-C322-4F69-B590-256922FDA2E6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36" name="Grupė 235">
              <a:extLst>
                <a:ext uri="{FF2B5EF4-FFF2-40B4-BE49-F238E27FC236}">
                  <a16:creationId xmlns:a16="http://schemas.microsoft.com/office/drawing/2014/main" id="{F5C98CCB-0D5F-4D06-ABDF-FD218BCE6C31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37" name="Cilindras 236">
                <a:extLst>
                  <a:ext uri="{FF2B5EF4-FFF2-40B4-BE49-F238E27FC236}">
                    <a16:creationId xmlns:a16="http://schemas.microsoft.com/office/drawing/2014/main" id="{4E395376-D90D-49D8-AE7C-D977C8A47F4D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38" name="Cilindras 237">
                <a:extLst>
                  <a:ext uri="{FF2B5EF4-FFF2-40B4-BE49-F238E27FC236}">
                    <a16:creationId xmlns:a16="http://schemas.microsoft.com/office/drawing/2014/main" id="{8B0876F7-6DA5-40F4-8561-7D1A503A13D2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66FF33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239" name="Grupė 238">
            <a:extLst>
              <a:ext uri="{FF2B5EF4-FFF2-40B4-BE49-F238E27FC236}">
                <a16:creationId xmlns:a16="http://schemas.microsoft.com/office/drawing/2014/main" id="{F9AC06A8-4268-44D2-AA42-FB46767C9F85}"/>
              </a:ext>
            </a:extLst>
          </p:cNvPr>
          <p:cNvGrpSpPr/>
          <p:nvPr/>
        </p:nvGrpSpPr>
        <p:grpSpPr>
          <a:xfrm>
            <a:off x="5052155" y="3138941"/>
            <a:ext cx="305925" cy="358787"/>
            <a:chOff x="2641349" y="1492015"/>
            <a:chExt cx="305925" cy="358787"/>
          </a:xfrm>
        </p:grpSpPr>
        <p:sp>
          <p:nvSpPr>
            <p:cNvPr id="240" name="Mėnulis 239">
              <a:extLst>
                <a:ext uri="{FF2B5EF4-FFF2-40B4-BE49-F238E27FC236}">
                  <a16:creationId xmlns:a16="http://schemas.microsoft.com/office/drawing/2014/main" id="{C1591B4B-36DA-4948-BC8F-1230C7A5C4B4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41" name="Linksmas veidelis 240">
              <a:extLst>
                <a:ext uri="{FF2B5EF4-FFF2-40B4-BE49-F238E27FC236}">
                  <a16:creationId xmlns:a16="http://schemas.microsoft.com/office/drawing/2014/main" id="{88050649-0FE6-4E61-B607-FC3E67BA1684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42" name="Grupė 241">
              <a:extLst>
                <a:ext uri="{FF2B5EF4-FFF2-40B4-BE49-F238E27FC236}">
                  <a16:creationId xmlns:a16="http://schemas.microsoft.com/office/drawing/2014/main" id="{87AB19CB-BC07-4A69-A827-C0C556B83BF9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43" name="Cilindras 242">
                <a:extLst>
                  <a:ext uri="{FF2B5EF4-FFF2-40B4-BE49-F238E27FC236}">
                    <a16:creationId xmlns:a16="http://schemas.microsoft.com/office/drawing/2014/main" id="{34B0E4A2-5F2B-4F8E-BFEE-2E9439C269FE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44" name="Cilindras 243">
                <a:extLst>
                  <a:ext uri="{FF2B5EF4-FFF2-40B4-BE49-F238E27FC236}">
                    <a16:creationId xmlns:a16="http://schemas.microsoft.com/office/drawing/2014/main" id="{9604AA0A-70AE-4BBE-B6CC-DAE2B94A2719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245" name="Grupė 244">
            <a:extLst>
              <a:ext uri="{FF2B5EF4-FFF2-40B4-BE49-F238E27FC236}">
                <a16:creationId xmlns:a16="http://schemas.microsoft.com/office/drawing/2014/main" id="{3F0C6DA8-305E-48FD-B38E-217E4C530430}"/>
              </a:ext>
            </a:extLst>
          </p:cNvPr>
          <p:cNvGrpSpPr/>
          <p:nvPr/>
        </p:nvGrpSpPr>
        <p:grpSpPr>
          <a:xfrm>
            <a:off x="6808295" y="4226508"/>
            <a:ext cx="305925" cy="358787"/>
            <a:chOff x="2641349" y="1492015"/>
            <a:chExt cx="305925" cy="358787"/>
          </a:xfrm>
        </p:grpSpPr>
        <p:sp>
          <p:nvSpPr>
            <p:cNvPr id="246" name="Mėnulis 245">
              <a:extLst>
                <a:ext uri="{FF2B5EF4-FFF2-40B4-BE49-F238E27FC236}">
                  <a16:creationId xmlns:a16="http://schemas.microsoft.com/office/drawing/2014/main" id="{D38E8741-5617-4362-8DAA-8B4FFC401189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66FF33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47" name="Linksmas veidelis 246">
              <a:extLst>
                <a:ext uri="{FF2B5EF4-FFF2-40B4-BE49-F238E27FC236}">
                  <a16:creationId xmlns:a16="http://schemas.microsoft.com/office/drawing/2014/main" id="{122165FA-4638-41F9-A86A-802979E808C9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48" name="Grupė 247">
              <a:extLst>
                <a:ext uri="{FF2B5EF4-FFF2-40B4-BE49-F238E27FC236}">
                  <a16:creationId xmlns:a16="http://schemas.microsoft.com/office/drawing/2014/main" id="{B281900B-A665-4D8D-ABE4-4D5F662DEABC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49" name="Cilindras 248">
                <a:extLst>
                  <a:ext uri="{FF2B5EF4-FFF2-40B4-BE49-F238E27FC236}">
                    <a16:creationId xmlns:a16="http://schemas.microsoft.com/office/drawing/2014/main" id="{C028CD8C-941C-4141-9B99-61DA8C52C454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50" name="Cilindras 249">
                <a:extLst>
                  <a:ext uri="{FF2B5EF4-FFF2-40B4-BE49-F238E27FC236}">
                    <a16:creationId xmlns:a16="http://schemas.microsoft.com/office/drawing/2014/main" id="{02AACDBF-EDB6-48D0-A7DD-7046737F974F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66FF33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251" name="Grupė 250">
            <a:extLst>
              <a:ext uri="{FF2B5EF4-FFF2-40B4-BE49-F238E27FC236}">
                <a16:creationId xmlns:a16="http://schemas.microsoft.com/office/drawing/2014/main" id="{83FFF4BB-2AD8-4643-A734-1B86773E67C2}"/>
              </a:ext>
            </a:extLst>
          </p:cNvPr>
          <p:cNvGrpSpPr/>
          <p:nvPr/>
        </p:nvGrpSpPr>
        <p:grpSpPr>
          <a:xfrm>
            <a:off x="5138140" y="949844"/>
            <a:ext cx="305925" cy="358787"/>
            <a:chOff x="2641349" y="1492015"/>
            <a:chExt cx="305925" cy="358787"/>
          </a:xfrm>
        </p:grpSpPr>
        <p:sp>
          <p:nvSpPr>
            <p:cNvPr id="252" name="Mėnulis 251">
              <a:extLst>
                <a:ext uri="{FF2B5EF4-FFF2-40B4-BE49-F238E27FC236}">
                  <a16:creationId xmlns:a16="http://schemas.microsoft.com/office/drawing/2014/main" id="{F669F877-4340-4D52-BFF0-8F9BF56294E4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F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53" name="Linksmas veidelis 252">
              <a:extLst>
                <a:ext uri="{FF2B5EF4-FFF2-40B4-BE49-F238E27FC236}">
                  <a16:creationId xmlns:a16="http://schemas.microsoft.com/office/drawing/2014/main" id="{1BC1557E-28B8-4810-91EC-DECD38C596E8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54" name="Grupė 253">
              <a:extLst>
                <a:ext uri="{FF2B5EF4-FFF2-40B4-BE49-F238E27FC236}">
                  <a16:creationId xmlns:a16="http://schemas.microsoft.com/office/drawing/2014/main" id="{185224AF-6C04-42D2-AF76-AE126A400DD1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55" name="Cilindras 254">
                <a:extLst>
                  <a:ext uri="{FF2B5EF4-FFF2-40B4-BE49-F238E27FC236}">
                    <a16:creationId xmlns:a16="http://schemas.microsoft.com/office/drawing/2014/main" id="{2D0EB03A-E1F0-4870-9B7A-9D2CE2FCA1A6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56" name="Cilindras 255">
                <a:extLst>
                  <a:ext uri="{FF2B5EF4-FFF2-40B4-BE49-F238E27FC236}">
                    <a16:creationId xmlns:a16="http://schemas.microsoft.com/office/drawing/2014/main" id="{36DB3C34-1A70-452B-BFDB-0AAB529D6E44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F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257" name="Grupė 256">
            <a:extLst>
              <a:ext uri="{FF2B5EF4-FFF2-40B4-BE49-F238E27FC236}">
                <a16:creationId xmlns:a16="http://schemas.microsoft.com/office/drawing/2014/main" id="{8D7BEE6A-26FA-4187-826D-51514DECA0CB}"/>
              </a:ext>
            </a:extLst>
          </p:cNvPr>
          <p:cNvGrpSpPr/>
          <p:nvPr/>
        </p:nvGrpSpPr>
        <p:grpSpPr>
          <a:xfrm>
            <a:off x="4902129" y="4781678"/>
            <a:ext cx="305925" cy="358787"/>
            <a:chOff x="2641349" y="1492015"/>
            <a:chExt cx="305925" cy="358787"/>
          </a:xfrm>
        </p:grpSpPr>
        <p:sp>
          <p:nvSpPr>
            <p:cNvPr id="258" name="Mėnulis 257">
              <a:extLst>
                <a:ext uri="{FF2B5EF4-FFF2-40B4-BE49-F238E27FC236}">
                  <a16:creationId xmlns:a16="http://schemas.microsoft.com/office/drawing/2014/main" id="{B9402E9D-FA61-4EA2-81D3-FE22DC56739C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59" name="Linksmas veidelis 258">
              <a:extLst>
                <a:ext uri="{FF2B5EF4-FFF2-40B4-BE49-F238E27FC236}">
                  <a16:creationId xmlns:a16="http://schemas.microsoft.com/office/drawing/2014/main" id="{A48C80F4-6FB9-4359-9C2C-C0FB82E37F7A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60" name="Grupė 259">
              <a:extLst>
                <a:ext uri="{FF2B5EF4-FFF2-40B4-BE49-F238E27FC236}">
                  <a16:creationId xmlns:a16="http://schemas.microsoft.com/office/drawing/2014/main" id="{BA5DFD6D-104B-4E3F-85F5-C0B2CDDE2C5C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61" name="Cilindras 260">
                <a:extLst>
                  <a:ext uri="{FF2B5EF4-FFF2-40B4-BE49-F238E27FC236}">
                    <a16:creationId xmlns:a16="http://schemas.microsoft.com/office/drawing/2014/main" id="{A1A9F489-5BBF-4DCC-B982-62CAF5E21D81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62" name="Cilindras 261">
                <a:extLst>
                  <a:ext uri="{FF2B5EF4-FFF2-40B4-BE49-F238E27FC236}">
                    <a16:creationId xmlns:a16="http://schemas.microsoft.com/office/drawing/2014/main" id="{6762E68B-10F4-4E77-9776-1444AEE1373D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263" name="Grupė 262">
            <a:extLst>
              <a:ext uri="{FF2B5EF4-FFF2-40B4-BE49-F238E27FC236}">
                <a16:creationId xmlns:a16="http://schemas.microsoft.com/office/drawing/2014/main" id="{FF663649-1193-4915-896B-BA737EA1569E}"/>
              </a:ext>
            </a:extLst>
          </p:cNvPr>
          <p:cNvGrpSpPr/>
          <p:nvPr/>
        </p:nvGrpSpPr>
        <p:grpSpPr>
          <a:xfrm>
            <a:off x="6759556" y="401578"/>
            <a:ext cx="305925" cy="358787"/>
            <a:chOff x="2641349" y="1492015"/>
            <a:chExt cx="305925" cy="358787"/>
          </a:xfrm>
        </p:grpSpPr>
        <p:sp>
          <p:nvSpPr>
            <p:cNvPr id="264" name="Mėnulis 263">
              <a:extLst>
                <a:ext uri="{FF2B5EF4-FFF2-40B4-BE49-F238E27FC236}">
                  <a16:creationId xmlns:a16="http://schemas.microsoft.com/office/drawing/2014/main" id="{445F1AAC-07B6-4315-98D8-189983379956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5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65" name="Linksmas veidelis 264">
              <a:extLst>
                <a:ext uri="{FF2B5EF4-FFF2-40B4-BE49-F238E27FC236}">
                  <a16:creationId xmlns:a16="http://schemas.microsoft.com/office/drawing/2014/main" id="{5A342696-571B-4A15-A4F9-743B0A618AA2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66" name="Grupė 265">
              <a:extLst>
                <a:ext uri="{FF2B5EF4-FFF2-40B4-BE49-F238E27FC236}">
                  <a16:creationId xmlns:a16="http://schemas.microsoft.com/office/drawing/2014/main" id="{DC3C14F0-12CF-4AB4-99A0-6414A808616B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67" name="Cilindras 266">
                <a:extLst>
                  <a:ext uri="{FF2B5EF4-FFF2-40B4-BE49-F238E27FC236}">
                    <a16:creationId xmlns:a16="http://schemas.microsoft.com/office/drawing/2014/main" id="{61BD93AC-0BF3-4E53-959E-CBDE0CC9D287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68" name="Cilindras 267">
                <a:extLst>
                  <a:ext uri="{FF2B5EF4-FFF2-40B4-BE49-F238E27FC236}">
                    <a16:creationId xmlns:a16="http://schemas.microsoft.com/office/drawing/2014/main" id="{806B67B6-BB39-4666-A64E-39E514C2E0DF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5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269" name="Grupė 268">
            <a:extLst>
              <a:ext uri="{FF2B5EF4-FFF2-40B4-BE49-F238E27FC236}">
                <a16:creationId xmlns:a16="http://schemas.microsoft.com/office/drawing/2014/main" id="{E2FCFCB0-63BA-411D-ADB0-631F146C787F}"/>
              </a:ext>
            </a:extLst>
          </p:cNvPr>
          <p:cNvGrpSpPr/>
          <p:nvPr/>
        </p:nvGrpSpPr>
        <p:grpSpPr>
          <a:xfrm>
            <a:off x="5928493" y="2039928"/>
            <a:ext cx="305925" cy="358787"/>
            <a:chOff x="2641349" y="1492015"/>
            <a:chExt cx="305925" cy="358787"/>
          </a:xfrm>
        </p:grpSpPr>
        <p:sp>
          <p:nvSpPr>
            <p:cNvPr id="270" name="Mėnulis 269">
              <a:extLst>
                <a:ext uri="{FF2B5EF4-FFF2-40B4-BE49-F238E27FC236}">
                  <a16:creationId xmlns:a16="http://schemas.microsoft.com/office/drawing/2014/main" id="{9B879D5B-F9EB-490A-BFE0-69DC129A5385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71" name="Linksmas veidelis 270">
              <a:extLst>
                <a:ext uri="{FF2B5EF4-FFF2-40B4-BE49-F238E27FC236}">
                  <a16:creationId xmlns:a16="http://schemas.microsoft.com/office/drawing/2014/main" id="{BCD110E0-6AF2-408B-A170-A4244A96E5C3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72" name="Grupė 271">
              <a:extLst>
                <a:ext uri="{FF2B5EF4-FFF2-40B4-BE49-F238E27FC236}">
                  <a16:creationId xmlns:a16="http://schemas.microsoft.com/office/drawing/2014/main" id="{F39D8EF9-CCF0-4490-99DE-00AC803F484E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73" name="Cilindras 272">
                <a:extLst>
                  <a:ext uri="{FF2B5EF4-FFF2-40B4-BE49-F238E27FC236}">
                    <a16:creationId xmlns:a16="http://schemas.microsoft.com/office/drawing/2014/main" id="{EB20E7B9-3030-4B8A-BBAC-5BE09D032A4B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74" name="Cilindras 273">
                <a:extLst>
                  <a:ext uri="{FF2B5EF4-FFF2-40B4-BE49-F238E27FC236}">
                    <a16:creationId xmlns:a16="http://schemas.microsoft.com/office/drawing/2014/main" id="{D0FAE615-34BC-429A-A809-C26F96FE6A47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275" name="Grupė 274">
            <a:extLst>
              <a:ext uri="{FF2B5EF4-FFF2-40B4-BE49-F238E27FC236}">
                <a16:creationId xmlns:a16="http://schemas.microsoft.com/office/drawing/2014/main" id="{509532D8-10BF-4505-9AEE-81D180B5A354}"/>
              </a:ext>
            </a:extLst>
          </p:cNvPr>
          <p:cNvGrpSpPr/>
          <p:nvPr/>
        </p:nvGrpSpPr>
        <p:grpSpPr>
          <a:xfrm>
            <a:off x="6837172" y="3138692"/>
            <a:ext cx="305925" cy="358787"/>
            <a:chOff x="2641349" y="1492015"/>
            <a:chExt cx="305925" cy="358787"/>
          </a:xfrm>
        </p:grpSpPr>
        <p:sp>
          <p:nvSpPr>
            <p:cNvPr id="276" name="Mėnulis 275">
              <a:extLst>
                <a:ext uri="{FF2B5EF4-FFF2-40B4-BE49-F238E27FC236}">
                  <a16:creationId xmlns:a16="http://schemas.microsoft.com/office/drawing/2014/main" id="{A1523E94-ED5C-4591-A5D8-04244397A598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99FF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77" name="Linksmas veidelis 276">
              <a:extLst>
                <a:ext uri="{FF2B5EF4-FFF2-40B4-BE49-F238E27FC236}">
                  <a16:creationId xmlns:a16="http://schemas.microsoft.com/office/drawing/2014/main" id="{196337CA-71CE-4687-BF19-FBBAEDE6B129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78" name="Grupė 277">
              <a:extLst>
                <a:ext uri="{FF2B5EF4-FFF2-40B4-BE49-F238E27FC236}">
                  <a16:creationId xmlns:a16="http://schemas.microsoft.com/office/drawing/2014/main" id="{E0B17289-64FF-4CAC-819A-34F70C46B491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79" name="Cilindras 278">
                <a:extLst>
                  <a:ext uri="{FF2B5EF4-FFF2-40B4-BE49-F238E27FC236}">
                    <a16:creationId xmlns:a16="http://schemas.microsoft.com/office/drawing/2014/main" id="{0C0D1A9C-9863-4670-BCA6-C465F7545C99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80" name="Cilindras 279">
                <a:extLst>
                  <a:ext uri="{FF2B5EF4-FFF2-40B4-BE49-F238E27FC236}">
                    <a16:creationId xmlns:a16="http://schemas.microsoft.com/office/drawing/2014/main" id="{80C81413-B172-4E14-8BE9-D46B9C5E2BC9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99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281" name="Grupė 280">
            <a:extLst>
              <a:ext uri="{FF2B5EF4-FFF2-40B4-BE49-F238E27FC236}">
                <a16:creationId xmlns:a16="http://schemas.microsoft.com/office/drawing/2014/main" id="{69E0CC75-1413-44B5-AFB2-BFEBE3065AE2}"/>
              </a:ext>
            </a:extLst>
          </p:cNvPr>
          <p:cNvGrpSpPr/>
          <p:nvPr/>
        </p:nvGrpSpPr>
        <p:grpSpPr>
          <a:xfrm>
            <a:off x="5789395" y="1494480"/>
            <a:ext cx="305925" cy="358787"/>
            <a:chOff x="2641349" y="1492015"/>
            <a:chExt cx="305925" cy="358787"/>
          </a:xfrm>
        </p:grpSpPr>
        <p:sp>
          <p:nvSpPr>
            <p:cNvPr id="282" name="Mėnulis 281">
              <a:extLst>
                <a:ext uri="{FF2B5EF4-FFF2-40B4-BE49-F238E27FC236}">
                  <a16:creationId xmlns:a16="http://schemas.microsoft.com/office/drawing/2014/main" id="{8115BA8B-DFA1-4D4E-A7F9-6942C22E0B86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FFCC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83" name="Linksmas veidelis 282">
              <a:extLst>
                <a:ext uri="{FF2B5EF4-FFF2-40B4-BE49-F238E27FC236}">
                  <a16:creationId xmlns:a16="http://schemas.microsoft.com/office/drawing/2014/main" id="{DFE8D9CC-ED26-4E32-AD1F-B2DB70025D91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84" name="Grupė 283">
              <a:extLst>
                <a:ext uri="{FF2B5EF4-FFF2-40B4-BE49-F238E27FC236}">
                  <a16:creationId xmlns:a16="http://schemas.microsoft.com/office/drawing/2014/main" id="{92A8BB36-32CD-47C2-8708-8DD343D602EC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85" name="Cilindras 284">
                <a:extLst>
                  <a:ext uri="{FF2B5EF4-FFF2-40B4-BE49-F238E27FC236}">
                    <a16:creationId xmlns:a16="http://schemas.microsoft.com/office/drawing/2014/main" id="{342656C0-E529-44B6-BDA8-5178B84BE9D7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86" name="Cilindras 285">
                <a:extLst>
                  <a:ext uri="{FF2B5EF4-FFF2-40B4-BE49-F238E27FC236}">
                    <a16:creationId xmlns:a16="http://schemas.microsoft.com/office/drawing/2014/main" id="{01AAE303-9C11-4DAD-93FA-537BA715A332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FFCC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287" name="Grupė 286">
            <a:extLst>
              <a:ext uri="{FF2B5EF4-FFF2-40B4-BE49-F238E27FC236}">
                <a16:creationId xmlns:a16="http://schemas.microsoft.com/office/drawing/2014/main" id="{F62A338F-E27F-431C-9E44-6A22C3343241}"/>
              </a:ext>
            </a:extLst>
          </p:cNvPr>
          <p:cNvGrpSpPr/>
          <p:nvPr/>
        </p:nvGrpSpPr>
        <p:grpSpPr>
          <a:xfrm>
            <a:off x="4912466" y="2588095"/>
            <a:ext cx="305925" cy="358787"/>
            <a:chOff x="2641349" y="1492015"/>
            <a:chExt cx="305925" cy="358787"/>
          </a:xfrm>
        </p:grpSpPr>
        <p:sp>
          <p:nvSpPr>
            <p:cNvPr id="288" name="Mėnulis 287">
              <a:extLst>
                <a:ext uri="{FF2B5EF4-FFF2-40B4-BE49-F238E27FC236}">
                  <a16:creationId xmlns:a16="http://schemas.microsoft.com/office/drawing/2014/main" id="{C3A7B3B4-82C6-4312-AB11-0E190CDA1684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70C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89" name="Linksmas veidelis 288">
              <a:extLst>
                <a:ext uri="{FF2B5EF4-FFF2-40B4-BE49-F238E27FC236}">
                  <a16:creationId xmlns:a16="http://schemas.microsoft.com/office/drawing/2014/main" id="{985D3147-1B95-43C3-BC36-B55721533670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90" name="Grupė 289">
              <a:extLst>
                <a:ext uri="{FF2B5EF4-FFF2-40B4-BE49-F238E27FC236}">
                  <a16:creationId xmlns:a16="http://schemas.microsoft.com/office/drawing/2014/main" id="{F31BDE71-3F4C-457F-ABBA-EA4D2F184263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91" name="Cilindras 290">
                <a:extLst>
                  <a:ext uri="{FF2B5EF4-FFF2-40B4-BE49-F238E27FC236}">
                    <a16:creationId xmlns:a16="http://schemas.microsoft.com/office/drawing/2014/main" id="{4111860A-E5B3-4CEA-B92A-00F8D60FD996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92" name="Cilindras 291">
                <a:extLst>
                  <a:ext uri="{FF2B5EF4-FFF2-40B4-BE49-F238E27FC236}">
                    <a16:creationId xmlns:a16="http://schemas.microsoft.com/office/drawing/2014/main" id="{7E046DFD-C18F-472D-B01F-427E41B6E9CB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70C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293" name="Grupė 292">
            <a:extLst>
              <a:ext uri="{FF2B5EF4-FFF2-40B4-BE49-F238E27FC236}">
                <a16:creationId xmlns:a16="http://schemas.microsoft.com/office/drawing/2014/main" id="{30490C18-9D46-4F21-B557-75F9491AF85E}"/>
              </a:ext>
            </a:extLst>
          </p:cNvPr>
          <p:cNvGrpSpPr/>
          <p:nvPr/>
        </p:nvGrpSpPr>
        <p:grpSpPr>
          <a:xfrm>
            <a:off x="5784948" y="3682209"/>
            <a:ext cx="305925" cy="358787"/>
            <a:chOff x="2641349" y="1492015"/>
            <a:chExt cx="305925" cy="358787"/>
          </a:xfrm>
        </p:grpSpPr>
        <p:sp>
          <p:nvSpPr>
            <p:cNvPr id="294" name="Mėnulis 293">
              <a:extLst>
                <a:ext uri="{FF2B5EF4-FFF2-40B4-BE49-F238E27FC236}">
                  <a16:creationId xmlns:a16="http://schemas.microsoft.com/office/drawing/2014/main" id="{1B642586-DB99-4E25-8207-5ABC46DDDB0E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5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295" name="Linksmas veidelis 294">
              <a:extLst>
                <a:ext uri="{FF2B5EF4-FFF2-40B4-BE49-F238E27FC236}">
                  <a16:creationId xmlns:a16="http://schemas.microsoft.com/office/drawing/2014/main" id="{74344D6A-CADB-44CE-8BDC-9CF83BBA7D81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296" name="Grupė 295">
              <a:extLst>
                <a:ext uri="{FF2B5EF4-FFF2-40B4-BE49-F238E27FC236}">
                  <a16:creationId xmlns:a16="http://schemas.microsoft.com/office/drawing/2014/main" id="{8F558DEF-6CF9-439B-96E3-B58BCFB94258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297" name="Cilindras 296">
                <a:extLst>
                  <a:ext uri="{FF2B5EF4-FFF2-40B4-BE49-F238E27FC236}">
                    <a16:creationId xmlns:a16="http://schemas.microsoft.com/office/drawing/2014/main" id="{1641506E-5705-4F0E-AE4D-01B0D7E171DF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298" name="Cilindras 297">
                <a:extLst>
                  <a:ext uri="{FF2B5EF4-FFF2-40B4-BE49-F238E27FC236}">
                    <a16:creationId xmlns:a16="http://schemas.microsoft.com/office/drawing/2014/main" id="{458B76A1-C073-4169-BA63-997FA45C0DE0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5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299" name="Grupė 298">
            <a:extLst>
              <a:ext uri="{FF2B5EF4-FFF2-40B4-BE49-F238E27FC236}">
                <a16:creationId xmlns:a16="http://schemas.microsoft.com/office/drawing/2014/main" id="{C883ED65-1C6B-4C48-937C-B88B782AD6E1}"/>
              </a:ext>
            </a:extLst>
          </p:cNvPr>
          <p:cNvGrpSpPr/>
          <p:nvPr/>
        </p:nvGrpSpPr>
        <p:grpSpPr>
          <a:xfrm>
            <a:off x="6690445" y="2587357"/>
            <a:ext cx="305925" cy="358787"/>
            <a:chOff x="2641349" y="1492015"/>
            <a:chExt cx="305925" cy="358787"/>
          </a:xfrm>
        </p:grpSpPr>
        <p:sp>
          <p:nvSpPr>
            <p:cNvPr id="300" name="Mėnulis 299">
              <a:extLst>
                <a:ext uri="{FF2B5EF4-FFF2-40B4-BE49-F238E27FC236}">
                  <a16:creationId xmlns:a16="http://schemas.microsoft.com/office/drawing/2014/main" id="{6C9466CC-04B1-49B1-B7A5-272D10E6A2EB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01" name="Linksmas veidelis 300">
              <a:extLst>
                <a:ext uri="{FF2B5EF4-FFF2-40B4-BE49-F238E27FC236}">
                  <a16:creationId xmlns:a16="http://schemas.microsoft.com/office/drawing/2014/main" id="{A0A59073-C775-4441-92C9-8B443D2683FB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02" name="Grupė 301">
              <a:extLst>
                <a:ext uri="{FF2B5EF4-FFF2-40B4-BE49-F238E27FC236}">
                  <a16:creationId xmlns:a16="http://schemas.microsoft.com/office/drawing/2014/main" id="{1BF92282-4381-46D1-87B8-5B92761F3B1D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03" name="Cilindras 302">
                <a:extLst>
                  <a:ext uri="{FF2B5EF4-FFF2-40B4-BE49-F238E27FC236}">
                    <a16:creationId xmlns:a16="http://schemas.microsoft.com/office/drawing/2014/main" id="{F7AB4C3B-48CD-47FC-B124-7ED37ED48792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04" name="Cilindras 303">
                <a:extLst>
                  <a:ext uri="{FF2B5EF4-FFF2-40B4-BE49-F238E27FC236}">
                    <a16:creationId xmlns:a16="http://schemas.microsoft.com/office/drawing/2014/main" id="{79E08722-4F5C-489C-8A4E-4AFB631624FA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05" name="Grupė 304">
            <a:extLst>
              <a:ext uri="{FF2B5EF4-FFF2-40B4-BE49-F238E27FC236}">
                <a16:creationId xmlns:a16="http://schemas.microsoft.com/office/drawing/2014/main" id="{ABC4637C-91C8-428C-9387-C96F8B85E9CE}"/>
              </a:ext>
            </a:extLst>
          </p:cNvPr>
          <p:cNvGrpSpPr/>
          <p:nvPr/>
        </p:nvGrpSpPr>
        <p:grpSpPr>
          <a:xfrm>
            <a:off x="5951763" y="3138255"/>
            <a:ext cx="305925" cy="358787"/>
            <a:chOff x="2641349" y="1492015"/>
            <a:chExt cx="305925" cy="358787"/>
          </a:xfrm>
        </p:grpSpPr>
        <p:sp>
          <p:nvSpPr>
            <p:cNvPr id="306" name="Mėnulis 305">
              <a:extLst>
                <a:ext uri="{FF2B5EF4-FFF2-40B4-BE49-F238E27FC236}">
                  <a16:creationId xmlns:a16="http://schemas.microsoft.com/office/drawing/2014/main" id="{0009B776-D562-4B1A-8EC3-3ECB93F8F191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07" name="Linksmas veidelis 306">
              <a:extLst>
                <a:ext uri="{FF2B5EF4-FFF2-40B4-BE49-F238E27FC236}">
                  <a16:creationId xmlns:a16="http://schemas.microsoft.com/office/drawing/2014/main" id="{F9193A82-F719-41E4-BFBD-A361940E8A70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08" name="Grupė 307">
              <a:extLst>
                <a:ext uri="{FF2B5EF4-FFF2-40B4-BE49-F238E27FC236}">
                  <a16:creationId xmlns:a16="http://schemas.microsoft.com/office/drawing/2014/main" id="{8446D4F5-5DEB-402D-BAE7-0D5A550D3AE6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09" name="Cilindras 308">
                <a:extLst>
                  <a:ext uri="{FF2B5EF4-FFF2-40B4-BE49-F238E27FC236}">
                    <a16:creationId xmlns:a16="http://schemas.microsoft.com/office/drawing/2014/main" id="{A3890A12-9AD9-41A8-A53E-C1F63300D100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10" name="Cilindras 309">
                <a:extLst>
                  <a:ext uri="{FF2B5EF4-FFF2-40B4-BE49-F238E27FC236}">
                    <a16:creationId xmlns:a16="http://schemas.microsoft.com/office/drawing/2014/main" id="{7C89E415-4CE6-4F98-9904-01891A1E5BC0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11" name="Grupė 310">
            <a:extLst>
              <a:ext uri="{FF2B5EF4-FFF2-40B4-BE49-F238E27FC236}">
                <a16:creationId xmlns:a16="http://schemas.microsoft.com/office/drawing/2014/main" id="{6B8BD959-1DB8-4791-83B5-674BC8A99FC0}"/>
              </a:ext>
            </a:extLst>
          </p:cNvPr>
          <p:cNvGrpSpPr/>
          <p:nvPr/>
        </p:nvGrpSpPr>
        <p:grpSpPr>
          <a:xfrm>
            <a:off x="6941395" y="949216"/>
            <a:ext cx="305925" cy="358787"/>
            <a:chOff x="2641349" y="1492015"/>
            <a:chExt cx="305925" cy="358787"/>
          </a:xfrm>
        </p:grpSpPr>
        <p:sp>
          <p:nvSpPr>
            <p:cNvPr id="312" name="Mėnulis 311">
              <a:extLst>
                <a:ext uri="{FF2B5EF4-FFF2-40B4-BE49-F238E27FC236}">
                  <a16:creationId xmlns:a16="http://schemas.microsoft.com/office/drawing/2014/main" id="{FA34E4C9-05C4-4AB6-B8C7-8A114F4B71AE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bg1">
                <a:lumMod val="6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13" name="Linksmas veidelis 312">
              <a:extLst>
                <a:ext uri="{FF2B5EF4-FFF2-40B4-BE49-F238E27FC236}">
                  <a16:creationId xmlns:a16="http://schemas.microsoft.com/office/drawing/2014/main" id="{FFFA0DA4-FB15-456C-8BC3-6C29C0EFD645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14" name="Grupė 313">
              <a:extLst>
                <a:ext uri="{FF2B5EF4-FFF2-40B4-BE49-F238E27FC236}">
                  <a16:creationId xmlns:a16="http://schemas.microsoft.com/office/drawing/2014/main" id="{8462ABD1-E9E6-450F-BADE-F3A3E738588F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15" name="Cilindras 314">
                <a:extLst>
                  <a:ext uri="{FF2B5EF4-FFF2-40B4-BE49-F238E27FC236}">
                    <a16:creationId xmlns:a16="http://schemas.microsoft.com/office/drawing/2014/main" id="{3EECA4F8-FE78-4431-9F34-329F079511A8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16" name="Cilindras 315">
                <a:extLst>
                  <a:ext uri="{FF2B5EF4-FFF2-40B4-BE49-F238E27FC236}">
                    <a16:creationId xmlns:a16="http://schemas.microsoft.com/office/drawing/2014/main" id="{AE219CBA-6EBF-43DB-9C62-39F61C8A18DD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bg1">
                  <a:lumMod val="6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17" name="Grupė 316">
            <a:extLst>
              <a:ext uri="{FF2B5EF4-FFF2-40B4-BE49-F238E27FC236}">
                <a16:creationId xmlns:a16="http://schemas.microsoft.com/office/drawing/2014/main" id="{06082D62-4003-4213-BEE9-53CA9ADF732F}"/>
              </a:ext>
            </a:extLst>
          </p:cNvPr>
          <p:cNvGrpSpPr/>
          <p:nvPr/>
        </p:nvGrpSpPr>
        <p:grpSpPr>
          <a:xfrm>
            <a:off x="5866309" y="401492"/>
            <a:ext cx="305925" cy="358787"/>
            <a:chOff x="2641349" y="1492015"/>
            <a:chExt cx="305925" cy="358787"/>
          </a:xfrm>
        </p:grpSpPr>
        <p:sp>
          <p:nvSpPr>
            <p:cNvPr id="318" name="Mėnulis 317">
              <a:extLst>
                <a:ext uri="{FF2B5EF4-FFF2-40B4-BE49-F238E27FC236}">
                  <a16:creationId xmlns:a16="http://schemas.microsoft.com/office/drawing/2014/main" id="{CFF87238-DE0E-431E-9D0C-F52390AFD44B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19" name="Linksmas veidelis 318">
              <a:extLst>
                <a:ext uri="{FF2B5EF4-FFF2-40B4-BE49-F238E27FC236}">
                  <a16:creationId xmlns:a16="http://schemas.microsoft.com/office/drawing/2014/main" id="{A67C195B-DC84-4990-A995-8E3F52B97DDE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20" name="Grupė 319">
              <a:extLst>
                <a:ext uri="{FF2B5EF4-FFF2-40B4-BE49-F238E27FC236}">
                  <a16:creationId xmlns:a16="http://schemas.microsoft.com/office/drawing/2014/main" id="{77BC4688-1575-409D-A1A1-EB8DD9CAC212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21" name="Cilindras 320">
                <a:extLst>
                  <a:ext uri="{FF2B5EF4-FFF2-40B4-BE49-F238E27FC236}">
                    <a16:creationId xmlns:a16="http://schemas.microsoft.com/office/drawing/2014/main" id="{007EBD46-EF06-4B7E-9514-6F3E9EECE1DF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22" name="Cilindras 321">
                <a:extLst>
                  <a:ext uri="{FF2B5EF4-FFF2-40B4-BE49-F238E27FC236}">
                    <a16:creationId xmlns:a16="http://schemas.microsoft.com/office/drawing/2014/main" id="{EEA2C4A7-91AC-49B4-82BF-DF4D4B58A732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23" name="Grupė 322">
            <a:extLst>
              <a:ext uri="{FF2B5EF4-FFF2-40B4-BE49-F238E27FC236}">
                <a16:creationId xmlns:a16="http://schemas.microsoft.com/office/drawing/2014/main" id="{43ACF978-C7AE-414E-A229-728A93707242}"/>
              </a:ext>
            </a:extLst>
          </p:cNvPr>
          <p:cNvGrpSpPr/>
          <p:nvPr/>
        </p:nvGrpSpPr>
        <p:grpSpPr>
          <a:xfrm>
            <a:off x="5054174" y="2045821"/>
            <a:ext cx="305925" cy="358787"/>
            <a:chOff x="2641349" y="1492015"/>
            <a:chExt cx="305925" cy="358787"/>
          </a:xfrm>
        </p:grpSpPr>
        <p:sp>
          <p:nvSpPr>
            <p:cNvPr id="324" name="Mėnulis 323">
              <a:extLst>
                <a:ext uri="{FF2B5EF4-FFF2-40B4-BE49-F238E27FC236}">
                  <a16:creationId xmlns:a16="http://schemas.microsoft.com/office/drawing/2014/main" id="{90CC5FD8-75F7-4027-A746-6AF52A6DB269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bg1">
                <a:lumMod val="6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25" name="Linksmas veidelis 324">
              <a:extLst>
                <a:ext uri="{FF2B5EF4-FFF2-40B4-BE49-F238E27FC236}">
                  <a16:creationId xmlns:a16="http://schemas.microsoft.com/office/drawing/2014/main" id="{92A470C1-A6D9-4C9D-A464-4D97FA365E79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26" name="Grupė 325">
              <a:extLst>
                <a:ext uri="{FF2B5EF4-FFF2-40B4-BE49-F238E27FC236}">
                  <a16:creationId xmlns:a16="http://schemas.microsoft.com/office/drawing/2014/main" id="{9329E0AB-3215-4B43-8704-3F4D7E392C72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27" name="Cilindras 326">
                <a:extLst>
                  <a:ext uri="{FF2B5EF4-FFF2-40B4-BE49-F238E27FC236}">
                    <a16:creationId xmlns:a16="http://schemas.microsoft.com/office/drawing/2014/main" id="{5C1F7D8C-3B45-4470-9A5C-8C737E02C1EC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28" name="Cilindras 327">
                <a:extLst>
                  <a:ext uri="{FF2B5EF4-FFF2-40B4-BE49-F238E27FC236}">
                    <a16:creationId xmlns:a16="http://schemas.microsoft.com/office/drawing/2014/main" id="{B8F1804A-52B9-4C0D-B174-91D4A296BDEA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bg1">
                  <a:lumMod val="6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29" name="Grupė 328">
            <a:extLst>
              <a:ext uri="{FF2B5EF4-FFF2-40B4-BE49-F238E27FC236}">
                <a16:creationId xmlns:a16="http://schemas.microsoft.com/office/drawing/2014/main" id="{8EB1DE32-9B77-4E73-BC53-CB594106B3EF}"/>
              </a:ext>
            </a:extLst>
          </p:cNvPr>
          <p:cNvGrpSpPr/>
          <p:nvPr/>
        </p:nvGrpSpPr>
        <p:grpSpPr>
          <a:xfrm>
            <a:off x="5055288" y="4227407"/>
            <a:ext cx="305925" cy="358787"/>
            <a:chOff x="2641349" y="1492015"/>
            <a:chExt cx="305925" cy="358787"/>
          </a:xfrm>
        </p:grpSpPr>
        <p:sp>
          <p:nvSpPr>
            <p:cNvPr id="330" name="Mėnulis 329">
              <a:extLst>
                <a:ext uri="{FF2B5EF4-FFF2-40B4-BE49-F238E27FC236}">
                  <a16:creationId xmlns:a16="http://schemas.microsoft.com/office/drawing/2014/main" id="{37F881C7-ED01-4C46-93E4-5BA42662C6CE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31" name="Linksmas veidelis 330">
              <a:extLst>
                <a:ext uri="{FF2B5EF4-FFF2-40B4-BE49-F238E27FC236}">
                  <a16:creationId xmlns:a16="http://schemas.microsoft.com/office/drawing/2014/main" id="{D31469E7-AEAB-49D3-B39D-D36566E097F6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32" name="Grupė 331">
              <a:extLst>
                <a:ext uri="{FF2B5EF4-FFF2-40B4-BE49-F238E27FC236}">
                  <a16:creationId xmlns:a16="http://schemas.microsoft.com/office/drawing/2014/main" id="{1EC95C52-36C8-4EEF-85DC-4D76CCCDC7AA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33" name="Cilindras 332">
                <a:extLst>
                  <a:ext uri="{FF2B5EF4-FFF2-40B4-BE49-F238E27FC236}">
                    <a16:creationId xmlns:a16="http://schemas.microsoft.com/office/drawing/2014/main" id="{AB0F95D1-7DC4-45E8-8079-35F78290D725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34" name="Cilindras 333">
                <a:extLst>
                  <a:ext uri="{FF2B5EF4-FFF2-40B4-BE49-F238E27FC236}">
                    <a16:creationId xmlns:a16="http://schemas.microsoft.com/office/drawing/2014/main" id="{CD1B1AE3-68CC-4EAE-84D8-BDF76BD19AEA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 dirty="0"/>
              </a:p>
            </p:txBody>
          </p:sp>
        </p:grpSp>
      </p:grpSp>
      <p:grpSp>
        <p:nvGrpSpPr>
          <p:cNvPr id="335" name="Grupė 334">
            <a:extLst>
              <a:ext uri="{FF2B5EF4-FFF2-40B4-BE49-F238E27FC236}">
                <a16:creationId xmlns:a16="http://schemas.microsoft.com/office/drawing/2014/main" id="{AE5D6C1B-B0F3-48DB-90A5-645F2CBE5C72}"/>
              </a:ext>
            </a:extLst>
          </p:cNvPr>
          <p:cNvGrpSpPr/>
          <p:nvPr/>
        </p:nvGrpSpPr>
        <p:grpSpPr>
          <a:xfrm>
            <a:off x="4892491" y="1492015"/>
            <a:ext cx="305925" cy="358787"/>
            <a:chOff x="2641349" y="1492015"/>
            <a:chExt cx="305925" cy="358787"/>
          </a:xfrm>
        </p:grpSpPr>
        <p:sp>
          <p:nvSpPr>
            <p:cNvPr id="336" name="Mėnulis 335">
              <a:extLst>
                <a:ext uri="{FF2B5EF4-FFF2-40B4-BE49-F238E27FC236}">
                  <a16:creationId xmlns:a16="http://schemas.microsoft.com/office/drawing/2014/main" id="{332F1D5C-C5C5-4AB9-9A5C-FD3436A6FFE6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37" name="Linksmas veidelis 336">
              <a:extLst>
                <a:ext uri="{FF2B5EF4-FFF2-40B4-BE49-F238E27FC236}">
                  <a16:creationId xmlns:a16="http://schemas.microsoft.com/office/drawing/2014/main" id="{EE5B3C17-D071-48A3-8329-736792E9F4FE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38" name="Grupė 337">
              <a:extLst>
                <a:ext uri="{FF2B5EF4-FFF2-40B4-BE49-F238E27FC236}">
                  <a16:creationId xmlns:a16="http://schemas.microsoft.com/office/drawing/2014/main" id="{0801C2EB-4EE7-4631-992C-446ABAB92FBE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39" name="Cilindras 338">
                <a:extLst>
                  <a:ext uri="{FF2B5EF4-FFF2-40B4-BE49-F238E27FC236}">
                    <a16:creationId xmlns:a16="http://schemas.microsoft.com/office/drawing/2014/main" id="{0C6DAECB-A881-4FF9-A21E-817D330C240E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40" name="Cilindras 339">
                <a:extLst>
                  <a:ext uri="{FF2B5EF4-FFF2-40B4-BE49-F238E27FC236}">
                    <a16:creationId xmlns:a16="http://schemas.microsoft.com/office/drawing/2014/main" id="{BCE3F3DE-1414-40F7-9AFC-90598B18D081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41" name="Grupė 340">
            <a:extLst>
              <a:ext uri="{FF2B5EF4-FFF2-40B4-BE49-F238E27FC236}">
                <a16:creationId xmlns:a16="http://schemas.microsoft.com/office/drawing/2014/main" id="{3169C523-7058-4FAA-B5BA-D2FCCAD776AC}"/>
              </a:ext>
            </a:extLst>
          </p:cNvPr>
          <p:cNvGrpSpPr/>
          <p:nvPr/>
        </p:nvGrpSpPr>
        <p:grpSpPr>
          <a:xfrm>
            <a:off x="4976966" y="404462"/>
            <a:ext cx="305925" cy="358787"/>
            <a:chOff x="2641349" y="1492015"/>
            <a:chExt cx="305925" cy="358787"/>
          </a:xfrm>
        </p:grpSpPr>
        <p:sp>
          <p:nvSpPr>
            <p:cNvPr id="342" name="Mėnulis 341">
              <a:extLst>
                <a:ext uri="{FF2B5EF4-FFF2-40B4-BE49-F238E27FC236}">
                  <a16:creationId xmlns:a16="http://schemas.microsoft.com/office/drawing/2014/main" id="{9980DD96-D1C5-4A5B-803C-42A2DD9BED22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43" name="Linksmas veidelis 342">
              <a:extLst>
                <a:ext uri="{FF2B5EF4-FFF2-40B4-BE49-F238E27FC236}">
                  <a16:creationId xmlns:a16="http://schemas.microsoft.com/office/drawing/2014/main" id="{3C38A227-B00E-4650-897D-A5212311D057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44" name="Grupė 343">
              <a:extLst>
                <a:ext uri="{FF2B5EF4-FFF2-40B4-BE49-F238E27FC236}">
                  <a16:creationId xmlns:a16="http://schemas.microsoft.com/office/drawing/2014/main" id="{EFF721D1-5362-4FC2-B6C1-F3068DAEDE44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45" name="Cilindras 344">
                <a:extLst>
                  <a:ext uri="{FF2B5EF4-FFF2-40B4-BE49-F238E27FC236}">
                    <a16:creationId xmlns:a16="http://schemas.microsoft.com/office/drawing/2014/main" id="{6C17E3B1-09C0-422A-9818-F59D1805EE16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46" name="Cilindras 345">
                <a:extLst>
                  <a:ext uri="{FF2B5EF4-FFF2-40B4-BE49-F238E27FC236}">
                    <a16:creationId xmlns:a16="http://schemas.microsoft.com/office/drawing/2014/main" id="{2CF3FDC8-F313-4EBB-AF22-97807C61B86F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C0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47" name="Grupė 346">
            <a:extLst>
              <a:ext uri="{FF2B5EF4-FFF2-40B4-BE49-F238E27FC236}">
                <a16:creationId xmlns:a16="http://schemas.microsoft.com/office/drawing/2014/main" id="{5B966D9D-77CC-42AA-BE4B-AB51041BBCAA}"/>
              </a:ext>
            </a:extLst>
          </p:cNvPr>
          <p:cNvGrpSpPr/>
          <p:nvPr/>
        </p:nvGrpSpPr>
        <p:grpSpPr>
          <a:xfrm>
            <a:off x="6835147" y="2042339"/>
            <a:ext cx="305925" cy="358787"/>
            <a:chOff x="2641349" y="1492015"/>
            <a:chExt cx="305925" cy="358787"/>
          </a:xfrm>
        </p:grpSpPr>
        <p:sp>
          <p:nvSpPr>
            <p:cNvPr id="348" name="Mėnulis 347">
              <a:extLst>
                <a:ext uri="{FF2B5EF4-FFF2-40B4-BE49-F238E27FC236}">
                  <a16:creationId xmlns:a16="http://schemas.microsoft.com/office/drawing/2014/main" id="{DDB0F3A1-6F31-449F-A5ED-9DB2A5052076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F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49" name="Linksmas veidelis 348">
              <a:extLst>
                <a:ext uri="{FF2B5EF4-FFF2-40B4-BE49-F238E27FC236}">
                  <a16:creationId xmlns:a16="http://schemas.microsoft.com/office/drawing/2014/main" id="{3990AA6E-F421-4CAE-94B6-295C5C06C6F9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50" name="Grupė 349">
              <a:extLst>
                <a:ext uri="{FF2B5EF4-FFF2-40B4-BE49-F238E27FC236}">
                  <a16:creationId xmlns:a16="http://schemas.microsoft.com/office/drawing/2014/main" id="{2456DFCB-EE02-4970-B237-4F7212DDC300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51" name="Cilindras 350">
                <a:extLst>
                  <a:ext uri="{FF2B5EF4-FFF2-40B4-BE49-F238E27FC236}">
                    <a16:creationId xmlns:a16="http://schemas.microsoft.com/office/drawing/2014/main" id="{72D831E2-4497-4D9E-B78F-6836537EBBB1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52" name="Cilindras 351">
                <a:extLst>
                  <a:ext uri="{FF2B5EF4-FFF2-40B4-BE49-F238E27FC236}">
                    <a16:creationId xmlns:a16="http://schemas.microsoft.com/office/drawing/2014/main" id="{4F93A424-4112-4F9D-807E-B9852F1FBE02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F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53" name="Grupė 352">
            <a:extLst>
              <a:ext uri="{FF2B5EF4-FFF2-40B4-BE49-F238E27FC236}">
                <a16:creationId xmlns:a16="http://schemas.microsoft.com/office/drawing/2014/main" id="{3A00F0CF-A947-4677-AEBA-7F5806BBD58E}"/>
              </a:ext>
            </a:extLst>
          </p:cNvPr>
          <p:cNvGrpSpPr/>
          <p:nvPr/>
        </p:nvGrpSpPr>
        <p:grpSpPr>
          <a:xfrm>
            <a:off x="6031741" y="960016"/>
            <a:ext cx="305925" cy="358787"/>
            <a:chOff x="2641349" y="1492015"/>
            <a:chExt cx="305925" cy="358787"/>
          </a:xfrm>
        </p:grpSpPr>
        <p:sp>
          <p:nvSpPr>
            <p:cNvPr id="354" name="Mėnulis 353">
              <a:extLst>
                <a:ext uri="{FF2B5EF4-FFF2-40B4-BE49-F238E27FC236}">
                  <a16:creationId xmlns:a16="http://schemas.microsoft.com/office/drawing/2014/main" id="{D593D279-31C9-4A34-A452-E72F860D5801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99FF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55" name="Linksmas veidelis 354">
              <a:extLst>
                <a:ext uri="{FF2B5EF4-FFF2-40B4-BE49-F238E27FC236}">
                  <a16:creationId xmlns:a16="http://schemas.microsoft.com/office/drawing/2014/main" id="{6CFFF6DF-C8BE-49A8-9DF8-BD23603CDE95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56" name="Grupė 355">
              <a:extLst>
                <a:ext uri="{FF2B5EF4-FFF2-40B4-BE49-F238E27FC236}">
                  <a16:creationId xmlns:a16="http://schemas.microsoft.com/office/drawing/2014/main" id="{2F5C18B8-D414-4FC7-8FE7-8508FD60858B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57" name="Cilindras 356">
                <a:extLst>
                  <a:ext uri="{FF2B5EF4-FFF2-40B4-BE49-F238E27FC236}">
                    <a16:creationId xmlns:a16="http://schemas.microsoft.com/office/drawing/2014/main" id="{66FE7BD1-FD83-4472-9365-BF2D5FEE56B8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58" name="Cilindras 357">
                <a:extLst>
                  <a:ext uri="{FF2B5EF4-FFF2-40B4-BE49-F238E27FC236}">
                    <a16:creationId xmlns:a16="http://schemas.microsoft.com/office/drawing/2014/main" id="{ECFF2EEB-6239-4BAB-8105-81A9BDBC8873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99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59" name="Grupė 358">
            <a:extLst>
              <a:ext uri="{FF2B5EF4-FFF2-40B4-BE49-F238E27FC236}">
                <a16:creationId xmlns:a16="http://schemas.microsoft.com/office/drawing/2014/main" id="{8162FD7D-23D8-47AA-AA3A-6C1F4C38CE39}"/>
              </a:ext>
            </a:extLst>
          </p:cNvPr>
          <p:cNvGrpSpPr/>
          <p:nvPr/>
        </p:nvGrpSpPr>
        <p:grpSpPr>
          <a:xfrm>
            <a:off x="6693620" y="4778261"/>
            <a:ext cx="305925" cy="358787"/>
            <a:chOff x="2641349" y="1492015"/>
            <a:chExt cx="305925" cy="358787"/>
          </a:xfrm>
        </p:grpSpPr>
        <p:sp>
          <p:nvSpPr>
            <p:cNvPr id="360" name="Mėnulis 359">
              <a:extLst>
                <a:ext uri="{FF2B5EF4-FFF2-40B4-BE49-F238E27FC236}">
                  <a16:creationId xmlns:a16="http://schemas.microsoft.com/office/drawing/2014/main" id="{18505744-5CCD-457A-9806-4D7BCF5AAFDA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F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61" name="Linksmas veidelis 360">
              <a:extLst>
                <a:ext uri="{FF2B5EF4-FFF2-40B4-BE49-F238E27FC236}">
                  <a16:creationId xmlns:a16="http://schemas.microsoft.com/office/drawing/2014/main" id="{B3CF3F97-FA61-492B-B707-A0C08E7D20CF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62" name="Grupė 361">
              <a:extLst>
                <a:ext uri="{FF2B5EF4-FFF2-40B4-BE49-F238E27FC236}">
                  <a16:creationId xmlns:a16="http://schemas.microsoft.com/office/drawing/2014/main" id="{87184978-A37F-412C-92CA-1BCD33B6BEDC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63" name="Cilindras 362">
                <a:extLst>
                  <a:ext uri="{FF2B5EF4-FFF2-40B4-BE49-F238E27FC236}">
                    <a16:creationId xmlns:a16="http://schemas.microsoft.com/office/drawing/2014/main" id="{2B7F3680-8A75-4E33-AE40-BC26C1144983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64" name="Cilindras 363">
                <a:extLst>
                  <a:ext uri="{FF2B5EF4-FFF2-40B4-BE49-F238E27FC236}">
                    <a16:creationId xmlns:a16="http://schemas.microsoft.com/office/drawing/2014/main" id="{A2D9D60B-0320-4D5B-A49E-57B5534E2A44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F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65" name="Grupė 364">
            <a:extLst>
              <a:ext uri="{FF2B5EF4-FFF2-40B4-BE49-F238E27FC236}">
                <a16:creationId xmlns:a16="http://schemas.microsoft.com/office/drawing/2014/main" id="{7DAE4223-B47A-4EAD-A5F3-A35EE43E62AF}"/>
              </a:ext>
            </a:extLst>
          </p:cNvPr>
          <p:cNvGrpSpPr/>
          <p:nvPr/>
        </p:nvGrpSpPr>
        <p:grpSpPr>
          <a:xfrm>
            <a:off x="5794431" y="2587790"/>
            <a:ext cx="305925" cy="358787"/>
            <a:chOff x="2641349" y="1492015"/>
            <a:chExt cx="305925" cy="358787"/>
          </a:xfrm>
        </p:grpSpPr>
        <p:sp>
          <p:nvSpPr>
            <p:cNvPr id="366" name="Mėnulis 365">
              <a:extLst>
                <a:ext uri="{FF2B5EF4-FFF2-40B4-BE49-F238E27FC236}">
                  <a16:creationId xmlns:a16="http://schemas.microsoft.com/office/drawing/2014/main" id="{C5EE68E2-EAF8-4D35-964B-036F0EB014BC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FFCC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67" name="Linksmas veidelis 366">
              <a:extLst>
                <a:ext uri="{FF2B5EF4-FFF2-40B4-BE49-F238E27FC236}">
                  <a16:creationId xmlns:a16="http://schemas.microsoft.com/office/drawing/2014/main" id="{1BD47281-9EA0-4F14-BD6F-9170CC4D5E4C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68" name="Grupė 367">
              <a:extLst>
                <a:ext uri="{FF2B5EF4-FFF2-40B4-BE49-F238E27FC236}">
                  <a16:creationId xmlns:a16="http://schemas.microsoft.com/office/drawing/2014/main" id="{07FAC9D8-5D0F-45A1-BB6D-ECA7C2E45325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69" name="Cilindras 368">
                <a:extLst>
                  <a:ext uri="{FF2B5EF4-FFF2-40B4-BE49-F238E27FC236}">
                    <a16:creationId xmlns:a16="http://schemas.microsoft.com/office/drawing/2014/main" id="{B50FF620-C475-453F-8417-681C00DAA107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70" name="Cilindras 369">
                <a:extLst>
                  <a:ext uri="{FF2B5EF4-FFF2-40B4-BE49-F238E27FC236}">
                    <a16:creationId xmlns:a16="http://schemas.microsoft.com/office/drawing/2014/main" id="{80439A8A-9ABE-41EA-B25C-65B73CB03FB8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FFCC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71" name="Grupė 370">
            <a:extLst>
              <a:ext uri="{FF2B5EF4-FFF2-40B4-BE49-F238E27FC236}">
                <a16:creationId xmlns:a16="http://schemas.microsoft.com/office/drawing/2014/main" id="{68EB4235-4DCC-4DAD-B9B3-81D087F40042}"/>
              </a:ext>
            </a:extLst>
          </p:cNvPr>
          <p:cNvGrpSpPr/>
          <p:nvPr/>
        </p:nvGrpSpPr>
        <p:grpSpPr>
          <a:xfrm>
            <a:off x="4882966" y="3682673"/>
            <a:ext cx="305925" cy="358787"/>
            <a:chOff x="2641349" y="1492015"/>
            <a:chExt cx="305925" cy="358787"/>
          </a:xfrm>
        </p:grpSpPr>
        <p:sp>
          <p:nvSpPr>
            <p:cNvPr id="372" name="Mėnulis 371">
              <a:extLst>
                <a:ext uri="{FF2B5EF4-FFF2-40B4-BE49-F238E27FC236}">
                  <a16:creationId xmlns:a16="http://schemas.microsoft.com/office/drawing/2014/main" id="{E7C76873-1005-4B80-B863-920A352A748A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accent4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73" name="Linksmas veidelis 372">
              <a:extLst>
                <a:ext uri="{FF2B5EF4-FFF2-40B4-BE49-F238E27FC236}">
                  <a16:creationId xmlns:a16="http://schemas.microsoft.com/office/drawing/2014/main" id="{421630F9-6424-4ACF-A09F-2AE04E6D8C63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74" name="Grupė 373">
              <a:extLst>
                <a:ext uri="{FF2B5EF4-FFF2-40B4-BE49-F238E27FC236}">
                  <a16:creationId xmlns:a16="http://schemas.microsoft.com/office/drawing/2014/main" id="{F243C147-5EEC-4770-A40A-8736F64B5995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75" name="Cilindras 374">
                <a:extLst>
                  <a:ext uri="{FF2B5EF4-FFF2-40B4-BE49-F238E27FC236}">
                    <a16:creationId xmlns:a16="http://schemas.microsoft.com/office/drawing/2014/main" id="{72F570A2-0FE5-47E5-A3CA-0550F300C455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76" name="Cilindras 375">
                <a:extLst>
                  <a:ext uri="{FF2B5EF4-FFF2-40B4-BE49-F238E27FC236}">
                    <a16:creationId xmlns:a16="http://schemas.microsoft.com/office/drawing/2014/main" id="{241AB100-3535-4D57-B727-CFD00E8C1A53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accent4">
                  <a:lumMod val="7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377" name="Grupė 376">
            <a:extLst>
              <a:ext uri="{FF2B5EF4-FFF2-40B4-BE49-F238E27FC236}">
                <a16:creationId xmlns:a16="http://schemas.microsoft.com/office/drawing/2014/main" id="{0C0E48F5-FB2B-4042-B613-D424D43B566D}"/>
              </a:ext>
            </a:extLst>
          </p:cNvPr>
          <p:cNvGrpSpPr/>
          <p:nvPr/>
        </p:nvGrpSpPr>
        <p:grpSpPr>
          <a:xfrm>
            <a:off x="6677557" y="3682673"/>
            <a:ext cx="305925" cy="358787"/>
            <a:chOff x="2641349" y="1492015"/>
            <a:chExt cx="305925" cy="358787"/>
          </a:xfrm>
        </p:grpSpPr>
        <p:sp>
          <p:nvSpPr>
            <p:cNvPr id="378" name="Mėnulis 377">
              <a:extLst>
                <a:ext uri="{FF2B5EF4-FFF2-40B4-BE49-F238E27FC236}">
                  <a16:creationId xmlns:a16="http://schemas.microsoft.com/office/drawing/2014/main" id="{6743A619-D2E8-493D-B516-C32C29A4DDE0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7030A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379" name="Linksmas veidelis 378">
              <a:extLst>
                <a:ext uri="{FF2B5EF4-FFF2-40B4-BE49-F238E27FC236}">
                  <a16:creationId xmlns:a16="http://schemas.microsoft.com/office/drawing/2014/main" id="{33F08DB9-4BDB-4299-95DD-556410FD670F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380" name="Grupė 379">
              <a:extLst>
                <a:ext uri="{FF2B5EF4-FFF2-40B4-BE49-F238E27FC236}">
                  <a16:creationId xmlns:a16="http://schemas.microsoft.com/office/drawing/2014/main" id="{9054E5E0-60BD-4013-BF25-26636239A4F9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381" name="Cilindras 380">
                <a:extLst>
                  <a:ext uri="{FF2B5EF4-FFF2-40B4-BE49-F238E27FC236}">
                    <a16:creationId xmlns:a16="http://schemas.microsoft.com/office/drawing/2014/main" id="{6FB72BB7-D657-46AD-8AE5-150C6DFC15E6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382" name="Cilindras 381">
                <a:extLst>
                  <a:ext uri="{FF2B5EF4-FFF2-40B4-BE49-F238E27FC236}">
                    <a16:creationId xmlns:a16="http://schemas.microsoft.com/office/drawing/2014/main" id="{D996732D-DE75-41B6-B96C-F0E14749083E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7030A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sp>
        <p:nvSpPr>
          <p:cNvPr id="383" name="Laisva forma: figūra 382">
            <a:extLst>
              <a:ext uri="{FF2B5EF4-FFF2-40B4-BE49-F238E27FC236}">
                <a16:creationId xmlns:a16="http://schemas.microsoft.com/office/drawing/2014/main" id="{71D992B5-8905-4466-8459-6A2236C634D7}"/>
              </a:ext>
            </a:extLst>
          </p:cNvPr>
          <p:cNvSpPr/>
          <p:nvPr/>
        </p:nvSpPr>
        <p:spPr>
          <a:xfrm>
            <a:off x="8398824" y="111730"/>
            <a:ext cx="3439157" cy="5567618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  <a:gd name="connsiteX0" fmla="*/ 285360 w 3321848"/>
              <a:gd name="connsiteY0" fmla="*/ 5567618 h 5567618"/>
              <a:gd name="connsiteX1" fmla="*/ 125970 w 3321848"/>
              <a:gd name="connsiteY1" fmla="*/ 4955222 h 5567618"/>
              <a:gd name="connsiteX2" fmla="*/ 226637 w 3321848"/>
              <a:gd name="connsiteY2" fmla="*/ 4250547 h 5567618"/>
              <a:gd name="connsiteX3" fmla="*/ 42080 w 3321848"/>
              <a:gd name="connsiteY3" fmla="*/ 3336147 h 5567618"/>
              <a:gd name="connsiteX4" fmla="*/ 176303 w 3321848"/>
              <a:gd name="connsiteY4" fmla="*/ 2329468 h 5567618"/>
              <a:gd name="connsiteX5" fmla="*/ 135 w 3321848"/>
              <a:gd name="connsiteY5" fmla="*/ 1490569 h 5567618"/>
              <a:gd name="connsiteX6" fmla="*/ 151136 w 3321848"/>
              <a:gd name="connsiteY6" fmla="*/ 727171 h 5567618"/>
              <a:gd name="connsiteX7" fmla="*/ 360996 w 3321848"/>
              <a:gd name="connsiteY7" fmla="*/ 71261 h 5567618"/>
              <a:gd name="connsiteX8" fmla="*/ 1728267 w 3321848"/>
              <a:gd name="connsiteY8" fmla="*/ 22495 h 5567618"/>
              <a:gd name="connsiteX9" fmla="*/ 3112450 w 3321848"/>
              <a:gd name="connsiteY9" fmla="*/ 114774 h 5567618"/>
              <a:gd name="connsiteX10" fmla="*/ 3104061 w 3321848"/>
              <a:gd name="connsiteY10" fmla="*/ 819450 h 5567618"/>
              <a:gd name="connsiteX11" fmla="*/ 3213118 w 3321848"/>
              <a:gd name="connsiteY11" fmla="*/ 1817739 h 5567618"/>
              <a:gd name="connsiteX12" fmla="*/ 3036949 w 3321848"/>
              <a:gd name="connsiteY12" fmla="*/ 2555971 h 5567618"/>
              <a:gd name="connsiteX13" fmla="*/ 3146006 w 3321848"/>
              <a:gd name="connsiteY13" fmla="*/ 3554261 h 5567618"/>
              <a:gd name="connsiteX14" fmla="*/ 3070505 w 3321848"/>
              <a:gd name="connsiteY14" fmla="*/ 4309270 h 5567618"/>
              <a:gd name="connsiteX15" fmla="*/ 3313786 w 3321848"/>
              <a:gd name="connsiteY15" fmla="*/ 5131391 h 5567618"/>
              <a:gd name="connsiteX16" fmla="*/ 3229896 w 3321848"/>
              <a:gd name="connsiteY16" fmla="*/ 5500506 h 5567618"/>
              <a:gd name="connsiteX17" fmla="*/ 2902725 w 3321848"/>
              <a:gd name="connsiteY17" fmla="*/ 5542451 h 5567618"/>
              <a:gd name="connsiteX18" fmla="*/ 285360 w 3321848"/>
              <a:gd name="connsiteY18" fmla="*/ 5567618 h 55676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8" h="5567618">
                <a:moveTo>
                  <a:pt x="285360" y="5567618"/>
                </a:moveTo>
                <a:cubicBezTo>
                  <a:pt x="210558" y="5371176"/>
                  <a:pt x="135757" y="5174734"/>
                  <a:pt x="125970" y="4955222"/>
                </a:cubicBezTo>
                <a:cubicBezTo>
                  <a:pt x="116183" y="4735710"/>
                  <a:pt x="240619" y="4520393"/>
                  <a:pt x="226637" y="4250547"/>
                </a:cubicBezTo>
                <a:cubicBezTo>
                  <a:pt x="212655" y="3980701"/>
                  <a:pt x="50469" y="3656327"/>
                  <a:pt x="42080" y="3336147"/>
                </a:cubicBezTo>
                <a:cubicBezTo>
                  <a:pt x="33691" y="3015967"/>
                  <a:pt x="183294" y="2637064"/>
                  <a:pt x="176303" y="2329468"/>
                </a:cubicBezTo>
                <a:cubicBezTo>
                  <a:pt x="169312" y="2021872"/>
                  <a:pt x="4329" y="1757618"/>
                  <a:pt x="135" y="1490569"/>
                </a:cubicBezTo>
                <a:cubicBezTo>
                  <a:pt x="-4059" y="1223520"/>
                  <a:pt x="90993" y="963722"/>
                  <a:pt x="151136" y="727171"/>
                </a:cubicBezTo>
                <a:cubicBezTo>
                  <a:pt x="211279" y="490620"/>
                  <a:pt x="98141" y="188707"/>
                  <a:pt x="360996" y="71261"/>
                </a:cubicBezTo>
                <a:cubicBezTo>
                  <a:pt x="623851" y="-46185"/>
                  <a:pt x="1269691" y="15243"/>
                  <a:pt x="1728267" y="22495"/>
                </a:cubicBezTo>
                <a:cubicBezTo>
                  <a:pt x="2186843" y="29747"/>
                  <a:pt x="2883151" y="-18052"/>
                  <a:pt x="3112450" y="114774"/>
                </a:cubicBezTo>
                <a:cubicBezTo>
                  <a:pt x="3341749" y="247600"/>
                  <a:pt x="3087283" y="535622"/>
                  <a:pt x="3104061" y="819450"/>
                </a:cubicBezTo>
                <a:cubicBezTo>
                  <a:pt x="3120839" y="1103277"/>
                  <a:pt x="3224303" y="1528319"/>
                  <a:pt x="3213118" y="1817739"/>
                </a:cubicBezTo>
                <a:cubicBezTo>
                  <a:pt x="3201933" y="2107159"/>
                  <a:pt x="3048134" y="2266551"/>
                  <a:pt x="3036949" y="2555971"/>
                </a:cubicBezTo>
                <a:cubicBezTo>
                  <a:pt x="3025764" y="2845391"/>
                  <a:pt x="3140413" y="3262045"/>
                  <a:pt x="3146006" y="3554261"/>
                </a:cubicBezTo>
                <a:cubicBezTo>
                  <a:pt x="3151599" y="3846477"/>
                  <a:pt x="3042542" y="4046415"/>
                  <a:pt x="3070505" y="4309270"/>
                </a:cubicBezTo>
                <a:cubicBezTo>
                  <a:pt x="3098468" y="4572125"/>
                  <a:pt x="3287221" y="4932852"/>
                  <a:pt x="3313786" y="5131391"/>
                </a:cubicBezTo>
                <a:cubicBezTo>
                  <a:pt x="3340351" y="5329930"/>
                  <a:pt x="3298406" y="5431996"/>
                  <a:pt x="3229896" y="5500506"/>
                </a:cubicBezTo>
                <a:cubicBezTo>
                  <a:pt x="3161386" y="5569016"/>
                  <a:pt x="2902725" y="5542451"/>
                  <a:pt x="2902725" y="5542451"/>
                </a:cubicBezTo>
                <a:lnTo>
                  <a:pt x="285360" y="5567618"/>
                </a:lnTo>
                <a:close/>
              </a:path>
            </a:pathLst>
          </a:custGeom>
          <a:solidFill>
            <a:srgbClr val="FF0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84" name="Laisva forma: figūra 383">
            <a:extLst>
              <a:ext uri="{FF2B5EF4-FFF2-40B4-BE49-F238E27FC236}">
                <a16:creationId xmlns:a16="http://schemas.microsoft.com/office/drawing/2014/main" id="{98168BF2-EA99-4892-BF81-23CF5D697741}"/>
              </a:ext>
            </a:extLst>
          </p:cNvPr>
          <p:cNvSpPr/>
          <p:nvPr/>
        </p:nvSpPr>
        <p:spPr>
          <a:xfrm>
            <a:off x="9736873" y="4213080"/>
            <a:ext cx="763057" cy="1232287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rgbClr val="C00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85" name="Puikiai">
            <a:extLst>
              <a:ext uri="{FF2B5EF4-FFF2-40B4-BE49-F238E27FC236}">
                <a16:creationId xmlns:a16="http://schemas.microsoft.com/office/drawing/2014/main" id="{F24B4678-3DB0-441C-A9B1-317379EF34C9}"/>
              </a:ext>
            </a:extLst>
          </p:cNvPr>
          <p:cNvSpPr/>
          <p:nvPr/>
        </p:nvSpPr>
        <p:spPr>
          <a:xfrm>
            <a:off x="8298745" y="5377343"/>
            <a:ext cx="3826580" cy="914400"/>
          </a:xfrm>
          <a:custGeom>
            <a:avLst/>
            <a:gdLst>
              <a:gd name="connsiteX0" fmla="*/ 336323 w 4113924"/>
              <a:gd name="connsiteY0" fmla="*/ 62215 h 674611"/>
              <a:gd name="connsiteX1" fmla="*/ 3851310 w 4113924"/>
              <a:gd name="connsiteY1" fmla="*/ 45437 h 674611"/>
              <a:gd name="connsiteX2" fmla="*/ 3775809 w 4113924"/>
              <a:gd name="connsiteY2" fmla="*/ 557165 h 674611"/>
              <a:gd name="connsiteX3" fmla="*/ 3113079 w 4113924"/>
              <a:gd name="connsiteY3" fmla="*/ 540387 h 674611"/>
              <a:gd name="connsiteX4" fmla="*/ 2441959 w 4113924"/>
              <a:gd name="connsiteY4" fmla="*/ 607499 h 674611"/>
              <a:gd name="connsiteX5" fmla="*/ 1804396 w 4113924"/>
              <a:gd name="connsiteY5" fmla="*/ 557165 h 674611"/>
              <a:gd name="connsiteX6" fmla="*/ 1233945 w 4113924"/>
              <a:gd name="connsiteY6" fmla="*/ 674611 h 674611"/>
              <a:gd name="connsiteX7" fmla="*/ 764161 w 4113924"/>
              <a:gd name="connsiteY7" fmla="*/ 557165 h 674611"/>
              <a:gd name="connsiteX8" fmla="*/ 327934 w 4113924"/>
              <a:gd name="connsiteY8" fmla="*/ 624277 h 674611"/>
              <a:gd name="connsiteX9" fmla="*/ 143376 w 4113924"/>
              <a:gd name="connsiteY9" fmla="*/ 372608 h 674611"/>
              <a:gd name="connsiteX10" fmla="*/ 336323 w 4113924"/>
              <a:gd name="connsiteY10" fmla="*/ 62215 h 6746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4113924" h="674611">
                <a:moveTo>
                  <a:pt x="336323" y="62215"/>
                </a:moveTo>
                <a:cubicBezTo>
                  <a:pt x="954312" y="7686"/>
                  <a:pt x="3278062" y="-37055"/>
                  <a:pt x="3851310" y="45437"/>
                </a:cubicBezTo>
                <a:cubicBezTo>
                  <a:pt x="4424558" y="127929"/>
                  <a:pt x="3898848" y="474673"/>
                  <a:pt x="3775809" y="557165"/>
                </a:cubicBezTo>
                <a:cubicBezTo>
                  <a:pt x="3652770" y="639657"/>
                  <a:pt x="3335387" y="531998"/>
                  <a:pt x="3113079" y="540387"/>
                </a:cubicBezTo>
                <a:cubicBezTo>
                  <a:pt x="2890771" y="548776"/>
                  <a:pt x="2660073" y="604703"/>
                  <a:pt x="2441959" y="607499"/>
                </a:cubicBezTo>
                <a:cubicBezTo>
                  <a:pt x="2223845" y="610295"/>
                  <a:pt x="2005732" y="545980"/>
                  <a:pt x="1804396" y="557165"/>
                </a:cubicBezTo>
                <a:cubicBezTo>
                  <a:pt x="1603060" y="568350"/>
                  <a:pt x="1407317" y="674611"/>
                  <a:pt x="1233945" y="674611"/>
                </a:cubicBezTo>
                <a:cubicBezTo>
                  <a:pt x="1060573" y="674611"/>
                  <a:pt x="915163" y="565554"/>
                  <a:pt x="764161" y="557165"/>
                </a:cubicBezTo>
                <a:cubicBezTo>
                  <a:pt x="613159" y="548776"/>
                  <a:pt x="431398" y="655036"/>
                  <a:pt x="327934" y="624277"/>
                </a:cubicBezTo>
                <a:cubicBezTo>
                  <a:pt x="224470" y="593518"/>
                  <a:pt x="146172" y="464887"/>
                  <a:pt x="143376" y="372608"/>
                </a:cubicBezTo>
                <a:cubicBezTo>
                  <a:pt x="140580" y="280329"/>
                  <a:pt x="-281666" y="116744"/>
                  <a:pt x="336323" y="62215"/>
                </a:cubicBezTo>
                <a:close/>
              </a:path>
            </a:pathLst>
          </a:custGeom>
          <a:solidFill>
            <a:srgbClr val="FF0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lt-LT" sz="2400" b="1" dirty="0">
                <a:solidFill>
                  <a:schemeClr val="tx1"/>
                </a:solidFill>
              </a:rPr>
              <a:t>Man reikėjo pagalbos</a:t>
            </a:r>
          </a:p>
        </p:txBody>
      </p:sp>
      <p:sp>
        <p:nvSpPr>
          <p:cNvPr id="386" name="Laisva forma: figūra 385">
            <a:extLst>
              <a:ext uri="{FF2B5EF4-FFF2-40B4-BE49-F238E27FC236}">
                <a16:creationId xmlns:a16="http://schemas.microsoft.com/office/drawing/2014/main" id="{21C4188C-97FB-4652-8201-52EA9842EDE5}"/>
              </a:ext>
            </a:extLst>
          </p:cNvPr>
          <p:cNvSpPr/>
          <p:nvPr/>
        </p:nvSpPr>
        <p:spPr>
          <a:xfrm>
            <a:off x="9070739" y="414734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87" name="Laisva forma: figūra 386">
            <a:extLst>
              <a:ext uri="{FF2B5EF4-FFF2-40B4-BE49-F238E27FC236}">
                <a16:creationId xmlns:a16="http://schemas.microsoft.com/office/drawing/2014/main" id="{F2567720-037E-459D-A5BB-320ADC4F522B}"/>
              </a:ext>
            </a:extLst>
          </p:cNvPr>
          <p:cNvSpPr/>
          <p:nvPr/>
        </p:nvSpPr>
        <p:spPr>
          <a:xfrm>
            <a:off x="10847096" y="414529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88" name="Laisva forma: figūra 387">
            <a:extLst>
              <a:ext uri="{FF2B5EF4-FFF2-40B4-BE49-F238E27FC236}">
                <a16:creationId xmlns:a16="http://schemas.microsoft.com/office/drawing/2014/main" id="{426C3874-B5D4-4640-8E98-18AC95A4ECDF}"/>
              </a:ext>
            </a:extLst>
          </p:cNvPr>
          <p:cNvSpPr/>
          <p:nvPr/>
        </p:nvSpPr>
        <p:spPr>
          <a:xfrm>
            <a:off x="8908365" y="360351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89" name="Laisva forma: figūra 388">
            <a:extLst>
              <a:ext uri="{FF2B5EF4-FFF2-40B4-BE49-F238E27FC236}">
                <a16:creationId xmlns:a16="http://schemas.microsoft.com/office/drawing/2014/main" id="{11181E61-0188-487E-9B42-1376331EDE37}"/>
              </a:ext>
            </a:extLst>
          </p:cNvPr>
          <p:cNvSpPr/>
          <p:nvPr/>
        </p:nvSpPr>
        <p:spPr>
          <a:xfrm>
            <a:off x="10693268" y="360351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90" name="Laisva forma: figūra 389">
            <a:extLst>
              <a:ext uri="{FF2B5EF4-FFF2-40B4-BE49-F238E27FC236}">
                <a16:creationId xmlns:a16="http://schemas.microsoft.com/office/drawing/2014/main" id="{1675FA6D-CBCF-43A1-82E2-724EDEAB01C0}"/>
              </a:ext>
            </a:extLst>
          </p:cNvPr>
          <p:cNvSpPr/>
          <p:nvPr/>
        </p:nvSpPr>
        <p:spPr>
          <a:xfrm>
            <a:off x="9800816" y="360351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91" name="Laisva forma: figūra 390">
            <a:extLst>
              <a:ext uri="{FF2B5EF4-FFF2-40B4-BE49-F238E27FC236}">
                <a16:creationId xmlns:a16="http://schemas.microsoft.com/office/drawing/2014/main" id="{63050CB9-1983-4EFE-80AC-DB95E6E7B463}"/>
              </a:ext>
            </a:extLst>
          </p:cNvPr>
          <p:cNvSpPr/>
          <p:nvPr/>
        </p:nvSpPr>
        <p:spPr>
          <a:xfrm>
            <a:off x="9079285" y="305968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92" name="Laisva forma: figūra 391">
            <a:extLst>
              <a:ext uri="{FF2B5EF4-FFF2-40B4-BE49-F238E27FC236}">
                <a16:creationId xmlns:a16="http://schemas.microsoft.com/office/drawing/2014/main" id="{FD1800BE-ECC5-4E6F-957A-04BFA0854883}"/>
              </a:ext>
            </a:extLst>
          </p:cNvPr>
          <p:cNvSpPr/>
          <p:nvPr/>
        </p:nvSpPr>
        <p:spPr>
          <a:xfrm>
            <a:off x="10864188" y="305968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93" name="Laisva forma: figūra 392">
            <a:extLst>
              <a:ext uri="{FF2B5EF4-FFF2-40B4-BE49-F238E27FC236}">
                <a16:creationId xmlns:a16="http://schemas.microsoft.com/office/drawing/2014/main" id="{C1FE63FB-A6AC-4B98-AF75-35810DE131FA}"/>
              </a:ext>
            </a:extLst>
          </p:cNvPr>
          <p:cNvSpPr/>
          <p:nvPr/>
        </p:nvSpPr>
        <p:spPr>
          <a:xfrm>
            <a:off x="9971736" y="3059680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94" name="Laisva forma: figūra 393">
            <a:extLst>
              <a:ext uri="{FF2B5EF4-FFF2-40B4-BE49-F238E27FC236}">
                <a16:creationId xmlns:a16="http://schemas.microsoft.com/office/drawing/2014/main" id="{4C6DFCEB-98C7-40E3-8ED5-4407EFAE42BF}"/>
              </a:ext>
            </a:extLst>
          </p:cNvPr>
          <p:cNvSpPr/>
          <p:nvPr/>
        </p:nvSpPr>
        <p:spPr>
          <a:xfrm>
            <a:off x="8925457" y="250961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95" name="Laisva forma: figūra 394">
            <a:extLst>
              <a:ext uri="{FF2B5EF4-FFF2-40B4-BE49-F238E27FC236}">
                <a16:creationId xmlns:a16="http://schemas.microsoft.com/office/drawing/2014/main" id="{330906D6-6CFD-4D72-8986-E5D9A590A15D}"/>
              </a:ext>
            </a:extLst>
          </p:cNvPr>
          <p:cNvSpPr/>
          <p:nvPr/>
        </p:nvSpPr>
        <p:spPr>
          <a:xfrm>
            <a:off x="10710360" y="250961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96" name="Laisva forma: figūra 395">
            <a:extLst>
              <a:ext uri="{FF2B5EF4-FFF2-40B4-BE49-F238E27FC236}">
                <a16:creationId xmlns:a16="http://schemas.microsoft.com/office/drawing/2014/main" id="{AC7F7161-7679-464A-AA55-E9FBBDF6FD01}"/>
              </a:ext>
            </a:extLst>
          </p:cNvPr>
          <p:cNvSpPr/>
          <p:nvPr/>
        </p:nvSpPr>
        <p:spPr>
          <a:xfrm>
            <a:off x="9817908" y="250961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97" name="Laisva forma: figūra 396">
            <a:extLst>
              <a:ext uri="{FF2B5EF4-FFF2-40B4-BE49-F238E27FC236}">
                <a16:creationId xmlns:a16="http://schemas.microsoft.com/office/drawing/2014/main" id="{3E336DBE-0FA5-4400-B32A-A74094D4D33D}"/>
              </a:ext>
            </a:extLst>
          </p:cNvPr>
          <p:cNvSpPr/>
          <p:nvPr/>
        </p:nvSpPr>
        <p:spPr>
          <a:xfrm>
            <a:off x="9070739" y="196175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98" name="Laisva forma: figūra 397">
            <a:extLst>
              <a:ext uri="{FF2B5EF4-FFF2-40B4-BE49-F238E27FC236}">
                <a16:creationId xmlns:a16="http://schemas.microsoft.com/office/drawing/2014/main" id="{0D72E3EE-3F63-4F02-9333-08D4B7893E7E}"/>
              </a:ext>
            </a:extLst>
          </p:cNvPr>
          <p:cNvSpPr/>
          <p:nvPr/>
        </p:nvSpPr>
        <p:spPr>
          <a:xfrm>
            <a:off x="10855642" y="196175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399" name="Laisva forma: figūra 398">
            <a:extLst>
              <a:ext uri="{FF2B5EF4-FFF2-40B4-BE49-F238E27FC236}">
                <a16:creationId xmlns:a16="http://schemas.microsoft.com/office/drawing/2014/main" id="{D9A862B8-E511-42BD-BB42-3A8EB930BE34}"/>
              </a:ext>
            </a:extLst>
          </p:cNvPr>
          <p:cNvSpPr/>
          <p:nvPr/>
        </p:nvSpPr>
        <p:spPr>
          <a:xfrm>
            <a:off x="9963190" y="1961758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00" name="Laisva forma: figūra 399">
            <a:extLst>
              <a:ext uri="{FF2B5EF4-FFF2-40B4-BE49-F238E27FC236}">
                <a16:creationId xmlns:a16="http://schemas.microsoft.com/office/drawing/2014/main" id="{81294B83-0A54-43E5-B31C-C7B3589093DB}"/>
              </a:ext>
            </a:extLst>
          </p:cNvPr>
          <p:cNvSpPr/>
          <p:nvPr/>
        </p:nvSpPr>
        <p:spPr>
          <a:xfrm>
            <a:off x="8916911" y="1413897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01" name="Laisva forma: figūra 400">
            <a:extLst>
              <a:ext uri="{FF2B5EF4-FFF2-40B4-BE49-F238E27FC236}">
                <a16:creationId xmlns:a16="http://schemas.microsoft.com/office/drawing/2014/main" id="{1EF57F3C-5445-4C09-92D2-AE5C90B5E4D3}"/>
              </a:ext>
            </a:extLst>
          </p:cNvPr>
          <p:cNvSpPr/>
          <p:nvPr/>
        </p:nvSpPr>
        <p:spPr>
          <a:xfrm>
            <a:off x="10701814" y="1413897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02" name="Laisva forma: figūra 401">
            <a:extLst>
              <a:ext uri="{FF2B5EF4-FFF2-40B4-BE49-F238E27FC236}">
                <a16:creationId xmlns:a16="http://schemas.microsoft.com/office/drawing/2014/main" id="{E7F58DA2-968C-460F-A34E-E934FCE8DD85}"/>
              </a:ext>
            </a:extLst>
          </p:cNvPr>
          <p:cNvSpPr/>
          <p:nvPr/>
        </p:nvSpPr>
        <p:spPr>
          <a:xfrm>
            <a:off x="9809362" y="1413897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03" name="Laisva forma: figūra 402">
            <a:extLst>
              <a:ext uri="{FF2B5EF4-FFF2-40B4-BE49-F238E27FC236}">
                <a16:creationId xmlns:a16="http://schemas.microsoft.com/office/drawing/2014/main" id="{6238B52B-801C-4FB3-8E41-59B506C163F8}"/>
              </a:ext>
            </a:extLst>
          </p:cNvPr>
          <p:cNvSpPr/>
          <p:nvPr/>
        </p:nvSpPr>
        <p:spPr>
          <a:xfrm>
            <a:off x="9164739" y="871671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04" name="Laisva forma: figūra 403">
            <a:extLst>
              <a:ext uri="{FF2B5EF4-FFF2-40B4-BE49-F238E27FC236}">
                <a16:creationId xmlns:a16="http://schemas.microsoft.com/office/drawing/2014/main" id="{DF891FE3-1804-41B6-9AE5-F5B4D8F1C565}"/>
              </a:ext>
            </a:extLst>
          </p:cNvPr>
          <p:cNvSpPr/>
          <p:nvPr/>
        </p:nvSpPr>
        <p:spPr>
          <a:xfrm>
            <a:off x="10949642" y="871671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05" name="Laisva forma: figūra 404">
            <a:extLst>
              <a:ext uri="{FF2B5EF4-FFF2-40B4-BE49-F238E27FC236}">
                <a16:creationId xmlns:a16="http://schemas.microsoft.com/office/drawing/2014/main" id="{AFE1356F-4D8B-4D4E-951A-3716CFFA866B}"/>
              </a:ext>
            </a:extLst>
          </p:cNvPr>
          <p:cNvSpPr/>
          <p:nvPr/>
        </p:nvSpPr>
        <p:spPr>
          <a:xfrm>
            <a:off x="10057190" y="871671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06" name="Laisva forma: figūra 405">
            <a:extLst>
              <a:ext uri="{FF2B5EF4-FFF2-40B4-BE49-F238E27FC236}">
                <a16:creationId xmlns:a16="http://schemas.microsoft.com/office/drawing/2014/main" id="{941DFD30-F08B-40EC-AE37-94C78D67BB21}"/>
              </a:ext>
            </a:extLst>
          </p:cNvPr>
          <p:cNvSpPr/>
          <p:nvPr/>
        </p:nvSpPr>
        <p:spPr>
          <a:xfrm>
            <a:off x="9002371" y="3238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07" name="Laisva forma: figūra 406">
            <a:extLst>
              <a:ext uri="{FF2B5EF4-FFF2-40B4-BE49-F238E27FC236}">
                <a16:creationId xmlns:a16="http://schemas.microsoft.com/office/drawing/2014/main" id="{6092A6CD-E283-4859-9E9E-ADDA6D007F91}"/>
              </a:ext>
            </a:extLst>
          </p:cNvPr>
          <p:cNvSpPr/>
          <p:nvPr/>
        </p:nvSpPr>
        <p:spPr>
          <a:xfrm>
            <a:off x="10787274" y="3238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08" name="Laisva forma: figūra 407">
            <a:extLst>
              <a:ext uri="{FF2B5EF4-FFF2-40B4-BE49-F238E27FC236}">
                <a16:creationId xmlns:a16="http://schemas.microsoft.com/office/drawing/2014/main" id="{46A94C3D-34B6-49D1-B047-61C54B1FFA2A}"/>
              </a:ext>
            </a:extLst>
          </p:cNvPr>
          <p:cNvSpPr/>
          <p:nvPr/>
        </p:nvSpPr>
        <p:spPr>
          <a:xfrm>
            <a:off x="9894822" y="3238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09" name="Laisva forma: figūra 408">
            <a:extLst>
              <a:ext uri="{FF2B5EF4-FFF2-40B4-BE49-F238E27FC236}">
                <a16:creationId xmlns:a16="http://schemas.microsoft.com/office/drawing/2014/main" id="{9131A12E-879F-4E69-AF4F-756DA8BA27EB}"/>
              </a:ext>
            </a:extLst>
          </p:cNvPr>
          <p:cNvSpPr/>
          <p:nvPr/>
        </p:nvSpPr>
        <p:spPr>
          <a:xfrm>
            <a:off x="8934003" y="470051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sp>
        <p:nvSpPr>
          <p:cNvPr id="410" name="Laisva forma: figūra 409">
            <a:extLst>
              <a:ext uri="{FF2B5EF4-FFF2-40B4-BE49-F238E27FC236}">
                <a16:creationId xmlns:a16="http://schemas.microsoft.com/office/drawing/2014/main" id="{403D813B-9317-4CE1-855D-BCD2C95FEE7A}"/>
              </a:ext>
            </a:extLst>
          </p:cNvPr>
          <p:cNvSpPr/>
          <p:nvPr/>
        </p:nvSpPr>
        <p:spPr>
          <a:xfrm>
            <a:off x="10718906" y="4698462"/>
            <a:ext cx="447158" cy="442850"/>
          </a:xfrm>
          <a:custGeom>
            <a:avLst/>
            <a:gdLst>
              <a:gd name="connsiteX0" fmla="*/ 285361 w 3322832"/>
              <a:gd name="connsiteY0" fmla="*/ 5556602 h 5556602"/>
              <a:gd name="connsiteX1" fmla="*/ 125971 w 3322832"/>
              <a:gd name="connsiteY1" fmla="*/ 4944206 h 5556602"/>
              <a:gd name="connsiteX2" fmla="*/ 226638 w 3322832"/>
              <a:gd name="connsiteY2" fmla="*/ 4239531 h 5556602"/>
              <a:gd name="connsiteX3" fmla="*/ 42081 w 3322832"/>
              <a:gd name="connsiteY3" fmla="*/ 3325131 h 5556602"/>
              <a:gd name="connsiteX4" fmla="*/ 176304 w 3322832"/>
              <a:gd name="connsiteY4" fmla="*/ 2318452 h 5556602"/>
              <a:gd name="connsiteX5" fmla="*/ 136 w 3322832"/>
              <a:gd name="connsiteY5" fmla="*/ 1479553 h 5556602"/>
              <a:gd name="connsiteX6" fmla="*/ 151137 w 3322832"/>
              <a:gd name="connsiteY6" fmla="*/ 716155 h 5556602"/>
              <a:gd name="connsiteX7" fmla="*/ 369251 w 3322832"/>
              <a:gd name="connsiteY7" fmla="*/ 170870 h 5556602"/>
              <a:gd name="connsiteX8" fmla="*/ 1728268 w 3322832"/>
              <a:gd name="connsiteY8" fmla="*/ 11479 h 5556602"/>
              <a:gd name="connsiteX9" fmla="*/ 3112451 w 3322832"/>
              <a:gd name="connsiteY9" fmla="*/ 103758 h 5556602"/>
              <a:gd name="connsiteX10" fmla="*/ 2969838 w 3322832"/>
              <a:gd name="connsiteY10" fmla="*/ 825212 h 5556602"/>
              <a:gd name="connsiteX11" fmla="*/ 3213119 w 3322832"/>
              <a:gd name="connsiteY11" fmla="*/ 1806723 h 5556602"/>
              <a:gd name="connsiteX12" fmla="*/ 2969838 w 3322832"/>
              <a:gd name="connsiteY12" fmla="*/ 2544955 h 5556602"/>
              <a:gd name="connsiteX13" fmla="*/ 3104062 w 3322832"/>
              <a:gd name="connsiteY13" fmla="*/ 3543245 h 5556602"/>
              <a:gd name="connsiteX14" fmla="*/ 2953060 w 3322832"/>
              <a:gd name="connsiteY14" fmla="*/ 4289865 h 5556602"/>
              <a:gd name="connsiteX15" fmla="*/ 3313787 w 3322832"/>
              <a:gd name="connsiteY15" fmla="*/ 5120375 h 5556602"/>
              <a:gd name="connsiteX16" fmla="*/ 3187952 w 3322832"/>
              <a:gd name="connsiteY16" fmla="*/ 5523046 h 5556602"/>
              <a:gd name="connsiteX17" fmla="*/ 2902726 w 3322832"/>
              <a:gd name="connsiteY17" fmla="*/ 5531435 h 5556602"/>
              <a:gd name="connsiteX18" fmla="*/ 285361 w 3322832"/>
              <a:gd name="connsiteY18" fmla="*/ 5556602 h 5556602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2969838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22832"/>
              <a:gd name="connsiteY0" fmla="*/ 5555868 h 5555868"/>
              <a:gd name="connsiteX1" fmla="*/ 125971 w 3322832"/>
              <a:gd name="connsiteY1" fmla="*/ 4943472 h 5555868"/>
              <a:gd name="connsiteX2" fmla="*/ 226638 w 3322832"/>
              <a:gd name="connsiteY2" fmla="*/ 4238797 h 5555868"/>
              <a:gd name="connsiteX3" fmla="*/ 42081 w 3322832"/>
              <a:gd name="connsiteY3" fmla="*/ 3324397 h 5555868"/>
              <a:gd name="connsiteX4" fmla="*/ 176304 w 3322832"/>
              <a:gd name="connsiteY4" fmla="*/ 2317718 h 5555868"/>
              <a:gd name="connsiteX5" fmla="*/ 136 w 3322832"/>
              <a:gd name="connsiteY5" fmla="*/ 1478819 h 5555868"/>
              <a:gd name="connsiteX6" fmla="*/ 151137 w 3322832"/>
              <a:gd name="connsiteY6" fmla="*/ 715421 h 5555868"/>
              <a:gd name="connsiteX7" fmla="*/ 369251 w 3322832"/>
              <a:gd name="connsiteY7" fmla="*/ 170136 h 5555868"/>
              <a:gd name="connsiteX8" fmla="*/ 1728268 w 3322832"/>
              <a:gd name="connsiteY8" fmla="*/ 10745 h 5555868"/>
              <a:gd name="connsiteX9" fmla="*/ 3112451 w 3322832"/>
              <a:gd name="connsiteY9" fmla="*/ 103024 h 5555868"/>
              <a:gd name="connsiteX10" fmla="*/ 3104062 w 3322832"/>
              <a:gd name="connsiteY10" fmla="*/ 807700 h 5555868"/>
              <a:gd name="connsiteX11" fmla="*/ 3213119 w 3322832"/>
              <a:gd name="connsiteY11" fmla="*/ 1805989 h 5555868"/>
              <a:gd name="connsiteX12" fmla="*/ 3036950 w 3322832"/>
              <a:gd name="connsiteY12" fmla="*/ 2544221 h 5555868"/>
              <a:gd name="connsiteX13" fmla="*/ 3104062 w 3322832"/>
              <a:gd name="connsiteY13" fmla="*/ 3542511 h 5555868"/>
              <a:gd name="connsiteX14" fmla="*/ 2953060 w 3322832"/>
              <a:gd name="connsiteY14" fmla="*/ 4289131 h 5555868"/>
              <a:gd name="connsiteX15" fmla="*/ 3313787 w 3322832"/>
              <a:gd name="connsiteY15" fmla="*/ 5119641 h 5555868"/>
              <a:gd name="connsiteX16" fmla="*/ 3187952 w 3322832"/>
              <a:gd name="connsiteY16" fmla="*/ 5522312 h 5555868"/>
              <a:gd name="connsiteX17" fmla="*/ 2902726 w 3322832"/>
              <a:gd name="connsiteY17" fmla="*/ 5530701 h 5555868"/>
              <a:gd name="connsiteX18" fmla="*/ 285361 w 3322832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04062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16885"/>
              <a:gd name="connsiteY0" fmla="*/ 5555868 h 5555868"/>
              <a:gd name="connsiteX1" fmla="*/ 125971 w 3316885"/>
              <a:gd name="connsiteY1" fmla="*/ 4943472 h 5555868"/>
              <a:gd name="connsiteX2" fmla="*/ 226638 w 3316885"/>
              <a:gd name="connsiteY2" fmla="*/ 4238797 h 5555868"/>
              <a:gd name="connsiteX3" fmla="*/ 42081 w 3316885"/>
              <a:gd name="connsiteY3" fmla="*/ 3324397 h 5555868"/>
              <a:gd name="connsiteX4" fmla="*/ 176304 w 3316885"/>
              <a:gd name="connsiteY4" fmla="*/ 2317718 h 5555868"/>
              <a:gd name="connsiteX5" fmla="*/ 136 w 3316885"/>
              <a:gd name="connsiteY5" fmla="*/ 1478819 h 5555868"/>
              <a:gd name="connsiteX6" fmla="*/ 151137 w 3316885"/>
              <a:gd name="connsiteY6" fmla="*/ 715421 h 5555868"/>
              <a:gd name="connsiteX7" fmla="*/ 369251 w 3316885"/>
              <a:gd name="connsiteY7" fmla="*/ 170136 h 5555868"/>
              <a:gd name="connsiteX8" fmla="*/ 1728268 w 3316885"/>
              <a:gd name="connsiteY8" fmla="*/ 10745 h 5555868"/>
              <a:gd name="connsiteX9" fmla="*/ 3112451 w 3316885"/>
              <a:gd name="connsiteY9" fmla="*/ 103024 h 5555868"/>
              <a:gd name="connsiteX10" fmla="*/ 3104062 w 3316885"/>
              <a:gd name="connsiteY10" fmla="*/ 807700 h 5555868"/>
              <a:gd name="connsiteX11" fmla="*/ 3213119 w 3316885"/>
              <a:gd name="connsiteY11" fmla="*/ 1805989 h 5555868"/>
              <a:gd name="connsiteX12" fmla="*/ 3036950 w 3316885"/>
              <a:gd name="connsiteY12" fmla="*/ 2544221 h 5555868"/>
              <a:gd name="connsiteX13" fmla="*/ 3146007 w 3316885"/>
              <a:gd name="connsiteY13" fmla="*/ 3542511 h 5555868"/>
              <a:gd name="connsiteX14" fmla="*/ 3070506 w 3316885"/>
              <a:gd name="connsiteY14" fmla="*/ 4297520 h 5555868"/>
              <a:gd name="connsiteX15" fmla="*/ 3313787 w 3316885"/>
              <a:gd name="connsiteY15" fmla="*/ 5119641 h 5555868"/>
              <a:gd name="connsiteX16" fmla="*/ 3187952 w 3316885"/>
              <a:gd name="connsiteY16" fmla="*/ 5522312 h 5555868"/>
              <a:gd name="connsiteX17" fmla="*/ 2902726 w 3316885"/>
              <a:gd name="connsiteY17" fmla="*/ 5530701 h 5555868"/>
              <a:gd name="connsiteX18" fmla="*/ 285361 w 3316885"/>
              <a:gd name="connsiteY18" fmla="*/ 5555868 h 5555868"/>
              <a:gd name="connsiteX0" fmla="*/ 285361 w 3321849"/>
              <a:gd name="connsiteY0" fmla="*/ 5555868 h 5555868"/>
              <a:gd name="connsiteX1" fmla="*/ 125971 w 3321849"/>
              <a:gd name="connsiteY1" fmla="*/ 4943472 h 5555868"/>
              <a:gd name="connsiteX2" fmla="*/ 226638 w 3321849"/>
              <a:gd name="connsiteY2" fmla="*/ 4238797 h 5555868"/>
              <a:gd name="connsiteX3" fmla="*/ 42081 w 3321849"/>
              <a:gd name="connsiteY3" fmla="*/ 3324397 h 5555868"/>
              <a:gd name="connsiteX4" fmla="*/ 176304 w 3321849"/>
              <a:gd name="connsiteY4" fmla="*/ 2317718 h 5555868"/>
              <a:gd name="connsiteX5" fmla="*/ 136 w 3321849"/>
              <a:gd name="connsiteY5" fmla="*/ 1478819 h 5555868"/>
              <a:gd name="connsiteX6" fmla="*/ 151137 w 3321849"/>
              <a:gd name="connsiteY6" fmla="*/ 715421 h 5555868"/>
              <a:gd name="connsiteX7" fmla="*/ 369251 w 3321849"/>
              <a:gd name="connsiteY7" fmla="*/ 170136 h 5555868"/>
              <a:gd name="connsiteX8" fmla="*/ 1728268 w 3321849"/>
              <a:gd name="connsiteY8" fmla="*/ 10745 h 5555868"/>
              <a:gd name="connsiteX9" fmla="*/ 3112451 w 3321849"/>
              <a:gd name="connsiteY9" fmla="*/ 103024 h 5555868"/>
              <a:gd name="connsiteX10" fmla="*/ 3104062 w 3321849"/>
              <a:gd name="connsiteY10" fmla="*/ 807700 h 5555868"/>
              <a:gd name="connsiteX11" fmla="*/ 3213119 w 3321849"/>
              <a:gd name="connsiteY11" fmla="*/ 1805989 h 5555868"/>
              <a:gd name="connsiteX12" fmla="*/ 3036950 w 3321849"/>
              <a:gd name="connsiteY12" fmla="*/ 2544221 h 5555868"/>
              <a:gd name="connsiteX13" fmla="*/ 3146007 w 3321849"/>
              <a:gd name="connsiteY13" fmla="*/ 3542511 h 5555868"/>
              <a:gd name="connsiteX14" fmla="*/ 3070506 w 3321849"/>
              <a:gd name="connsiteY14" fmla="*/ 4297520 h 5555868"/>
              <a:gd name="connsiteX15" fmla="*/ 3313787 w 3321849"/>
              <a:gd name="connsiteY15" fmla="*/ 5119641 h 5555868"/>
              <a:gd name="connsiteX16" fmla="*/ 3229897 w 3321849"/>
              <a:gd name="connsiteY16" fmla="*/ 5488756 h 5555868"/>
              <a:gd name="connsiteX17" fmla="*/ 2902726 w 3321849"/>
              <a:gd name="connsiteY17" fmla="*/ 5530701 h 5555868"/>
              <a:gd name="connsiteX18" fmla="*/ 285361 w 3321849"/>
              <a:gd name="connsiteY18" fmla="*/ 5555868 h 5555868"/>
              <a:gd name="connsiteX0" fmla="*/ 285361 w 3321849"/>
              <a:gd name="connsiteY0" fmla="*/ 5554021 h 5554021"/>
              <a:gd name="connsiteX1" fmla="*/ 125971 w 3321849"/>
              <a:gd name="connsiteY1" fmla="*/ 4941625 h 5554021"/>
              <a:gd name="connsiteX2" fmla="*/ 226638 w 3321849"/>
              <a:gd name="connsiteY2" fmla="*/ 4236950 h 5554021"/>
              <a:gd name="connsiteX3" fmla="*/ 42081 w 3321849"/>
              <a:gd name="connsiteY3" fmla="*/ 3322550 h 5554021"/>
              <a:gd name="connsiteX4" fmla="*/ 176304 w 3321849"/>
              <a:gd name="connsiteY4" fmla="*/ 2315871 h 5554021"/>
              <a:gd name="connsiteX5" fmla="*/ 136 w 3321849"/>
              <a:gd name="connsiteY5" fmla="*/ 1476972 h 5554021"/>
              <a:gd name="connsiteX6" fmla="*/ 151137 w 3321849"/>
              <a:gd name="connsiteY6" fmla="*/ 713574 h 5554021"/>
              <a:gd name="connsiteX7" fmla="*/ 369251 w 3321849"/>
              <a:gd name="connsiteY7" fmla="*/ 143122 h 5554021"/>
              <a:gd name="connsiteX8" fmla="*/ 1728268 w 3321849"/>
              <a:gd name="connsiteY8" fmla="*/ 8898 h 5554021"/>
              <a:gd name="connsiteX9" fmla="*/ 3112451 w 3321849"/>
              <a:gd name="connsiteY9" fmla="*/ 101177 h 5554021"/>
              <a:gd name="connsiteX10" fmla="*/ 3104062 w 3321849"/>
              <a:gd name="connsiteY10" fmla="*/ 805853 h 5554021"/>
              <a:gd name="connsiteX11" fmla="*/ 3213119 w 3321849"/>
              <a:gd name="connsiteY11" fmla="*/ 1804142 h 5554021"/>
              <a:gd name="connsiteX12" fmla="*/ 3036950 w 3321849"/>
              <a:gd name="connsiteY12" fmla="*/ 2542374 h 5554021"/>
              <a:gd name="connsiteX13" fmla="*/ 3146007 w 3321849"/>
              <a:gd name="connsiteY13" fmla="*/ 3540664 h 5554021"/>
              <a:gd name="connsiteX14" fmla="*/ 3070506 w 3321849"/>
              <a:gd name="connsiteY14" fmla="*/ 4295673 h 5554021"/>
              <a:gd name="connsiteX15" fmla="*/ 3313787 w 3321849"/>
              <a:gd name="connsiteY15" fmla="*/ 5117794 h 5554021"/>
              <a:gd name="connsiteX16" fmla="*/ 3229897 w 3321849"/>
              <a:gd name="connsiteY16" fmla="*/ 5486909 h 5554021"/>
              <a:gd name="connsiteX17" fmla="*/ 2902726 w 3321849"/>
              <a:gd name="connsiteY17" fmla="*/ 5528854 h 5554021"/>
              <a:gd name="connsiteX18" fmla="*/ 285361 w 3321849"/>
              <a:gd name="connsiteY18" fmla="*/ 5554021 h 55540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21849" h="5554021">
                <a:moveTo>
                  <a:pt x="285361" y="5554021"/>
                </a:moveTo>
                <a:cubicBezTo>
                  <a:pt x="210559" y="5357579"/>
                  <a:pt x="135758" y="5161137"/>
                  <a:pt x="125971" y="4941625"/>
                </a:cubicBezTo>
                <a:cubicBezTo>
                  <a:pt x="116184" y="4722113"/>
                  <a:pt x="240620" y="4506796"/>
                  <a:pt x="226638" y="4236950"/>
                </a:cubicBezTo>
                <a:cubicBezTo>
                  <a:pt x="212656" y="3967104"/>
                  <a:pt x="50470" y="3642730"/>
                  <a:pt x="42081" y="3322550"/>
                </a:cubicBezTo>
                <a:cubicBezTo>
                  <a:pt x="33692" y="3002370"/>
                  <a:pt x="183295" y="2623467"/>
                  <a:pt x="176304" y="2315871"/>
                </a:cubicBezTo>
                <a:cubicBezTo>
                  <a:pt x="169313" y="2008275"/>
                  <a:pt x="4330" y="1744021"/>
                  <a:pt x="136" y="1476972"/>
                </a:cubicBezTo>
                <a:cubicBezTo>
                  <a:pt x="-4058" y="1209923"/>
                  <a:pt x="89618" y="935882"/>
                  <a:pt x="151137" y="713574"/>
                </a:cubicBezTo>
                <a:cubicBezTo>
                  <a:pt x="212656" y="491266"/>
                  <a:pt x="106396" y="260568"/>
                  <a:pt x="369251" y="143122"/>
                </a:cubicBezTo>
                <a:cubicBezTo>
                  <a:pt x="632106" y="25676"/>
                  <a:pt x="1271068" y="15889"/>
                  <a:pt x="1728268" y="8898"/>
                </a:cubicBezTo>
                <a:cubicBezTo>
                  <a:pt x="2185468" y="1907"/>
                  <a:pt x="2883152" y="-31649"/>
                  <a:pt x="3112451" y="101177"/>
                </a:cubicBezTo>
                <a:cubicBezTo>
                  <a:pt x="3341750" y="234003"/>
                  <a:pt x="3087284" y="522025"/>
                  <a:pt x="3104062" y="805853"/>
                </a:cubicBezTo>
                <a:cubicBezTo>
                  <a:pt x="3120840" y="1089680"/>
                  <a:pt x="3224304" y="1514722"/>
                  <a:pt x="3213119" y="1804142"/>
                </a:cubicBezTo>
                <a:cubicBezTo>
                  <a:pt x="3201934" y="2093562"/>
                  <a:pt x="3048135" y="2252954"/>
                  <a:pt x="3036950" y="2542374"/>
                </a:cubicBezTo>
                <a:cubicBezTo>
                  <a:pt x="3025765" y="2831794"/>
                  <a:pt x="3140414" y="3248448"/>
                  <a:pt x="3146007" y="3540664"/>
                </a:cubicBezTo>
                <a:cubicBezTo>
                  <a:pt x="3151600" y="3832880"/>
                  <a:pt x="3042543" y="4032818"/>
                  <a:pt x="3070506" y="4295673"/>
                </a:cubicBezTo>
                <a:cubicBezTo>
                  <a:pt x="3098469" y="4558528"/>
                  <a:pt x="3287222" y="4919255"/>
                  <a:pt x="3313787" y="5117794"/>
                </a:cubicBezTo>
                <a:cubicBezTo>
                  <a:pt x="3340352" y="5316333"/>
                  <a:pt x="3298407" y="5418399"/>
                  <a:pt x="3229897" y="5486909"/>
                </a:cubicBezTo>
                <a:cubicBezTo>
                  <a:pt x="3161387" y="5555419"/>
                  <a:pt x="2902726" y="5528854"/>
                  <a:pt x="2902726" y="5528854"/>
                </a:cubicBezTo>
                <a:lnTo>
                  <a:pt x="285361" y="5554021"/>
                </a:lnTo>
                <a:close/>
              </a:path>
            </a:pathLst>
          </a:cu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grpSp>
        <p:nvGrpSpPr>
          <p:cNvPr id="411" name="Grupė 410">
            <a:extLst>
              <a:ext uri="{FF2B5EF4-FFF2-40B4-BE49-F238E27FC236}">
                <a16:creationId xmlns:a16="http://schemas.microsoft.com/office/drawing/2014/main" id="{C42F5575-E827-47D6-8AB5-B939DADA5379}"/>
              </a:ext>
            </a:extLst>
          </p:cNvPr>
          <p:cNvGrpSpPr/>
          <p:nvPr/>
        </p:nvGrpSpPr>
        <p:grpSpPr>
          <a:xfrm>
            <a:off x="10786462" y="1492015"/>
            <a:ext cx="305925" cy="358787"/>
            <a:chOff x="2641349" y="1492015"/>
            <a:chExt cx="305925" cy="358787"/>
          </a:xfrm>
        </p:grpSpPr>
        <p:sp>
          <p:nvSpPr>
            <p:cNvPr id="412" name="Mėnulis 411">
              <a:extLst>
                <a:ext uri="{FF2B5EF4-FFF2-40B4-BE49-F238E27FC236}">
                  <a16:creationId xmlns:a16="http://schemas.microsoft.com/office/drawing/2014/main" id="{DFB85AFA-E405-40A4-A0B7-BF1FDC3D64D0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66FF33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13" name="Linksmas veidelis 412">
              <a:extLst>
                <a:ext uri="{FF2B5EF4-FFF2-40B4-BE49-F238E27FC236}">
                  <a16:creationId xmlns:a16="http://schemas.microsoft.com/office/drawing/2014/main" id="{C0577898-C36B-4EB0-993B-69BAB9D54C8D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14" name="Grupė 413">
              <a:extLst>
                <a:ext uri="{FF2B5EF4-FFF2-40B4-BE49-F238E27FC236}">
                  <a16:creationId xmlns:a16="http://schemas.microsoft.com/office/drawing/2014/main" id="{9A428465-9EC8-4B59-9397-55B5C7FC4D65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15" name="Cilindras 414">
                <a:extLst>
                  <a:ext uri="{FF2B5EF4-FFF2-40B4-BE49-F238E27FC236}">
                    <a16:creationId xmlns:a16="http://schemas.microsoft.com/office/drawing/2014/main" id="{1366EF1B-CD49-4227-9D29-62E191F16758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16" name="Cilindras 415">
                <a:extLst>
                  <a:ext uri="{FF2B5EF4-FFF2-40B4-BE49-F238E27FC236}">
                    <a16:creationId xmlns:a16="http://schemas.microsoft.com/office/drawing/2014/main" id="{DEAC4DE2-098F-48F0-A363-5ECC2E7CAD9C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66FF33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17" name="Grupė 416">
            <a:extLst>
              <a:ext uri="{FF2B5EF4-FFF2-40B4-BE49-F238E27FC236}">
                <a16:creationId xmlns:a16="http://schemas.microsoft.com/office/drawing/2014/main" id="{E603CC70-1AC9-40DB-9B0D-A26080FD3FDA}"/>
              </a:ext>
            </a:extLst>
          </p:cNvPr>
          <p:cNvGrpSpPr/>
          <p:nvPr/>
        </p:nvGrpSpPr>
        <p:grpSpPr>
          <a:xfrm>
            <a:off x="9157582" y="3138941"/>
            <a:ext cx="305925" cy="358787"/>
            <a:chOff x="2641349" y="1492015"/>
            <a:chExt cx="305925" cy="358787"/>
          </a:xfrm>
        </p:grpSpPr>
        <p:sp>
          <p:nvSpPr>
            <p:cNvPr id="418" name="Mėnulis 417">
              <a:extLst>
                <a:ext uri="{FF2B5EF4-FFF2-40B4-BE49-F238E27FC236}">
                  <a16:creationId xmlns:a16="http://schemas.microsoft.com/office/drawing/2014/main" id="{50228C7D-06D5-4C73-89A1-25E66D1FDA04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19" name="Linksmas veidelis 418">
              <a:extLst>
                <a:ext uri="{FF2B5EF4-FFF2-40B4-BE49-F238E27FC236}">
                  <a16:creationId xmlns:a16="http://schemas.microsoft.com/office/drawing/2014/main" id="{3A5A88C4-7758-4339-AB71-973F226CE26F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20" name="Grupė 419">
              <a:extLst>
                <a:ext uri="{FF2B5EF4-FFF2-40B4-BE49-F238E27FC236}">
                  <a16:creationId xmlns:a16="http://schemas.microsoft.com/office/drawing/2014/main" id="{3B303654-7AF4-469A-B414-ADA26F72CC35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21" name="Cilindras 420">
                <a:extLst>
                  <a:ext uri="{FF2B5EF4-FFF2-40B4-BE49-F238E27FC236}">
                    <a16:creationId xmlns:a16="http://schemas.microsoft.com/office/drawing/2014/main" id="{F9583B53-F8A2-497B-977A-C2FAFB16C304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22" name="Cilindras 421">
                <a:extLst>
                  <a:ext uri="{FF2B5EF4-FFF2-40B4-BE49-F238E27FC236}">
                    <a16:creationId xmlns:a16="http://schemas.microsoft.com/office/drawing/2014/main" id="{49A421DD-AAC6-42C1-BF55-27D75CD16045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23" name="Grupė 422">
            <a:extLst>
              <a:ext uri="{FF2B5EF4-FFF2-40B4-BE49-F238E27FC236}">
                <a16:creationId xmlns:a16="http://schemas.microsoft.com/office/drawing/2014/main" id="{B7B3641E-86EF-413B-941C-A023B5D44B1E}"/>
              </a:ext>
            </a:extLst>
          </p:cNvPr>
          <p:cNvGrpSpPr/>
          <p:nvPr/>
        </p:nvGrpSpPr>
        <p:grpSpPr>
          <a:xfrm>
            <a:off x="10913722" y="4226508"/>
            <a:ext cx="305925" cy="358787"/>
            <a:chOff x="2641349" y="1492015"/>
            <a:chExt cx="305925" cy="358787"/>
          </a:xfrm>
        </p:grpSpPr>
        <p:sp>
          <p:nvSpPr>
            <p:cNvPr id="424" name="Mėnulis 423">
              <a:extLst>
                <a:ext uri="{FF2B5EF4-FFF2-40B4-BE49-F238E27FC236}">
                  <a16:creationId xmlns:a16="http://schemas.microsoft.com/office/drawing/2014/main" id="{833799E4-19A9-4651-AEE5-7DF4AEBD7F2B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66FF33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25" name="Linksmas veidelis 424">
              <a:extLst>
                <a:ext uri="{FF2B5EF4-FFF2-40B4-BE49-F238E27FC236}">
                  <a16:creationId xmlns:a16="http://schemas.microsoft.com/office/drawing/2014/main" id="{1BEEEE83-4767-41DF-82EC-97E4A0DFDD8F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26" name="Grupė 425">
              <a:extLst>
                <a:ext uri="{FF2B5EF4-FFF2-40B4-BE49-F238E27FC236}">
                  <a16:creationId xmlns:a16="http://schemas.microsoft.com/office/drawing/2014/main" id="{106BCC4A-47E2-4D8B-9B7E-9DC2DAF35818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27" name="Cilindras 426">
                <a:extLst>
                  <a:ext uri="{FF2B5EF4-FFF2-40B4-BE49-F238E27FC236}">
                    <a16:creationId xmlns:a16="http://schemas.microsoft.com/office/drawing/2014/main" id="{6E8AA6F8-37B8-43BC-A132-FA13FFB155EB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28" name="Cilindras 427">
                <a:extLst>
                  <a:ext uri="{FF2B5EF4-FFF2-40B4-BE49-F238E27FC236}">
                    <a16:creationId xmlns:a16="http://schemas.microsoft.com/office/drawing/2014/main" id="{3D291DD1-2699-4E99-A5C5-777092761E8B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66FF33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29" name="Grupė 428">
            <a:extLst>
              <a:ext uri="{FF2B5EF4-FFF2-40B4-BE49-F238E27FC236}">
                <a16:creationId xmlns:a16="http://schemas.microsoft.com/office/drawing/2014/main" id="{013D4927-FB37-4A03-BCC4-5A505E716172}"/>
              </a:ext>
            </a:extLst>
          </p:cNvPr>
          <p:cNvGrpSpPr/>
          <p:nvPr/>
        </p:nvGrpSpPr>
        <p:grpSpPr>
          <a:xfrm>
            <a:off x="9243567" y="949844"/>
            <a:ext cx="305925" cy="358787"/>
            <a:chOff x="2641349" y="1492015"/>
            <a:chExt cx="305925" cy="358787"/>
          </a:xfrm>
        </p:grpSpPr>
        <p:sp>
          <p:nvSpPr>
            <p:cNvPr id="430" name="Mėnulis 429">
              <a:extLst>
                <a:ext uri="{FF2B5EF4-FFF2-40B4-BE49-F238E27FC236}">
                  <a16:creationId xmlns:a16="http://schemas.microsoft.com/office/drawing/2014/main" id="{8F7E4F3D-C766-478F-96EB-82AA3BCE62A8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F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31" name="Linksmas veidelis 430">
              <a:extLst>
                <a:ext uri="{FF2B5EF4-FFF2-40B4-BE49-F238E27FC236}">
                  <a16:creationId xmlns:a16="http://schemas.microsoft.com/office/drawing/2014/main" id="{2DAB3E92-F500-4F19-BF9D-8DCFDBF19476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32" name="Grupė 431">
              <a:extLst>
                <a:ext uri="{FF2B5EF4-FFF2-40B4-BE49-F238E27FC236}">
                  <a16:creationId xmlns:a16="http://schemas.microsoft.com/office/drawing/2014/main" id="{41564234-A6A2-4351-8077-047686DD4A99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33" name="Cilindras 432">
                <a:extLst>
                  <a:ext uri="{FF2B5EF4-FFF2-40B4-BE49-F238E27FC236}">
                    <a16:creationId xmlns:a16="http://schemas.microsoft.com/office/drawing/2014/main" id="{063390C1-B883-4B98-9D6E-8842E19C1701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34" name="Cilindras 433">
                <a:extLst>
                  <a:ext uri="{FF2B5EF4-FFF2-40B4-BE49-F238E27FC236}">
                    <a16:creationId xmlns:a16="http://schemas.microsoft.com/office/drawing/2014/main" id="{930C4126-7234-4F82-9DC5-D1DAAA9AF6A3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F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35" name="Grupė 434">
            <a:extLst>
              <a:ext uri="{FF2B5EF4-FFF2-40B4-BE49-F238E27FC236}">
                <a16:creationId xmlns:a16="http://schemas.microsoft.com/office/drawing/2014/main" id="{69D1339B-3AAE-42D1-99CF-86EB47447A8A}"/>
              </a:ext>
            </a:extLst>
          </p:cNvPr>
          <p:cNvGrpSpPr/>
          <p:nvPr/>
        </p:nvGrpSpPr>
        <p:grpSpPr>
          <a:xfrm>
            <a:off x="9007556" y="4781678"/>
            <a:ext cx="305925" cy="358787"/>
            <a:chOff x="2641349" y="1492015"/>
            <a:chExt cx="305925" cy="358787"/>
          </a:xfrm>
        </p:grpSpPr>
        <p:sp>
          <p:nvSpPr>
            <p:cNvPr id="436" name="Mėnulis 435">
              <a:extLst>
                <a:ext uri="{FF2B5EF4-FFF2-40B4-BE49-F238E27FC236}">
                  <a16:creationId xmlns:a16="http://schemas.microsoft.com/office/drawing/2014/main" id="{D0528BBB-CE3E-4B73-89A2-85EC9D01D798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37" name="Linksmas veidelis 436">
              <a:extLst>
                <a:ext uri="{FF2B5EF4-FFF2-40B4-BE49-F238E27FC236}">
                  <a16:creationId xmlns:a16="http://schemas.microsoft.com/office/drawing/2014/main" id="{19DCA711-D540-4F08-B1F4-A21B453E4DB3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38" name="Grupė 437">
              <a:extLst>
                <a:ext uri="{FF2B5EF4-FFF2-40B4-BE49-F238E27FC236}">
                  <a16:creationId xmlns:a16="http://schemas.microsoft.com/office/drawing/2014/main" id="{341056F4-6254-47AB-A4C5-CFA7B5C610CC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39" name="Cilindras 438">
                <a:extLst>
                  <a:ext uri="{FF2B5EF4-FFF2-40B4-BE49-F238E27FC236}">
                    <a16:creationId xmlns:a16="http://schemas.microsoft.com/office/drawing/2014/main" id="{F602BFE0-F5F5-492B-BB5C-2BBDEA1D0FF2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40" name="Cilindras 439">
                <a:extLst>
                  <a:ext uri="{FF2B5EF4-FFF2-40B4-BE49-F238E27FC236}">
                    <a16:creationId xmlns:a16="http://schemas.microsoft.com/office/drawing/2014/main" id="{BA4AC350-97E8-42A8-AC2E-FFC5DAC8BE02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41" name="Grupė 440">
            <a:extLst>
              <a:ext uri="{FF2B5EF4-FFF2-40B4-BE49-F238E27FC236}">
                <a16:creationId xmlns:a16="http://schemas.microsoft.com/office/drawing/2014/main" id="{4B9CC13B-7451-4E8D-AE4F-77467C252E94}"/>
              </a:ext>
            </a:extLst>
          </p:cNvPr>
          <p:cNvGrpSpPr/>
          <p:nvPr/>
        </p:nvGrpSpPr>
        <p:grpSpPr>
          <a:xfrm>
            <a:off x="10864983" y="401578"/>
            <a:ext cx="305925" cy="358787"/>
            <a:chOff x="2641349" y="1492015"/>
            <a:chExt cx="305925" cy="358787"/>
          </a:xfrm>
        </p:grpSpPr>
        <p:sp>
          <p:nvSpPr>
            <p:cNvPr id="442" name="Mėnulis 441">
              <a:extLst>
                <a:ext uri="{FF2B5EF4-FFF2-40B4-BE49-F238E27FC236}">
                  <a16:creationId xmlns:a16="http://schemas.microsoft.com/office/drawing/2014/main" id="{B69DC8AA-9E12-4559-95A9-600144460E50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5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43" name="Linksmas veidelis 442">
              <a:extLst>
                <a:ext uri="{FF2B5EF4-FFF2-40B4-BE49-F238E27FC236}">
                  <a16:creationId xmlns:a16="http://schemas.microsoft.com/office/drawing/2014/main" id="{0C506D27-1331-48A7-9397-7975DB93ECB6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44" name="Grupė 443">
              <a:extLst>
                <a:ext uri="{FF2B5EF4-FFF2-40B4-BE49-F238E27FC236}">
                  <a16:creationId xmlns:a16="http://schemas.microsoft.com/office/drawing/2014/main" id="{BD76E4BA-B7F6-43B2-A4F7-CBE2396DBF82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45" name="Cilindras 444">
                <a:extLst>
                  <a:ext uri="{FF2B5EF4-FFF2-40B4-BE49-F238E27FC236}">
                    <a16:creationId xmlns:a16="http://schemas.microsoft.com/office/drawing/2014/main" id="{DE50EB2D-28B1-414C-8614-9970DD490588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46" name="Cilindras 445">
                <a:extLst>
                  <a:ext uri="{FF2B5EF4-FFF2-40B4-BE49-F238E27FC236}">
                    <a16:creationId xmlns:a16="http://schemas.microsoft.com/office/drawing/2014/main" id="{BE20789F-B868-4F45-9724-6C5B5A0B851A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5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47" name="Grupė 446">
            <a:extLst>
              <a:ext uri="{FF2B5EF4-FFF2-40B4-BE49-F238E27FC236}">
                <a16:creationId xmlns:a16="http://schemas.microsoft.com/office/drawing/2014/main" id="{43F21A9C-80B4-488C-BEF7-3340E1E303F0}"/>
              </a:ext>
            </a:extLst>
          </p:cNvPr>
          <p:cNvGrpSpPr/>
          <p:nvPr/>
        </p:nvGrpSpPr>
        <p:grpSpPr>
          <a:xfrm>
            <a:off x="10033920" y="2039928"/>
            <a:ext cx="305925" cy="358787"/>
            <a:chOff x="2641349" y="1492015"/>
            <a:chExt cx="305925" cy="358787"/>
          </a:xfrm>
        </p:grpSpPr>
        <p:sp>
          <p:nvSpPr>
            <p:cNvPr id="448" name="Mėnulis 447">
              <a:extLst>
                <a:ext uri="{FF2B5EF4-FFF2-40B4-BE49-F238E27FC236}">
                  <a16:creationId xmlns:a16="http://schemas.microsoft.com/office/drawing/2014/main" id="{854E5AD4-44E9-4F01-9B4B-0F0F39F4CCB0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49" name="Linksmas veidelis 448">
              <a:extLst>
                <a:ext uri="{FF2B5EF4-FFF2-40B4-BE49-F238E27FC236}">
                  <a16:creationId xmlns:a16="http://schemas.microsoft.com/office/drawing/2014/main" id="{23C65BC1-51A2-44CC-8549-BB047F2B63A1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50" name="Grupė 449">
              <a:extLst>
                <a:ext uri="{FF2B5EF4-FFF2-40B4-BE49-F238E27FC236}">
                  <a16:creationId xmlns:a16="http://schemas.microsoft.com/office/drawing/2014/main" id="{1093BEF6-113B-4492-9810-EF833ED014DA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51" name="Cilindras 450">
                <a:extLst>
                  <a:ext uri="{FF2B5EF4-FFF2-40B4-BE49-F238E27FC236}">
                    <a16:creationId xmlns:a16="http://schemas.microsoft.com/office/drawing/2014/main" id="{E10890C6-3196-4158-813C-EB95AF9491DC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52" name="Cilindras 451">
                <a:extLst>
                  <a:ext uri="{FF2B5EF4-FFF2-40B4-BE49-F238E27FC236}">
                    <a16:creationId xmlns:a16="http://schemas.microsoft.com/office/drawing/2014/main" id="{0A4C6470-3AA8-42BC-AA3E-2C027E264DDD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53" name="Grupė 452">
            <a:extLst>
              <a:ext uri="{FF2B5EF4-FFF2-40B4-BE49-F238E27FC236}">
                <a16:creationId xmlns:a16="http://schemas.microsoft.com/office/drawing/2014/main" id="{D3A79ACF-A4B8-4A17-B42E-8AD7A31EAC82}"/>
              </a:ext>
            </a:extLst>
          </p:cNvPr>
          <p:cNvGrpSpPr/>
          <p:nvPr/>
        </p:nvGrpSpPr>
        <p:grpSpPr>
          <a:xfrm>
            <a:off x="10942599" y="3138692"/>
            <a:ext cx="305925" cy="358787"/>
            <a:chOff x="2641349" y="1492015"/>
            <a:chExt cx="305925" cy="358787"/>
          </a:xfrm>
        </p:grpSpPr>
        <p:sp>
          <p:nvSpPr>
            <p:cNvPr id="454" name="Mėnulis 453">
              <a:extLst>
                <a:ext uri="{FF2B5EF4-FFF2-40B4-BE49-F238E27FC236}">
                  <a16:creationId xmlns:a16="http://schemas.microsoft.com/office/drawing/2014/main" id="{8E9FA3B5-638E-407F-9B6D-50FAEAFCC301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99FF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55" name="Linksmas veidelis 454">
              <a:extLst>
                <a:ext uri="{FF2B5EF4-FFF2-40B4-BE49-F238E27FC236}">
                  <a16:creationId xmlns:a16="http://schemas.microsoft.com/office/drawing/2014/main" id="{4CF97536-FB02-48E6-A9B4-CB1CEF25A836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56" name="Grupė 455">
              <a:extLst>
                <a:ext uri="{FF2B5EF4-FFF2-40B4-BE49-F238E27FC236}">
                  <a16:creationId xmlns:a16="http://schemas.microsoft.com/office/drawing/2014/main" id="{AF4D2559-4309-406D-A873-36C21628A3EF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57" name="Cilindras 456">
                <a:extLst>
                  <a:ext uri="{FF2B5EF4-FFF2-40B4-BE49-F238E27FC236}">
                    <a16:creationId xmlns:a16="http://schemas.microsoft.com/office/drawing/2014/main" id="{F7AE6845-0686-4D46-9366-F04A828D87EE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58" name="Cilindras 457">
                <a:extLst>
                  <a:ext uri="{FF2B5EF4-FFF2-40B4-BE49-F238E27FC236}">
                    <a16:creationId xmlns:a16="http://schemas.microsoft.com/office/drawing/2014/main" id="{4E70AE8A-6B1C-4FAA-B005-241DC30D657E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99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59" name="Grupė 458">
            <a:extLst>
              <a:ext uri="{FF2B5EF4-FFF2-40B4-BE49-F238E27FC236}">
                <a16:creationId xmlns:a16="http://schemas.microsoft.com/office/drawing/2014/main" id="{1FD6392A-33D1-4CFD-B1BB-ABB7FCBE48BC}"/>
              </a:ext>
            </a:extLst>
          </p:cNvPr>
          <p:cNvGrpSpPr/>
          <p:nvPr/>
        </p:nvGrpSpPr>
        <p:grpSpPr>
          <a:xfrm>
            <a:off x="9894822" y="1494480"/>
            <a:ext cx="305925" cy="358787"/>
            <a:chOff x="2641349" y="1492015"/>
            <a:chExt cx="305925" cy="358787"/>
          </a:xfrm>
        </p:grpSpPr>
        <p:sp>
          <p:nvSpPr>
            <p:cNvPr id="460" name="Mėnulis 459">
              <a:extLst>
                <a:ext uri="{FF2B5EF4-FFF2-40B4-BE49-F238E27FC236}">
                  <a16:creationId xmlns:a16="http://schemas.microsoft.com/office/drawing/2014/main" id="{28538561-257E-4539-997B-E6D613DF29BE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FFCC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61" name="Linksmas veidelis 460">
              <a:extLst>
                <a:ext uri="{FF2B5EF4-FFF2-40B4-BE49-F238E27FC236}">
                  <a16:creationId xmlns:a16="http://schemas.microsoft.com/office/drawing/2014/main" id="{9051DAAC-1CFF-45AC-B788-168922C136C5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62" name="Grupė 461">
              <a:extLst>
                <a:ext uri="{FF2B5EF4-FFF2-40B4-BE49-F238E27FC236}">
                  <a16:creationId xmlns:a16="http://schemas.microsoft.com/office/drawing/2014/main" id="{13731350-3764-4616-8729-8799E711C318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63" name="Cilindras 462">
                <a:extLst>
                  <a:ext uri="{FF2B5EF4-FFF2-40B4-BE49-F238E27FC236}">
                    <a16:creationId xmlns:a16="http://schemas.microsoft.com/office/drawing/2014/main" id="{7563570F-986F-4FCF-BF1B-AAD6D3D5E998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64" name="Cilindras 463">
                <a:extLst>
                  <a:ext uri="{FF2B5EF4-FFF2-40B4-BE49-F238E27FC236}">
                    <a16:creationId xmlns:a16="http://schemas.microsoft.com/office/drawing/2014/main" id="{B145EA9F-1A1E-48C4-86C8-677575A5EB9B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FFCC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65" name="Grupė 464">
            <a:extLst>
              <a:ext uri="{FF2B5EF4-FFF2-40B4-BE49-F238E27FC236}">
                <a16:creationId xmlns:a16="http://schemas.microsoft.com/office/drawing/2014/main" id="{FF826335-2123-4AFA-B24A-D2723DD3394E}"/>
              </a:ext>
            </a:extLst>
          </p:cNvPr>
          <p:cNvGrpSpPr/>
          <p:nvPr/>
        </p:nvGrpSpPr>
        <p:grpSpPr>
          <a:xfrm>
            <a:off x="9017893" y="2588095"/>
            <a:ext cx="305925" cy="358787"/>
            <a:chOff x="2641349" y="1492015"/>
            <a:chExt cx="305925" cy="358787"/>
          </a:xfrm>
        </p:grpSpPr>
        <p:sp>
          <p:nvSpPr>
            <p:cNvPr id="466" name="Mėnulis 465">
              <a:extLst>
                <a:ext uri="{FF2B5EF4-FFF2-40B4-BE49-F238E27FC236}">
                  <a16:creationId xmlns:a16="http://schemas.microsoft.com/office/drawing/2014/main" id="{D642A402-628F-4D77-94B3-C77A2237B258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70C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67" name="Linksmas veidelis 466">
              <a:extLst>
                <a:ext uri="{FF2B5EF4-FFF2-40B4-BE49-F238E27FC236}">
                  <a16:creationId xmlns:a16="http://schemas.microsoft.com/office/drawing/2014/main" id="{6E0274C3-2E74-4B7E-B629-0D3E1C3D7669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68" name="Grupė 467">
              <a:extLst>
                <a:ext uri="{FF2B5EF4-FFF2-40B4-BE49-F238E27FC236}">
                  <a16:creationId xmlns:a16="http://schemas.microsoft.com/office/drawing/2014/main" id="{A9B8C110-A801-4595-ACE5-094543B391DE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69" name="Cilindras 468">
                <a:extLst>
                  <a:ext uri="{FF2B5EF4-FFF2-40B4-BE49-F238E27FC236}">
                    <a16:creationId xmlns:a16="http://schemas.microsoft.com/office/drawing/2014/main" id="{CE39453A-FC4F-4F6F-8F0B-E2CDD83002D1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70" name="Cilindras 469">
                <a:extLst>
                  <a:ext uri="{FF2B5EF4-FFF2-40B4-BE49-F238E27FC236}">
                    <a16:creationId xmlns:a16="http://schemas.microsoft.com/office/drawing/2014/main" id="{AC10F4B8-20A8-4C1C-82EA-1B1D08FFE129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70C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71" name="Grupė 470">
            <a:extLst>
              <a:ext uri="{FF2B5EF4-FFF2-40B4-BE49-F238E27FC236}">
                <a16:creationId xmlns:a16="http://schemas.microsoft.com/office/drawing/2014/main" id="{AF447E7E-DD9B-449B-AD22-C95EA1BCD904}"/>
              </a:ext>
            </a:extLst>
          </p:cNvPr>
          <p:cNvGrpSpPr/>
          <p:nvPr/>
        </p:nvGrpSpPr>
        <p:grpSpPr>
          <a:xfrm>
            <a:off x="9890375" y="3682209"/>
            <a:ext cx="305925" cy="358787"/>
            <a:chOff x="2641349" y="1492015"/>
            <a:chExt cx="305925" cy="358787"/>
          </a:xfrm>
        </p:grpSpPr>
        <p:sp>
          <p:nvSpPr>
            <p:cNvPr id="472" name="Mėnulis 471">
              <a:extLst>
                <a:ext uri="{FF2B5EF4-FFF2-40B4-BE49-F238E27FC236}">
                  <a16:creationId xmlns:a16="http://schemas.microsoft.com/office/drawing/2014/main" id="{7A7F5F7A-FCA7-4E8E-B6A4-2036CC231970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5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73" name="Linksmas veidelis 472">
              <a:extLst>
                <a:ext uri="{FF2B5EF4-FFF2-40B4-BE49-F238E27FC236}">
                  <a16:creationId xmlns:a16="http://schemas.microsoft.com/office/drawing/2014/main" id="{B7F59FAC-C10C-4C93-AFC8-767D78EE4391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74" name="Grupė 473">
              <a:extLst>
                <a:ext uri="{FF2B5EF4-FFF2-40B4-BE49-F238E27FC236}">
                  <a16:creationId xmlns:a16="http://schemas.microsoft.com/office/drawing/2014/main" id="{5F808948-4923-488E-8940-1ADAE4D9502E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75" name="Cilindras 474">
                <a:extLst>
                  <a:ext uri="{FF2B5EF4-FFF2-40B4-BE49-F238E27FC236}">
                    <a16:creationId xmlns:a16="http://schemas.microsoft.com/office/drawing/2014/main" id="{EB221253-ADC7-4307-B40C-51E822802C5D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76" name="Cilindras 475">
                <a:extLst>
                  <a:ext uri="{FF2B5EF4-FFF2-40B4-BE49-F238E27FC236}">
                    <a16:creationId xmlns:a16="http://schemas.microsoft.com/office/drawing/2014/main" id="{19A35489-59DB-4543-B044-87686F215734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5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77" name="Grupė 476">
            <a:extLst>
              <a:ext uri="{FF2B5EF4-FFF2-40B4-BE49-F238E27FC236}">
                <a16:creationId xmlns:a16="http://schemas.microsoft.com/office/drawing/2014/main" id="{44809EC5-A0C0-4811-A081-7AA3B098E0DD}"/>
              </a:ext>
            </a:extLst>
          </p:cNvPr>
          <p:cNvGrpSpPr/>
          <p:nvPr/>
        </p:nvGrpSpPr>
        <p:grpSpPr>
          <a:xfrm>
            <a:off x="10795872" y="2587357"/>
            <a:ext cx="305925" cy="358787"/>
            <a:chOff x="2641349" y="1492015"/>
            <a:chExt cx="305925" cy="358787"/>
          </a:xfrm>
        </p:grpSpPr>
        <p:sp>
          <p:nvSpPr>
            <p:cNvPr id="478" name="Mėnulis 477">
              <a:extLst>
                <a:ext uri="{FF2B5EF4-FFF2-40B4-BE49-F238E27FC236}">
                  <a16:creationId xmlns:a16="http://schemas.microsoft.com/office/drawing/2014/main" id="{4EF475F7-A56D-42A6-A1F3-2BF80411B90E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79" name="Linksmas veidelis 478">
              <a:extLst>
                <a:ext uri="{FF2B5EF4-FFF2-40B4-BE49-F238E27FC236}">
                  <a16:creationId xmlns:a16="http://schemas.microsoft.com/office/drawing/2014/main" id="{6E335F8B-6502-4126-A4F1-4387496A37EE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80" name="Grupė 479">
              <a:extLst>
                <a:ext uri="{FF2B5EF4-FFF2-40B4-BE49-F238E27FC236}">
                  <a16:creationId xmlns:a16="http://schemas.microsoft.com/office/drawing/2014/main" id="{2D315603-ED23-4D64-84A1-703D7DB09E65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81" name="Cilindras 480">
                <a:extLst>
                  <a:ext uri="{FF2B5EF4-FFF2-40B4-BE49-F238E27FC236}">
                    <a16:creationId xmlns:a16="http://schemas.microsoft.com/office/drawing/2014/main" id="{91778284-D4C6-4C79-BBED-895E81E4E53F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82" name="Cilindras 481">
                <a:extLst>
                  <a:ext uri="{FF2B5EF4-FFF2-40B4-BE49-F238E27FC236}">
                    <a16:creationId xmlns:a16="http://schemas.microsoft.com/office/drawing/2014/main" id="{AEF81DC6-49C9-4A5C-AEEE-8C1CB0F019E6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83" name="Grupė 482">
            <a:extLst>
              <a:ext uri="{FF2B5EF4-FFF2-40B4-BE49-F238E27FC236}">
                <a16:creationId xmlns:a16="http://schemas.microsoft.com/office/drawing/2014/main" id="{A1B3EDA5-8CDF-41F6-AAD7-4E21DBBEF823}"/>
              </a:ext>
            </a:extLst>
          </p:cNvPr>
          <p:cNvGrpSpPr/>
          <p:nvPr/>
        </p:nvGrpSpPr>
        <p:grpSpPr>
          <a:xfrm>
            <a:off x="10057190" y="3138255"/>
            <a:ext cx="305925" cy="358787"/>
            <a:chOff x="2641349" y="1492015"/>
            <a:chExt cx="305925" cy="358787"/>
          </a:xfrm>
        </p:grpSpPr>
        <p:sp>
          <p:nvSpPr>
            <p:cNvPr id="484" name="Mėnulis 483">
              <a:extLst>
                <a:ext uri="{FF2B5EF4-FFF2-40B4-BE49-F238E27FC236}">
                  <a16:creationId xmlns:a16="http://schemas.microsoft.com/office/drawing/2014/main" id="{09EE8FA9-F7AF-4007-9C56-890C0A81C927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85" name="Linksmas veidelis 484">
              <a:extLst>
                <a:ext uri="{FF2B5EF4-FFF2-40B4-BE49-F238E27FC236}">
                  <a16:creationId xmlns:a16="http://schemas.microsoft.com/office/drawing/2014/main" id="{02E727CC-96D6-42E0-8D45-CA63504DB943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86" name="Grupė 485">
              <a:extLst>
                <a:ext uri="{FF2B5EF4-FFF2-40B4-BE49-F238E27FC236}">
                  <a16:creationId xmlns:a16="http://schemas.microsoft.com/office/drawing/2014/main" id="{FCA14B3E-FAC2-483D-8FD0-A7004ED61E25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87" name="Cilindras 486">
                <a:extLst>
                  <a:ext uri="{FF2B5EF4-FFF2-40B4-BE49-F238E27FC236}">
                    <a16:creationId xmlns:a16="http://schemas.microsoft.com/office/drawing/2014/main" id="{BF5EBE15-8AB4-4219-A60B-C957F82D0F45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88" name="Cilindras 487">
                <a:extLst>
                  <a:ext uri="{FF2B5EF4-FFF2-40B4-BE49-F238E27FC236}">
                    <a16:creationId xmlns:a16="http://schemas.microsoft.com/office/drawing/2014/main" id="{68FB64AB-B8FE-4E92-9968-0BEE1283C006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89" name="Grupė 488">
            <a:extLst>
              <a:ext uri="{FF2B5EF4-FFF2-40B4-BE49-F238E27FC236}">
                <a16:creationId xmlns:a16="http://schemas.microsoft.com/office/drawing/2014/main" id="{04AA88AE-2B65-464E-9383-5242A2177BD6}"/>
              </a:ext>
            </a:extLst>
          </p:cNvPr>
          <p:cNvGrpSpPr/>
          <p:nvPr/>
        </p:nvGrpSpPr>
        <p:grpSpPr>
          <a:xfrm>
            <a:off x="11046822" y="949216"/>
            <a:ext cx="305925" cy="358787"/>
            <a:chOff x="2641349" y="1492015"/>
            <a:chExt cx="305925" cy="358787"/>
          </a:xfrm>
        </p:grpSpPr>
        <p:sp>
          <p:nvSpPr>
            <p:cNvPr id="490" name="Mėnulis 489">
              <a:extLst>
                <a:ext uri="{FF2B5EF4-FFF2-40B4-BE49-F238E27FC236}">
                  <a16:creationId xmlns:a16="http://schemas.microsoft.com/office/drawing/2014/main" id="{3D554134-2744-42B8-B0E2-926C5834D266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bg1">
                <a:lumMod val="6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91" name="Linksmas veidelis 490">
              <a:extLst>
                <a:ext uri="{FF2B5EF4-FFF2-40B4-BE49-F238E27FC236}">
                  <a16:creationId xmlns:a16="http://schemas.microsoft.com/office/drawing/2014/main" id="{16F2F269-F343-4F5C-AC77-49FF4CEBB7D9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92" name="Grupė 491">
              <a:extLst>
                <a:ext uri="{FF2B5EF4-FFF2-40B4-BE49-F238E27FC236}">
                  <a16:creationId xmlns:a16="http://schemas.microsoft.com/office/drawing/2014/main" id="{22719C3D-4B0F-422F-AA4E-576C3B74E9DF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93" name="Cilindras 492">
                <a:extLst>
                  <a:ext uri="{FF2B5EF4-FFF2-40B4-BE49-F238E27FC236}">
                    <a16:creationId xmlns:a16="http://schemas.microsoft.com/office/drawing/2014/main" id="{70B1BF69-94BD-4C76-824E-B8401FFDC425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494" name="Cilindras 493">
                <a:extLst>
                  <a:ext uri="{FF2B5EF4-FFF2-40B4-BE49-F238E27FC236}">
                    <a16:creationId xmlns:a16="http://schemas.microsoft.com/office/drawing/2014/main" id="{C452F8B3-9C04-42C2-8592-B6599DF63681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bg1">
                  <a:lumMod val="6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495" name="Grupė 494">
            <a:extLst>
              <a:ext uri="{FF2B5EF4-FFF2-40B4-BE49-F238E27FC236}">
                <a16:creationId xmlns:a16="http://schemas.microsoft.com/office/drawing/2014/main" id="{4C9FF545-5DC0-4DF3-8A82-BF6108B90F49}"/>
              </a:ext>
            </a:extLst>
          </p:cNvPr>
          <p:cNvGrpSpPr/>
          <p:nvPr/>
        </p:nvGrpSpPr>
        <p:grpSpPr>
          <a:xfrm>
            <a:off x="9971736" y="401492"/>
            <a:ext cx="305925" cy="358787"/>
            <a:chOff x="2641349" y="1492015"/>
            <a:chExt cx="305925" cy="358787"/>
          </a:xfrm>
        </p:grpSpPr>
        <p:sp>
          <p:nvSpPr>
            <p:cNvPr id="496" name="Mėnulis 495">
              <a:extLst>
                <a:ext uri="{FF2B5EF4-FFF2-40B4-BE49-F238E27FC236}">
                  <a16:creationId xmlns:a16="http://schemas.microsoft.com/office/drawing/2014/main" id="{13A017D2-3ACE-4AA4-9F39-D892C7872DA8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497" name="Linksmas veidelis 496">
              <a:extLst>
                <a:ext uri="{FF2B5EF4-FFF2-40B4-BE49-F238E27FC236}">
                  <a16:creationId xmlns:a16="http://schemas.microsoft.com/office/drawing/2014/main" id="{D2030635-2916-49F6-BDD2-2504D8987488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498" name="Grupė 497">
              <a:extLst>
                <a:ext uri="{FF2B5EF4-FFF2-40B4-BE49-F238E27FC236}">
                  <a16:creationId xmlns:a16="http://schemas.microsoft.com/office/drawing/2014/main" id="{EEC64A1F-0AFC-4D77-94CD-9107E18B429E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499" name="Cilindras 498">
                <a:extLst>
                  <a:ext uri="{FF2B5EF4-FFF2-40B4-BE49-F238E27FC236}">
                    <a16:creationId xmlns:a16="http://schemas.microsoft.com/office/drawing/2014/main" id="{FBB5E70A-76EE-475C-A4DB-D364B69C7DD1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00" name="Cilindras 499">
                <a:extLst>
                  <a:ext uri="{FF2B5EF4-FFF2-40B4-BE49-F238E27FC236}">
                    <a16:creationId xmlns:a16="http://schemas.microsoft.com/office/drawing/2014/main" id="{2D82F6C7-9D72-492D-B092-9ABE37874EDC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501" name="Grupė 500">
            <a:extLst>
              <a:ext uri="{FF2B5EF4-FFF2-40B4-BE49-F238E27FC236}">
                <a16:creationId xmlns:a16="http://schemas.microsoft.com/office/drawing/2014/main" id="{467C54AD-D703-4F47-B18A-DBC2F435880A}"/>
              </a:ext>
            </a:extLst>
          </p:cNvPr>
          <p:cNvGrpSpPr/>
          <p:nvPr/>
        </p:nvGrpSpPr>
        <p:grpSpPr>
          <a:xfrm>
            <a:off x="9159601" y="2045821"/>
            <a:ext cx="305925" cy="358787"/>
            <a:chOff x="2641349" y="1492015"/>
            <a:chExt cx="305925" cy="358787"/>
          </a:xfrm>
        </p:grpSpPr>
        <p:sp>
          <p:nvSpPr>
            <p:cNvPr id="502" name="Mėnulis 501">
              <a:extLst>
                <a:ext uri="{FF2B5EF4-FFF2-40B4-BE49-F238E27FC236}">
                  <a16:creationId xmlns:a16="http://schemas.microsoft.com/office/drawing/2014/main" id="{A9B28AA7-0211-4EE9-A6F9-47B50E77ADDB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bg1">
                <a:lumMod val="6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503" name="Linksmas veidelis 502">
              <a:extLst>
                <a:ext uri="{FF2B5EF4-FFF2-40B4-BE49-F238E27FC236}">
                  <a16:creationId xmlns:a16="http://schemas.microsoft.com/office/drawing/2014/main" id="{533F57E3-CFBB-477E-A8DD-2FE7D0A13EB7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504" name="Grupė 503">
              <a:extLst>
                <a:ext uri="{FF2B5EF4-FFF2-40B4-BE49-F238E27FC236}">
                  <a16:creationId xmlns:a16="http://schemas.microsoft.com/office/drawing/2014/main" id="{AB0033C7-7CBB-401E-94EC-8B27C3FD615F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505" name="Cilindras 504">
                <a:extLst>
                  <a:ext uri="{FF2B5EF4-FFF2-40B4-BE49-F238E27FC236}">
                    <a16:creationId xmlns:a16="http://schemas.microsoft.com/office/drawing/2014/main" id="{03A2E101-8CA1-4250-8DE1-DC61DB9C97D3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06" name="Cilindras 505">
                <a:extLst>
                  <a:ext uri="{FF2B5EF4-FFF2-40B4-BE49-F238E27FC236}">
                    <a16:creationId xmlns:a16="http://schemas.microsoft.com/office/drawing/2014/main" id="{57CBDDCB-43D5-4C61-8E31-28FBB03E5D29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bg1">
                  <a:lumMod val="6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507" name="Grupė 506">
            <a:extLst>
              <a:ext uri="{FF2B5EF4-FFF2-40B4-BE49-F238E27FC236}">
                <a16:creationId xmlns:a16="http://schemas.microsoft.com/office/drawing/2014/main" id="{A3514A1C-43E1-4E84-A413-41D1E4400348}"/>
              </a:ext>
            </a:extLst>
          </p:cNvPr>
          <p:cNvGrpSpPr/>
          <p:nvPr/>
        </p:nvGrpSpPr>
        <p:grpSpPr>
          <a:xfrm>
            <a:off x="9160715" y="4227407"/>
            <a:ext cx="305925" cy="358787"/>
            <a:chOff x="2641349" y="1492015"/>
            <a:chExt cx="305925" cy="358787"/>
          </a:xfrm>
        </p:grpSpPr>
        <p:sp>
          <p:nvSpPr>
            <p:cNvPr id="508" name="Mėnulis 507">
              <a:extLst>
                <a:ext uri="{FF2B5EF4-FFF2-40B4-BE49-F238E27FC236}">
                  <a16:creationId xmlns:a16="http://schemas.microsoft.com/office/drawing/2014/main" id="{6ECCE1AD-C244-4672-AA94-85F4E224AE49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509" name="Linksmas veidelis 508">
              <a:extLst>
                <a:ext uri="{FF2B5EF4-FFF2-40B4-BE49-F238E27FC236}">
                  <a16:creationId xmlns:a16="http://schemas.microsoft.com/office/drawing/2014/main" id="{62EE885E-4262-4C0C-8931-D7BC85AC6D2F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510" name="Grupė 509">
              <a:extLst>
                <a:ext uri="{FF2B5EF4-FFF2-40B4-BE49-F238E27FC236}">
                  <a16:creationId xmlns:a16="http://schemas.microsoft.com/office/drawing/2014/main" id="{9393E3B0-8479-402C-8172-C20D0F0BF8F9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511" name="Cilindras 510">
                <a:extLst>
                  <a:ext uri="{FF2B5EF4-FFF2-40B4-BE49-F238E27FC236}">
                    <a16:creationId xmlns:a16="http://schemas.microsoft.com/office/drawing/2014/main" id="{49E7EF28-DAA2-46D4-8668-B169FB1F6E21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12" name="Cilindras 511">
                <a:extLst>
                  <a:ext uri="{FF2B5EF4-FFF2-40B4-BE49-F238E27FC236}">
                    <a16:creationId xmlns:a16="http://schemas.microsoft.com/office/drawing/2014/main" id="{17AE7752-E1F8-4632-8874-7E2B0C069B4E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 dirty="0"/>
              </a:p>
            </p:txBody>
          </p:sp>
        </p:grpSp>
      </p:grpSp>
      <p:grpSp>
        <p:nvGrpSpPr>
          <p:cNvPr id="513" name="Grupė 512">
            <a:extLst>
              <a:ext uri="{FF2B5EF4-FFF2-40B4-BE49-F238E27FC236}">
                <a16:creationId xmlns:a16="http://schemas.microsoft.com/office/drawing/2014/main" id="{0071BE44-9788-4ABA-ABEB-B6C32DC0292A}"/>
              </a:ext>
            </a:extLst>
          </p:cNvPr>
          <p:cNvGrpSpPr/>
          <p:nvPr/>
        </p:nvGrpSpPr>
        <p:grpSpPr>
          <a:xfrm>
            <a:off x="8997918" y="1492015"/>
            <a:ext cx="305925" cy="358787"/>
            <a:chOff x="2641349" y="1492015"/>
            <a:chExt cx="305925" cy="358787"/>
          </a:xfrm>
        </p:grpSpPr>
        <p:sp>
          <p:nvSpPr>
            <p:cNvPr id="514" name="Mėnulis 513">
              <a:extLst>
                <a:ext uri="{FF2B5EF4-FFF2-40B4-BE49-F238E27FC236}">
                  <a16:creationId xmlns:a16="http://schemas.microsoft.com/office/drawing/2014/main" id="{4E023CDA-D29F-4635-9A24-6281E7DA62C5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515" name="Linksmas veidelis 514">
              <a:extLst>
                <a:ext uri="{FF2B5EF4-FFF2-40B4-BE49-F238E27FC236}">
                  <a16:creationId xmlns:a16="http://schemas.microsoft.com/office/drawing/2014/main" id="{EF11C365-C8E0-467F-980A-2E0070106234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516" name="Grupė 515">
              <a:extLst>
                <a:ext uri="{FF2B5EF4-FFF2-40B4-BE49-F238E27FC236}">
                  <a16:creationId xmlns:a16="http://schemas.microsoft.com/office/drawing/2014/main" id="{33A6F18A-C86C-4F90-9DE9-E7246E29EAE7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517" name="Cilindras 516">
                <a:extLst>
                  <a:ext uri="{FF2B5EF4-FFF2-40B4-BE49-F238E27FC236}">
                    <a16:creationId xmlns:a16="http://schemas.microsoft.com/office/drawing/2014/main" id="{A3B7AEA7-83DB-4890-A0AF-9043A8BEECAA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18" name="Cilindras 517">
                <a:extLst>
                  <a:ext uri="{FF2B5EF4-FFF2-40B4-BE49-F238E27FC236}">
                    <a16:creationId xmlns:a16="http://schemas.microsoft.com/office/drawing/2014/main" id="{1DBD75B2-5F9A-4AA5-B847-4C649DF43F51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519" name="Grupė 518">
            <a:extLst>
              <a:ext uri="{FF2B5EF4-FFF2-40B4-BE49-F238E27FC236}">
                <a16:creationId xmlns:a16="http://schemas.microsoft.com/office/drawing/2014/main" id="{9EEEB002-D913-4579-B2C6-B781A7DEE0FC}"/>
              </a:ext>
            </a:extLst>
          </p:cNvPr>
          <p:cNvGrpSpPr/>
          <p:nvPr/>
        </p:nvGrpSpPr>
        <p:grpSpPr>
          <a:xfrm>
            <a:off x="9082393" y="404462"/>
            <a:ext cx="305925" cy="358787"/>
            <a:chOff x="2641349" y="1492015"/>
            <a:chExt cx="305925" cy="358787"/>
          </a:xfrm>
        </p:grpSpPr>
        <p:sp>
          <p:nvSpPr>
            <p:cNvPr id="520" name="Mėnulis 519">
              <a:extLst>
                <a:ext uri="{FF2B5EF4-FFF2-40B4-BE49-F238E27FC236}">
                  <a16:creationId xmlns:a16="http://schemas.microsoft.com/office/drawing/2014/main" id="{B4FA5881-9DEF-4860-9C00-173F800E87A0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521" name="Linksmas veidelis 520">
              <a:extLst>
                <a:ext uri="{FF2B5EF4-FFF2-40B4-BE49-F238E27FC236}">
                  <a16:creationId xmlns:a16="http://schemas.microsoft.com/office/drawing/2014/main" id="{38B65930-FB1C-41A5-A295-3AABF0AD6CF6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522" name="Grupė 521">
              <a:extLst>
                <a:ext uri="{FF2B5EF4-FFF2-40B4-BE49-F238E27FC236}">
                  <a16:creationId xmlns:a16="http://schemas.microsoft.com/office/drawing/2014/main" id="{11E2D289-8235-4E82-B635-D663D7F5558C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523" name="Cilindras 522">
                <a:extLst>
                  <a:ext uri="{FF2B5EF4-FFF2-40B4-BE49-F238E27FC236}">
                    <a16:creationId xmlns:a16="http://schemas.microsoft.com/office/drawing/2014/main" id="{702DDA80-A288-4CBE-B23C-58D798E7D820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24" name="Cilindras 523">
                <a:extLst>
                  <a:ext uri="{FF2B5EF4-FFF2-40B4-BE49-F238E27FC236}">
                    <a16:creationId xmlns:a16="http://schemas.microsoft.com/office/drawing/2014/main" id="{9FF68BB3-68FB-4B74-828F-D360CE749663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C0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525" name="Grupė 524">
            <a:extLst>
              <a:ext uri="{FF2B5EF4-FFF2-40B4-BE49-F238E27FC236}">
                <a16:creationId xmlns:a16="http://schemas.microsoft.com/office/drawing/2014/main" id="{F57B2057-8851-44B6-9C5E-643E12A411A9}"/>
              </a:ext>
            </a:extLst>
          </p:cNvPr>
          <p:cNvGrpSpPr/>
          <p:nvPr/>
        </p:nvGrpSpPr>
        <p:grpSpPr>
          <a:xfrm>
            <a:off x="10940574" y="2042339"/>
            <a:ext cx="305925" cy="358787"/>
            <a:chOff x="2641349" y="1492015"/>
            <a:chExt cx="305925" cy="358787"/>
          </a:xfrm>
        </p:grpSpPr>
        <p:sp>
          <p:nvSpPr>
            <p:cNvPr id="526" name="Mėnulis 525">
              <a:extLst>
                <a:ext uri="{FF2B5EF4-FFF2-40B4-BE49-F238E27FC236}">
                  <a16:creationId xmlns:a16="http://schemas.microsoft.com/office/drawing/2014/main" id="{2B54D8E7-DD9D-471C-9EBF-00158D13F003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F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527" name="Linksmas veidelis 526">
              <a:extLst>
                <a:ext uri="{FF2B5EF4-FFF2-40B4-BE49-F238E27FC236}">
                  <a16:creationId xmlns:a16="http://schemas.microsoft.com/office/drawing/2014/main" id="{CBC930D2-4375-4095-A4A5-F486453FC109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528" name="Grupė 527">
              <a:extLst>
                <a:ext uri="{FF2B5EF4-FFF2-40B4-BE49-F238E27FC236}">
                  <a16:creationId xmlns:a16="http://schemas.microsoft.com/office/drawing/2014/main" id="{16197C64-0E76-40AD-B0A7-C6554577B232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529" name="Cilindras 528">
                <a:extLst>
                  <a:ext uri="{FF2B5EF4-FFF2-40B4-BE49-F238E27FC236}">
                    <a16:creationId xmlns:a16="http://schemas.microsoft.com/office/drawing/2014/main" id="{F1A0CED4-2D2B-49A1-BF74-4F0B9BA0DA6C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30" name="Cilindras 529">
                <a:extLst>
                  <a:ext uri="{FF2B5EF4-FFF2-40B4-BE49-F238E27FC236}">
                    <a16:creationId xmlns:a16="http://schemas.microsoft.com/office/drawing/2014/main" id="{2452BF93-0FBB-4280-9A78-082D9D3B7D2F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F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531" name="Grupė 530">
            <a:extLst>
              <a:ext uri="{FF2B5EF4-FFF2-40B4-BE49-F238E27FC236}">
                <a16:creationId xmlns:a16="http://schemas.microsoft.com/office/drawing/2014/main" id="{3B08BC84-DED2-4B22-8D47-24D9E4FB66BE}"/>
              </a:ext>
            </a:extLst>
          </p:cNvPr>
          <p:cNvGrpSpPr/>
          <p:nvPr/>
        </p:nvGrpSpPr>
        <p:grpSpPr>
          <a:xfrm>
            <a:off x="10137168" y="960016"/>
            <a:ext cx="305925" cy="358787"/>
            <a:chOff x="2641349" y="1492015"/>
            <a:chExt cx="305925" cy="358787"/>
          </a:xfrm>
        </p:grpSpPr>
        <p:sp>
          <p:nvSpPr>
            <p:cNvPr id="532" name="Mėnulis 531">
              <a:extLst>
                <a:ext uri="{FF2B5EF4-FFF2-40B4-BE49-F238E27FC236}">
                  <a16:creationId xmlns:a16="http://schemas.microsoft.com/office/drawing/2014/main" id="{18716A3C-BBC7-4254-807C-132926A8B774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FF99FF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533" name="Linksmas veidelis 532">
              <a:extLst>
                <a:ext uri="{FF2B5EF4-FFF2-40B4-BE49-F238E27FC236}">
                  <a16:creationId xmlns:a16="http://schemas.microsoft.com/office/drawing/2014/main" id="{00A5258D-1E5F-4949-9AF1-0A52DD7AA32E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534" name="Grupė 533">
              <a:extLst>
                <a:ext uri="{FF2B5EF4-FFF2-40B4-BE49-F238E27FC236}">
                  <a16:creationId xmlns:a16="http://schemas.microsoft.com/office/drawing/2014/main" id="{3560265A-C9AA-4D1D-90AF-F74D06D4D8D0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535" name="Cilindras 534">
                <a:extLst>
                  <a:ext uri="{FF2B5EF4-FFF2-40B4-BE49-F238E27FC236}">
                    <a16:creationId xmlns:a16="http://schemas.microsoft.com/office/drawing/2014/main" id="{02506FD0-2D1E-4045-A440-2E4EC617F012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36" name="Cilindras 535">
                <a:extLst>
                  <a:ext uri="{FF2B5EF4-FFF2-40B4-BE49-F238E27FC236}">
                    <a16:creationId xmlns:a16="http://schemas.microsoft.com/office/drawing/2014/main" id="{A591A557-4664-4632-87CC-2CC6BA13F431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FF99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537" name="Grupė 536">
            <a:extLst>
              <a:ext uri="{FF2B5EF4-FFF2-40B4-BE49-F238E27FC236}">
                <a16:creationId xmlns:a16="http://schemas.microsoft.com/office/drawing/2014/main" id="{5A35300A-CBBF-4A1F-8D9D-D896F797AFD9}"/>
              </a:ext>
            </a:extLst>
          </p:cNvPr>
          <p:cNvGrpSpPr/>
          <p:nvPr/>
        </p:nvGrpSpPr>
        <p:grpSpPr>
          <a:xfrm>
            <a:off x="10799047" y="4778261"/>
            <a:ext cx="305925" cy="358787"/>
            <a:chOff x="2641349" y="1492015"/>
            <a:chExt cx="305925" cy="358787"/>
          </a:xfrm>
        </p:grpSpPr>
        <p:sp>
          <p:nvSpPr>
            <p:cNvPr id="538" name="Mėnulis 537">
              <a:extLst>
                <a:ext uri="{FF2B5EF4-FFF2-40B4-BE49-F238E27FC236}">
                  <a16:creationId xmlns:a16="http://schemas.microsoft.com/office/drawing/2014/main" id="{4B1B5B14-8DB3-473F-8451-CE32F9896294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B0F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539" name="Linksmas veidelis 538">
              <a:extLst>
                <a:ext uri="{FF2B5EF4-FFF2-40B4-BE49-F238E27FC236}">
                  <a16:creationId xmlns:a16="http://schemas.microsoft.com/office/drawing/2014/main" id="{2285916B-ED03-46E4-B1FD-D8DB4A740C28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540" name="Grupė 539">
              <a:extLst>
                <a:ext uri="{FF2B5EF4-FFF2-40B4-BE49-F238E27FC236}">
                  <a16:creationId xmlns:a16="http://schemas.microsoft.com/office/drawing/2014/main" id="{E613E33C-01C2-4838-A00C-A08BF24F7858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541" name="Cilindras 540">
                <a:extLst>
                  <a:ext uri="{FF2B5EF4-FFF2-40B4-BE49-F238E27FC236}">
                    <a16:creationId xmlns:a16="http://schemas.microsoft.com/office/drawing/2014/main" id="{01EEEE5F-2C89-4C19-9FD9-740A6E8653EB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42" name="Cilindras 541">
                <a:extLst>
                  <a:ext uri="{FF2B5EF4-FFF2-40B4-BE49-F238E27FC236}">
                    <a16:creationId xmlns:a16="http://schemas.microsoft.com/office/drawing/2014/main" id="{03675A7E-AC47-41AB-8C3D-01EBF776A2C8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B0F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543" name="Grupė 542">
            <a:extLst>
              <a:ext uri="{FF2B5EF4-FFF2-40B4-BE49-F238E27FC236}">
                <a16:creationId xmlns:a16="http://schemas.microsoft.com/office/drawing/2014/main" id="{686D337C-26CC-4E55-8AE3-E580E0A740C2}"/>
              </a:ext>
            </a:extLst>
          </p:cNvPr>
          <p:cNvGrpSpPr/>
          <p:nvPr/>
        </p:nvGrpSpPr>
        <p:grpSpPr>
          <a:xfrm>
            <a:off x="9899858" y="2587790"/>
            <a:ext cx="305925" cy="358787"/>
            <a:chOff x="2641349" y="1492015"/>
            <a:chExt cx="305925" cy="358787"/>
          </a:xfrm>
        </p:grpSpPr>
        <p:sp>
          <p:nvSpPr>
            <p:cNvPr id="544" name="Mėnulis 543">
              <a:extLst>
                <a:ext uri="{FF2B5EF4-FFF2-40B4-BE49-F238E27FC236}">
                  <a16:creationId xmlns:a16="http://schemas.microsoft.com/office/drawing/2014/main" id="{C92650E4-E997-46B9-8C48-6D57F23816AD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00FFCC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545" name="Linksmas veidelis 544">
              <a:extLst>
                <a:ext uri="{FF2B5EF4-FFF2-40B4-BE49-F238E27FC236}">
                  <a16:creationId xmlns:a16="http://schemas.microsoft.com/office/drawing/2014/main" id="{6B65C3AC-DF2D-43EC-9913-3DEA39D8ED18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546" name="Grupė 545">
              <a:extLst>
                <a:ext uri="{FF2B5EF4-FFF2-40B4-BE49-F238E27FC236}">
                  <a16:creationId xmlns:a16="http://schemas.microsoft.com/office/drawing/2014/main" id="{6485793D-3E2B-472F-BCC3-DA7ECB15BD44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547" name="Cilindras 546">
                <a:extLst>
                  <a:ext uri="{FF2B5EF4-FFF2-40B4-BE49-F238E27FC236}">
                    <a16:creationId xmlns:a16="http://schemas.microsoft.com/office/drawing/2014/main" id="{2EA29A0C-689E-456D-BEB9-322549064904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48" name="Cilindras 547">
                <a:extLst>
                  <a:ext uri="{FF2B5EF4-FFF2-40B4-BE49-F238E27FC236}">
                    <a16:creationId xmlns:a16="http://schemas.microsoft.com/office/drawing/2014/main" id="{3546E142-53B1-41F0-8D3B-E9E020C6831C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00FFCC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549" name="Grupė 548">
            <a:extLst>
              <a:ext uri="{FF2B5EF4-FFF2-40B4-BE49-F238E27FC236}">
                <a16:creationId xmlns:a16="http://schemas.microsoft.com/office/drawing/2014/main" id="{77E7F3D6-993D-4C54-8263-2ADE0306FC7D}"/>
              </a:ext>
            </a:extLst>
          </p:cNvPr>
          <p:cNvGrpSpPr/>
          <p:nvPr/>
        </p:nvGrpSpPr>
        <p:grpSpPr>
          <a:xfrm>
            <a:off x="8988393" y="3682673"/>
            <a:ext cx="305925" cy="358787"/>
            <a:chOff x="2641349" y="1492015"/>
            <a:chExt cx="305925" cy="358787"/>
          </a:xfrm>
        </p:grpSpPr>
        <p:sp>
          <p:nvSpPr>
            <p:cNvPr id="550" name="Mėnulis 549">
              <a:extLst>
                <a:ext uri="{FF2B5EF4-FFF2-40B4-BE49-F238E27FC236}">
                  <a16:creationId xmlns:a16="http://schemas.microsoft.com/office/drawing/2014/main" id="{2586E4B0-ECDB-4573-8BCD-C99082494BF3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chemeClr val="accent4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551" name="Linksmas veidelis 550">
              <a:extLst>
                <a:ext uri="{FF2B5EF4-FFF2-40B4-BE49-F238E27FC236}">
                  <a16:creationId xmlns:a16="http://schemas.microsoft.com/office/drawing/2014/main" id="{FE14CB4C-21F3-4771-A855-B765362CB916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552" name="Grupė 551">
              <a:extLst>
                <a:ext uri="{FF2B5EF4-FFF2-40B4-BE49-F238E27FC236}">
                  <a16:creationId xmlns:a16="http://schemas.microsoft.com/office/drawing/2014/main" id="{15C9861C-0E47-4375-876A-2A8D2F823063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553" name="Cilindras 552">
                <a:extLst>
                  <a:ext uri="{FF2B5EF4-FFF2-40B4-BE49-F238E27FC236}">
                    <a16:creationId xmlns:a16="http://schemas.microsoft.com/office/drawing/2014/main" id="{25F728E0-8245-406A-929A-D296EFD05C4C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54" name="Cilindras 553">
                <a:extLst>
                  <a:ext uri="{FF2B5EF4-FFF2-40B4-BE49-F238E27FC236}">
                    <a16:creationId xmlns:a16="http://schemas.microsoft.com/office/drawing/2014/main" id="{CD6D19A0-BBA1-45C8-A9B4-251634CFBB75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chemeClr val="accent4">
                  <a:lumMod val="7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  <p:grpSp>
        <p:nvGrpSpPr>
          <p:cNvPr id="555" name="Grupė 554">
            <a:extLst>
              <a:ext uri="{FF2B5EF4-FFF2-40B4-BE49-F238E27FC236}">
                <a16:creationId xmlns:a16="http://schemas.microsoft.com/office/drawing/2014/main" id="{FE37EE52-FF7E-48A5-AFCF-DF66DA84559F}"/>
              </a:ext>
            </a:extLst>
          </p:cNvPr>
          <p:cNvGrpSpPr/>
          <p:nvPr/>
        </p:nvGrpSpPr>
        <p:grpSpPr>
          <a:xfrm>
            <a:off x="10782984" y="3682673"/>
            <a:ext cx="305925" cy="358787"/>
            <a:chOff x="2641349" y="1492015"/>
            <a:chExt cx="305925" cy="358787"/>
          </a:xfrm>
        </p:grpSpPr>
        <p:sp>
          <p:nvSpPr>
            <p:cNvPr id="556" name="Mėnulis 555">
              <a:extLst>
                <a:ext uri="{FF2B5EF4-FFF2-40B4-BE49-F238E27FC236}">
                  <a16:creationId xmlns:a16="http://schemas.microsoft.com/office/drawing/2014/main" id="{E946A987-517B-44FF-86EC-CC1FB44F52CB}"/>
                </a:ext>
              </a:extLst>
            </p:cNvPr>
            <p:cNvSpPr/>
            <p:nvPr/>
          </p:nvSpPr>
          <p:spPr>
            <a:xfrm rot="5400000">
              <a:off x="2764057" y="1667586"/>
              <a:ext cx="62237" cy="304196"/>
            </a:xfrm>
            <a:prstGeom prst="moon">
              <a:avLst>
                <a:gd name="adj" fmla="val 87500"/>
              </a:avLst>
            </a:prstGeom>
            <a:solidFill>
              <a:srgbClr val="7030A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sp>
          <p:nvSpPr>
            <p:cNvPr id="557" name="Linksmas veidelis 556">
              <a:extLst>
                <a:ext uri="{FF2B5EF4-FFF2-40B4-BE49-F238E27FC236}">
                  <a16:creationId xmlns:a16="http://schemas.microsoft.com/office/drawing/2014/main" id="{CABAD0A5-CF4C-454E-B5C1-A70FEB0803E8}"/>
                </a:ext>
              </a:extLst>
            </p:cNvPr>
            <p:cNvSpPr/>
            <p:nvPr/>
          </p:nvSpPr>
          <p:spPr>
            <a:xfrm>
              <a:off x="2651686" y="1548245"/>
              <a:ext cx="256374" cy="256374"/>
            </a:xfrm>
            <a:prstGeom prst="smileyFace">
              <a:avLst/>
            </a:prstGeom>
            <a:solidFill>
              <a:schemeClr val="accent4">
                <a:lumMod val="40000"/>
                <a:lumOff val="60000"/>
              </a:schemeClr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lt-LT"/>
            </a:p>
          </p:txBody>
        </p:sp>
        <p:grpSp>
          <p:nvGrpSpPr>
            <p:cNvPr id="558" name="Grupė 557">
              <a:extLst>
                <a:ext uri="{FF2B5EF4-FFF2-40B4-BE49-F238E27FC236}">
                  <a16:creationId xmlns:a16="http://schemas.microsoft.com/office/drawing/2014/main" id="{DB11F28C-3873-4800-BF6D-E9643C1E23E6}"/>
                </a:ext>
              </a:extLst>
            </p:cNvPr>
            <p:cNvGrpSpPr/>
            <p:nvPr/>
          </p:nvGrpSpPr>
          <p:grpSpPr>
            <a:xfrm>
              <a:off x="2641349" y="1492015"/>
              <a:ext cx="277048" cy="91638"/>
              <a:chOff x="4770120" y="1186584"/>
              <a:chExt cx="373380" cy="173656"/>
            </a:xfrm>
            <a:solidFill>
              <a:srgbClr val="FF0000"/>
            </a:solidFill>
          </p:grpSpPr>
          <p:sp>
            <p:nvSpPr>
              <p:cNvPr id="559" name="Cilindras 558">
                <a:extLst>
                  <a:ext uri="{FF2B5EF4-FFF2-40B4-BE49-F238E27FC236}">
                    <a16:creationId xmlns:a16="http://schemas.microsoft.com/office/drawing/2014/main" id="{5864B3E0-A8C6-4166-A690-416847CC87E2}"/>
                  </a:ext>
                </a:extLst>
              </p:cNvPr>
              <p:cNvSpPr/>
              <p:nvPr/>
            </p:nvSpPr>
            <p:spPr>
              <a:xfrm>
                <a:off x="4770120" y="1314521"/>
                <a:ext cx="373380" cy="45719"/>
              </a:xfrm>
              <a:prstGeom prst="can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  <p:sp>
            <p:nvSpPr>
              <p:cNvPr id="560" name="Cilindras 559">
                <a:extLst>
                  <a:ext uri="{FF2B5EF4-FFF2-40B4-BE49-F238E27FC236}">
                    <a16:creationId xmlns:a16="http://schemas.microsoft.com/office/drawing/2014/main" id="{DAC90DBF-273F-46BF-ABCF-62E0B8EF9CBC}"/>
                  </a:ext>
                </a:extLst>
              </p:cNvPr>
              <p:cNvSpPr/>
              <p:nvPr/>
            </p:nvSpPr>
            <p:spPr>
              <a:xfrm>
                <a:off x="4838700" y="1186584"/>
                <a:ext cx="236220" cy="148661"/>
              </a:xfrm>
              <a:prstGeom prst="can">
                <a:avLst/>
              </a:prstGeom>
              <a:solidFill>
                <a:srgbClr val="7030A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lt-LT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360207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1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1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500"/>
                                        <p:tgtEl>
                                          <p:spTgt spid="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500"/>
                                        <p:tgtEl>
                                          <p:spTgt spid="1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500"/>
                                        <p:tgtEl>
                                          <p:spTgt spid="1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1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500"/>
                                        <p:tgtEl>
                                          <p:spTgt spid="1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500"/>
                                        <p:tgtEl>
                                          <p:spTgt spid="1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500"/>
                                        <p:tgtEl>
                                          <p:spTgt spid="1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seq concurrent="1" nextAc="seek">
              <p:cTn id="128" restart="whenNotActive" fill="hold" evtFilter="cancelBubble" nodeType="interactiveSeq">
                <p:stCondLst>
                  <p:cond evt="onClick" delay="0">
                    <p:tgtEl>
                      <p:spTgt spid="20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9" fill="hold">
                      <p:stCondLst>
                        <p:cond delay="0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3" dur="500"/>
                                        <p:tgtEl>
                                          <p:spTgt spid="2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4" fill="hold">
                      <p:stCondLst>
                        <p:cond delay="indefinite"/>
                      </p:stCondLst>
                      <p:childTnLst>
                        <p:par>
                          <p:cTn id="135" fill="hold">
                            <p:stCondLst>
                              <p:cond delay="0"/>
                            </p:stCondLst>
                            <p:childTnLst>
                              <p:par>
                                <p:cTn id="13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8" dur="500"/>
                                        <p:tgtEl>
                                          <p:spTgt spid="2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9" fill="hold">
                      <p:stCondLst>
                        <p:cond delay="indefinite"/>
                      </p:stCondLst>
                      <p:childTnLst>
                        <p:par>
                          <p:cTn id="140" fill="hold">
                            <p:stCondLst>
                              <p:cond delay="0"/>
                            </p:stCondLst>
                            <p:childTnLst>
                              <p:par>
                                <p:cTn id="14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3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500"/>
                                        <p:tgtEl>
                                          <p:spTgt spid="2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9" fill="hold">
                      <p:stCondLst>
                        <p:cond delay="indefinite"/>
                      </p:stCondLst>
                      <p:childTnLst>
                        <p:par>
                          <p:cTn id="150" fill="hold">
                            <p:stCondLst>
                              <p:cond delay="0"/>
                            </p:stCondLst>
                            <p:childTnLst>
                              <p:par>
                                <p:cTn id="15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500"/>
                                        <p:tgtEl>
                                          <p:spTgt spid="2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4" fill="hold">
                      <p:stCondLst>
                        <p:cond delay="indefinite"/>
                      </p:stCondLst>
                      <p:childTnLst>
                        <p:par>
                          <p:cTn id="155" fill="hold">
                            <p:stCondLst>
                              <p:cond delay="0"/>
                            </p:stCondLst>
                            <p:childTnLst>
                              <p:par>
                                <p:cTn id="15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500"/>
                                        <p:tgtEl>
                                          <p:spTgt spid="2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9" fill="hold">
                      <p:stCondLst>
                        <p:cond delay="indefinite"/>
                      </p:stCondLst>
                      <p:childTnLst>
                        <p:par>
                          <p:cTn id="160" fill="hold">
                            <p:stCondLst>
                              <p:cond delay="0"/>
                            </p:stCondLst>
                            <p:childTnLst>
                              <p:par>
                                <p:cTn id="16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500"/>
                                        <p:tgtEl>
                                          <p:spTgt spid="2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4" fill="hold">
                      <p:stCondLst>
                        <p:cond delay="indefinite"/>
                      </p:stCondLst>
                      <p:childTnLst>
                        <p:par>
                          <p:cTn id="165" fill="hold">
                            <p:stCondLst>
                              <p:cond delay="0"/>
                            </p:stCondLst>
                            <p:childTnLst>
                              <p:par>
                                <p:cTn id="16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500"/>
                                        <p:tgtEl>
                                          <p:spTgt spid="2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9" fill="hold">
                      <p:stCondLst>
                        <p:cond delay="indefinite"/>
                      </p:stCondLst>
                      <p:childTnLst>
                        <p:par>
                          <p:cTn id="170" fill="hold">
                            <p:stCondLst>
                              <p:cond delay="0"/>
                            </p:stCondLst>
                            <p:childTnLst>
                              <p:par>
                                <p:cTn id="17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3" dur="500"/>
                                        <p:tgtEl>
                                          <p:spTgt spid="2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4" fill="hold">
                      <p:stCondLst>
                        <p:cond delay="indefinite"/>
                      </p:stCondLst>
                      <p:childTnLst>
                        <p:par>
                          <p:cTn id="175" fill="hold">
                            <p:stCondLst>
                              <p:cond delay="0"/>
                            </p:stCondLst>
                            <p:childTnLst>
                              <p:par>
                                <p:cTn id="17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8" dur="500"/>
                                        <p:tgtEl>
                                          <p:spTgt spid="2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9" fill="hold">
                      <p:stCondLst>
                        <p:cond delay="indefinite"/>
                      </p:stCondLst>
                      <p:childTnLst>
                        <p:par>
                          <p:cTn id="180" fill="hold">
                            <p:stCondLst>
                              <p:cond delay="0"/>
                            </p:stCondLst>
                            <p:childTnLst>
                              <p:par>
                                <p:cTn id="18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3" dur="500"/>
                                        <p:tgtEl>
                                          <p:spTgt spid="2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4" fill="hold">
                      <p:stCondLst>
                        <p:cond delay="indefinite"/>
                      </p:stCondLst>
                      <p:childTnLst>
                        <p:par>
                          <p:cTn id="185" fill="hold">
                            <p:stCondLst>
                              <p:cond delay="0"/>
                            </p:stCondLst>
                            <p:childTnLst>
                              <p:par>
                                <p:cTn id="18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8" dur="500"/>
                                        <p:tgtEl>
                                          <p:spTgt spid="2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9" fill="hold">
                      <p:stCondLst>
                        <p:cond delay="indefinite"/>
                      </p:stCondLst>
                      <p:childTnLst>
                        <p:par>
                          <p:cTn id="190" fill="hold">
                            <p:stCondLst>
                              <p:cond delay="0"/>
                            </p:stCondLst>
                            <p:childTnLst>
                              <p:par>
                                <p:cTn id="19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3" dur="500"/>
                                        <p:tgtEl>
                                          <p:spTgt spid="3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4" fill="hold">
                      <p:stCondLst>
                        <p:cond delay="indefinite"/>
                      </p:stCondLst>
                      <p:childTnLst>
                        <p:par>
                          <p:cTn id="195" fill="hold">
                            <p:stCondLst>
                              <p:cond delay="0"/>
                            </p:stCondLst>
                            <p:childTnLst>
                              <p:par>
                                <p:cTn id="19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8" dur="500"/>
                                        <p:tgtEl>
                                          <p:spTgt spid="3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9" fill="hold">
                      <p:stCondLst>
                        <p:cond delay="indefinite"/>
                      </p:stCondLst>
                      <p:childTnLst>
                        <p:par>
                          <p:cTn id="200" fill="hold">
                            <p:stCondLst>
                              <p:cond delay="0"/>
                            </p:stCondLst>
                            <p:childTnLst>
                              <p:par>
                                <p:cTn id="20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3" dur="500"/>
                                        <p:tgtEl>
                                          <p:spTgt spid="3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4" fill="hold">
                      <p:stCondLst>
                        <p:cond delay="indefinite"/>
                      </p:stCondLst>
                      <p:childTnLst>
                        <p:par>
                          <p:cTn id="205" fill="hold">
                            <p:stCondLst>
                              <p:cond delay="0"/>
                            </p:stCondLst>
                            <p:childTnLst>
                              <p:par>
                                <p:cTn id="20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8" dur="500"/>
                                        <p:tgtEl>
                                          <p:spTgt spid="3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9" fill="hold">
                      <p:stCondLst>
                        <p:cond delay="indefinite"/>
                      </p:stCondLst>
                      <p:childTnLst>
                        <p:par>
                          <p:cTn id="210" fill="hold">
                            <p:stCondLst>
                              <p:cond delay="0"/>
                            </p:stCondLst>
                            <p:childTnLst>
                              <p:par>
                                <p:cTn id="21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3" dur="500"/>
                                        <p:tgtEl>
                                          <p:spTgt spid="3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4" fill="hold">
                      <p:stCondLst>
                        <p:cond delay="indefinite"/>
                      </p:stCondLst>
                      <p:childTnLst>
                        <p:par>
                          <p:cTn id="215" fill="hold">
                            <p:stCondLst>
                              <p:cond delay="0"/>
                            </p:stCondLst>
                            <p:childTnLst>
                              <p:par>
                                <p:cTn id="21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8" dur="500"/>
                                        <p:tgtEl>
                                          <p:spTgt spid="3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9" fill="hold">
                      <p:stCondLst>
                        <p:cond delay="indefinite"/>
                      </p:stCondLst>
                      <p:childTnLst>
                        <p:par>
                          <p:cTn id="220" fill="hold">
                            <p:stCondLst>
                              <p:cond delay="0"/>
                            </p:stCondLst>
                            <p:childTnLst>
                              <p:par>
                                <p:cTn id="22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3" dur="500"/>
                                        <p:tgtEl>
                                          <p:spTgt spid="2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4" fill="hold">
                      <p:stCondLst>
                        <p:cond delay="indefinite"/>
                      </p:stCondLst>
                      <p:childTnLst>
                        <p:par>
                          <p:cTn id="225" fill="hold">
                            <p:stCondLst>
                              <p:cond delay="0"/>
                            </p:stCondLst>
                            <p:childTnLst>
                              <p:par>
                                <p:cTn id="22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8" dur="500"/>
                                        <p:tgtEl>
                                          <p:spTgt spid="3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9" fill="hold">
                      <p:stCondLst>
                        <p:cond delay="indefinite"/>
                      </p:stCondLst>
                      <p:childTnLst>
                        <p:par>
                          <p:cTn id="230" fill="hold">
                            <p:stCondLst>
                              <p:cond delay="0"/>
                            </p:stCondLst>
                            <p:childTnLst>
                              <p:par>
                                <p:cTn id="23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3" dur="500"/>
                                        <p:tgtEl>
                                          <p:spTgt spid="3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4" fill="hold">
                      <p:stCondLst>
                        <p:cond delay="indefinite"/>
                      </p:stCondLst>
                      <p:childTnLst>
                        <p:par>
                          <p:cTn id="235" fill="hold">
                            <p:stCondLst>
                              <p:cond delay="0"/>
                            </p:stCondLst>
                            <p:childTnLst>
                              <p:par>
                                <p:cTn id="23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8" dur="500"/>
                                        <p:tgtEl>
                                          <p:spTgt spid="3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9" fill="hold">
                      <p:stCondLst>
                        <p:cond delay="indefinite"/>
                      </p:stCondLst>
                      <p:childTnLst>
                        <p:par>
                          <p:cTn id="240" fill="hold">
                            <p:stCondLst>
                              <p:cond delay="0"/>
                            </p:stCondLst>
                            <p:childTnLst>
                              <p:par>
                                <p:cTn id="24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3" dur="500"/>
                                        <p:tgtEl>
                                          <p:spTgt spid="3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4" fill="hold">
                      <p:stCondLst>
                        <p:cond delay="indefinite"/>
                      </p:stCondLst>
                      <p:childTnLst>
                        <p:par>
                          <p:cTn id="245" fill="hold">
                            <p:stCondLst>
                              <p:cond delay="0"/>
                            </p:stCondLst>
                            <p:childTnLst>
                              <p:par>
                                <p:cTn id="24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8" dur="500"/>
                                        <p:tgtEl>
                                          <p:spTgt spid="3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9" fill="hold">
                      <p:stCondLst>
                        <p:cond delay="indefinite"/>
                      </p:stCondLst>
                      <p:childTnLst>
                        <p:par>
                          <p:cTn id="250" fill="hold">
                            <p:stCondLst>
                              <p:cond delay="0"/>
                            </p:stCondLst>
                            <p:childTnLst>
                              <p:par>
                                <p:cTn id="25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3" dur="500"/>
                                        <p:tgtEl>
                                          <p:spTgt spid="3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07"/>
                  </p:tgtEl>
                </p:cond>
              </p:nextCondLst>
            </p:seq>
            <p:seq concurrent="1" nextAc="seek">
              <p:cTn id="254" restart="whenNotActive" fill="hold" evtFilter="cancelBubble" nodeType="interactiveSeq">
                <p:stCondLst>
                  <p:cond evt="onClick" delay="0">
                    <p:tgtEl>
                      <p:spTgt spid="38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55" fill="hold">
                      <p:stCondLst>
                        <p:cond delay="0"/>
                      </p:stCondLst>
                      <p:childTnLst>
                        <p:par>
                          <p:cTn id="256" fill="hold">
                            <p:stCondLst>
                              <p:cond delay="0"/>
                            </p:stCondLst>
                            <p:childTnLst>
                              <p:par>
                                <p:cTn id="25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9" dur="500"/>
                                        <p:tgtEl>
                                          <p:spTgt spid="4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0" fill="hold">
                      <p:stCondLst>
                        <p:cond delay="indefinite"/>
                      </p:stCondLst>
                      <p:childTnLst>
                        <p:par>
                          <p:cTn id="261" fill="hold">
                            <p:stCondLst>
                              <p:cond delay="0"/>
                            </p:stCondLst>
                            <p:childTnLst>
                              <p:par>
                                <p:cTn id="26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4" dur="500"/>
                                        <p:tgtEl>
                                          <p:spTgt spid="5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5" fill="hold">
                      <p:stCondLst>
                        <p:cond delay="indefinite"/>
                      </p:stCondLst>
                      <p:childTnLst>
                        <p:par>
                          <p:cTn id="266" fill="hold">
                            <p:stCondLst>
                              <p:cond delay="0"/>
                            </p:stCondLst>
                            <p:childTnLst>
                              <p:par>
                                <p:cTn id="26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9" dur="500"/>
                                        <p:tgtEl>
                                          <p:spTgt spid="4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0" fill="hold">
                      <p:stCondLst>
                        <p:cond delay="indefinite"/>
                      </p:stCondLst>
                      <p:childTnLst>
                        <p:par>
                          <p:cTn id="271" fill="hold">
                            <p:stCondLst>
                              <p:cond delay="0"/>
                            </p:stCondLst>
                            <p:childTnLst>
                              <p:par>
                                <p:cTn id="27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4" dur="500"/>
                                        <p:tgtEl>
                                          <p:spTgt spid="4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5" fill="hold">
                      <p:stCondLst>
                        <p:cond delay="indefinite"/>
                      </p:stCondLst>
                      <p:childTnLst>
                        <p:par>
                          <p:cTn id="276" fill="hold">
                            <p:stCondLst>
                              <p:cond delay="0"/>
                            </p:stCondLst>
                            <p:childTnLst>
                              <p:par>
                                <p:cTn id="27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9" dur="500"/>
                                        <p:tgtEl>
                                          <p:spTgt spid="4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0" fill="hold">
                      <p:stCondLst>
                        <p:cond delay="indefinite"/>
                      </p:stCondLst>
                      <p:childTnLst>
                        <p:par>
                          <p:cTn id="281" fill="hold">
                            <p:stCondLst>
                              <p:cond delay="0"/>
                            </p:stCondLst>
                            <p:childTnLst>
                              <p:par>
                                <p:cTn id="28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4" dur="500"/>
                                        <p:tgtEl>
                                          <p:spTgt spid="4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5" fill="hold">
                      <p:stCondLst>
                        <p:cond delay="indefinite"/>
                      </p:stCondLst>
                      <p:childTnLst>
                        <p:par>
                          <p:cTn id="286" fill="hold">
                            <p:stCondLst>
                              <p:cond delay="0"/>
                            </p:stCondLst>
                            <p:childTnLst>
                              <p:par>
                                <p:cTn id="28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9" dur="500"/>
                                        <p:tgtEl>
                                          <p:spTgt spid="4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0" fill="hold">
                      <p:stCondLst>
                        <p:cond delay="indefinite"/>
                      </p:stCondLst>
                      <p:childTnLst>
                        <p:par>
                          <p:cTn id="291" fill="hold">
                            <p:stCondLst>
                              <p:cond delay="0"/>
                            </p:stCondLst>
                            <p:childTnLst>
                              <p:par>
                                <p:cTn id="29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4" dur="500"/>
                                        <p:tgtEl>
                                          <p:spTgt spid="4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5" fill="hold">
                      <p:stCondLst>
                        <p:cond delay="indefinite"/>
                      </p:stCondLst>
                      <p:childTnLst>
                        <p:par>
                          <p:cTn id="296" fill="hold">
                            <p:stCondLst>
                              <p:cond delay="0"/>
                            </p:stCondLst>
                            <p:childTnLst>
                              <p:par>
                                <p:cTn id="29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9" dur="500"/>
                                        <p:tgtEl>
                                          <p:spTgt spid="4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0" fill="hold">
                      <p:stCondLst>
                        <p:cond delay="indefinite"/>
                      </p:stCondLst>
                      <p:childTnLst>
                        <p:par>
                          <p:cTn id="301" fill="hold">
                            <p:stCondLst>
                              <p:cond delay="0"/>
                            </p:stCondLst>
                            <p:childTnLst>
                              <p:par>
                                <p:cTn id="30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4" dur="500"/>
                                        <p:tgtEl>
                                          <p:spTgt spid="5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5" fill="hold">
                      <p:stCondLst>
                        <p:cond delay="indefinite"/>
                      </p:stCondLst>
                      <p:childTnLst>
                        <p:par>
                          <p:cTn id="306" fill="hold">
                            <p:stCondLst>
                              <p:cond delay="0"/>
                            </p:stCondLst>
                            <p:childTnLst>
                              <p:par>
                                <p:cTn id="30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9" dur="500"/>
                                        <p:tgtEl>
                                          <p:spTgt spid="4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0" fill="hold">
                      <p:stCondLst>
                        <p:cond delay="indefinite"/>
                      </p:stCondLst>
                      <p:childTnLst>
                        <p:par>
                          <p:cTn id="311" fill="hold">
                            <p:stCondLst>
                              <p:cond delay="0"/>
                            </p:stCondLst>
                            <p:childTnLst>
                              <p:par>
                                <p:cTn id="31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4" dur="500"/>
                                        <p:tgtEl>
                                          <p:spTgt spid="4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5" fill="hold">
                      <p:stCondLst>
                        <p:cond delay="indefinite"/>
                      </p:stCondLst>
                      <p:childTnLst>
                        <p:par>
                          <p:cTn id="316" fill="hold">
                            <p:stCondLst>
                              <p:cond delay="0"/>
                            </p:stCondLst>
                            <p:childTnLst>
                              <p:par>
                                <p:cTn id="31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9" dur="500"/>
                                        <p:tgtEl>
                                          <p:spTgt spid="4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0" fill="hold">
                      <p:stCondLst>
                        <p:cond delay="indefinite"/>
                      </p:stCondLst>
                      <p:childTnLst>
                        <p:par>
                          <p:cTn id="321" fill="hold">
                            <p:stCondLst>
                              <p:cond delay="0"/>
                            </p:stCondLst>
                            <p:childTnLst>
                              <p:par>
                                <p:cTn id="32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4" dur="500"/>
                                        <p:tgtEl>
                                          <p:spTgt spid="4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5" fill="hold">
                      <p:stCondLst>
                        <p:cond delay="indefinite"/>
                      </p:stCondLst>
                      <p:childTnLst>
                        <p:par>
                          <p:cTn id="326" fill="hold">
                            <p:stCondLst>
                              <p:cond delay="0"/>
                            </p:stCondLst>
                            <p:childTnLst>
                              <p:par>
                                <p:cTn id="32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9" dur="500"/>
                                        <p:tgtEl>
                                          <p:spTgt spid="4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0" fill="hold">
                      <p:stCondLst>
                        <p:cond delay="indefinite"/>
                      </p:stCondLst>
                      <p:childTnLst>
                        <p:par>
                          <p:cTn id="331" fill="hold">
                            <p:stCondLst>
                              <p:cond delay="0"/>
                            </p:stCondLst>
                            <p:childTnLst>
                              <p:par>
                                <p:cTn id="33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4" dur="500"/>
                                        <p:tgtEl>
                                          <p:spTgt spid="4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5" fill="hold">
                      <p:stCondLst>
                        <p:cond delay="indefinite"/>
                      </p:stCondLst>
                      <p:childTnLst>
                        <p:par>
                          <p:cTn id="336" fill="hold">
                            <p:stCondLst>
                              <p:cond delay="0"/>
                            </p:stCondLst>
                            <p:childTnLst>
                              <p:par>
                                <p:cTn id="33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9" dur="500"/>
                                        <p:tgtEl>
                                          <p:spTgt spid="5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0" fill="hold">
                      <p:stCondLst>
                        <p:cond delay="indefinite"/>
                      </p:stCondLst>
                      <p:childTnLst>
                        <p:par>
                          <p:cTn id="341" fill="hold">
                            <p:stCondLst>
                              <p:cond delay="0"/>
                            </p:stCondLst>
                            <p:childTnLst>
                              <p:par>
                                <p:cTn id="34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4" dur="500"/>
                                        <p:tgtEl>
                                          <p:spTgt spid="5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5" fill="hold">
                      <p:stCondLst>
                        <p:cond delay="indefinite"/>
                      </p:stCondLst>
                      <p:childTnLst>
                        <p:par>
                          <p:cTn id="346" fill="hold">
                            <p:stCondLst>
                              <p:cond delay="0"/>
                            </p:stCondLst>
                            <p:childTnLst>
                              <p:par>
                                <p:cTn id="34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9" dur="500"/>
                                        <p:tgtEl>
                                          <p:spTgt spid="5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0" fill="hold">
                      <p:stCondLst>
                        <p:cond delay="indefinite"/>
                      </p:stCondLst>
                      <p:childTnLst>
                        <p:par>
                          <p:cTn id="351" fill="hold">
                            <p:stCondLst>
                              <p:cond delay="0"/>
                            </p:stCondLst>
                            <p:childTnLst>
                              <p:par>
                                <p:cTn id="35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4" dur="500"/>
                                        <p:tgtEl>
                                          <p:spTgt spid="5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5" fill="hold">
                      <p:stCondLst>
                        <p:cond delay="indefinite"/>
                      </p:stCondLst>
                      <p:childTnLst>
                        <p:par>
                          <p:cTn id="356" fill="hold">
                            <p:stCondLst>
                              <p:cond delay="0"/>
                            </p:stCondLst>
                            <p:childTnLst>
                              <p:par>
                                <p:cTn id="35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9" dur="500"/>
                                        <p:tgtEl>
                                          <p:spTgt spid="5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0" fill="hold">
                      <p:stCondLst>
                        <p:cond delay="indefinite"/>
                      </p:stCondLst>
                      <p:childTnLst>
                        <p:par>
                          <p:cTn id="361" fill="hold">
                            <p:stCondLst>
                              <p:cond delay="0"/>
                            </p:stCondLst>
                            <p:childTnLst>
                              <p:par>
                                <p:cTn id="36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4" dur="500"/>
                                        <p:tgtEl>
                                          <p:spTgt spid="5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5" fill="hold">
                      <p:stCondLst>
                        <p:cond delay="indefinite"/>
                      </p:stCondLst>
                      <p:childTnLst>
                        <p:par>
                          <p:cTn id="366" fill="hold">
                            <p:stCondLst>
                              <p:cond delay="0"/>
                            </p:stCondLst>
                            <p:childTnLst>
                              <p:par>
                                <p:cTn id="36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9" dur="500"/>
                                        <p:tgtEl>
                                          <p:spTgt spid="4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0" fill="hold">
                      <p:stCondLst>
                        <p:cond delay="indefinite"/>
                      </p:stCondLst>
                      <p:childTnLst>
                        <p:par>
                          <p:cTn id="371" fill="hold">
                            <p:stCondLst>
                              <p:cond delay="0"/>
                            </p:stCondLst>
                            <p:childTnLst>
                              <p:par>
                                <p:cTn id="37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4" dur="500"/>
                                        <p:tgtEl>
                                          <p:spTgt spid="5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5" fill="hold">
                      <p:stCondLst>
                        <p:cond delay="indefinite"/>
                      </p:stCondLst>
                      <p:childTnLst>
                        <p:par>
                          <p:cTn id="376" fill="hold">
                            <p:stCondLst>
                              <p:cond delay="0"/>
                            </p:stCondLst>
                            <p:childTnLst>
                              <p:par>
                                <p:cTn id="37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9" dur="500"/>
                                        <p:tgtEl>
                                          <p:spTgt spid="5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85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„Office“ 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70</TotalTime>
  <Words>9</Words>
  <Application>Microsoft Office PowerPoint</Application>
  <PresentationFormat>Plačiaekranė</PresentationFormat>
  <Paragraphs>3</Paragraphs>
  <Slides>1</Slides>
  <Notes>0</Notes>
  <HiddenSlides>0</HiddenSlides>
  <MMClips>0</MMClips>
  <ScaleCrop>false</ScaleCrop>
  <HeadingPairs>
    <vt:vector size="6" baseType="variant">
      <vt:variant>
        <vt:lpstr>Naudojami šriftai</vt:lpstr>
      </vt:variant>
      <vt:variant>
        <vt:i4>3</vt:i4>
      </vt:variant>
      <vt:variant>
        <vt:lpstr>Tema</vt:lpstr>
      </vt:variant>
      <vt:variant>
        <vt:i4>1</vt:i4>
      </vt:variant>
      <vt:variant>
        <vt:lpstr>Skaidrių pavadinimai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„Office“ tema</vt:lpstr>
      <vt:lpstr>„PowerPoint“ pateiktis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„PowerPoint“ pateiktis</dc:title>
  <dc:creator>Raseinių rajono švietimo pagalbos tarnyba</dc:creator>
  <cp:lastModifiedBy>Giedrius Pakalka</cp:lastModifiedBy>
  <cp:revision>12</cp:revision>
  <dcterms:created xsi:type="dcterms:W3CDTF">2023-06-23T10:11:22Z</dcterms:created>
  <dcterms:modified xsi:type="dcterms:W3CDTF">2025-06-11T12:23:52Z</dcterms:modified>
</cp:coreProperties>
</file>

<file path=docProps/thumbnail.jpeg>
</file>