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3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26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0570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72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50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2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999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8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6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2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9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97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7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58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78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82EE375-9B75-4E68-8DFF-2D0B9E47E3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7B064-BED2-4174-AD02-C08FD2927B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3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4B3B4E-68A6-3FD5-85A9-A4906D4902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t-LT" dirty="0"/>
              <a:t>Šiuolaikinės sceninės muzikos atlikėjai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41C94D3-4C9C-5512-36C1-A09AAD689C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848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02C75D-E698-02E4-7F0F-6455B2B43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/>
              <a:t>Juice</a:t>
            </a:r>
            <a:r>
              <a:rPr lang="lt-LT" dirty="0"/>
              <a:t> WRLD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6B5D30F8-F331-C58A-5743-2FCB9CD87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866" y="1584737"/>
            <a:ext cx="7088245" cy="471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017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BABCB2-2172-AC00-E612-C8ECEA8C3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Trumpai</a:t>
            </a:r>
            <a:r>
              <a:rPr lang="en-US" dirty="0"/>
              <a:t> </a:t>
            </a:r>
            <a:r>
              <a:rPr lang="en-US" dirty="0" err="1"/>
              <a:t>apie</a:t>
            </a:r>
            <a:r>
              <a:rPr lang="en-US" dirty="0"/>
              <a:t> jo </a:t>
            </a:r>
            <a:r>
              <a:rPr lang="en-US" dirty="0" err="1"/>
              <a:t>gyvenim</a:t>
            </a:r>
            <a:r>
              <a:rPr lang="lt-LT" dirty="0"/>
              <a:t>ą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84C604-1E09-32AE-2C43-6EFE80889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2684477"/>
            <a:ext cx="8825659" cy="3335323"/>
          </a:xfrm>
        </p:spPr>
        <p:txBody>
          <a:bodyPr>
            <a:normAutofit/>
          </a:bodyPr>
          <a:lstStyle/>
          <a:p>
            <a:r>
              <a:rPr lang="lt-LT" dirty="0" err="1"/>
              <a:t>Juice</a:t>
            </a:r>
            <a:r>
              <a:rPr lang="lt-LT" dirty="0"/>
              <a:t> WRLD, tikrasis vardas </a:t>
            </a:r>
            <a:r>
              <a:rPr lang="lt-LT" dirty="0" err="1"/>
              <a:t>Jarad</a:t>
            </a:r>
            <a:r>
              <a:rPr lang="lt-LT" dirty="0"/>
              <a:t> </a:t>
            </a:r>
            <a:r>
              <a:rPr lang="lt-LT" dirty="0" err="1"/>
              <a:t>Anthony</a:t>
            </a:r>
            <a:r>
              <a:rPr lang="lt-LT" dirty="0"/>
              <a:t> </a:t>
            </a:r>
            <a:r>
              <a:rPr lang="lt-LT" dirty="0" err="1"/>
              <a:t>Higgins</a:t>
            </a:r>
            <a:r>
              <a:rPr lang="lt-LT" dirty="0"/>
              <a:t>, išpopuliarėjo dėl savo unikalaus muzikos stiliaus, kuriame derinamos </a:t>
            </a:r>
            <a:r>
              <a:rPr lang="lt-LT" dirty="0" err="1"/>
              <a:t>hip</a:t>
            </a:r>
            <a:r>
              <a:rPr lang="lt-LT" dirty="0"/>
              <a:t> </a:t>
            </a:r>
            <a:r>
              <a:rPr lang="lt-LT" dirty="0" err="1"/>
              <a:t>hopo</a:t>
            </a:r>
            <a:r>
              <a:rPr lang="lt-LT" dirty="0"/>
              <a:t> ir roko įtakos. Jis pradėjo savo karjerą publikuodamas savo muziką </a:t>
            </a:r>
            <a:r>
              <a:rPr lang="lt-LT" dirty="0" err="1"/>
              <a:t>SoundCloud</a:t>
            </a:r>
            <a:r>
              <a:rPr lang="lt-LT" dirty="0"/>
              <a:t> platformoje, kur jis greitai sulaukė milijonų klausymų ir pasiekė didžiulį internetinį populiarumą. Jo permainų momentas atėjo 2018 metais, kai jis išleido savo pirmąjį albumą "</a:t>
            </a:r>
            <a:r>
              <a:rPr lang="lt-LT" dirty="0" err="1"/>
              <a:t>Goodbye</a:t>
            </a:r>
            <a:r>
              <a:rPr lang="lt-LT" dirty="0"/>
              <a:t> &amp; </a:t>
            </a:r>
            <a:r>
              <a:rPr lang="lt-LT" dirty="0" err="1"/>
              <a:t>Good</a:t>
            </a:r>
            <a:r>
              <a:rPr lang="lt-LT" dirty="0"/>
              <a:t> </a:t>
            </a:r>
            <a:r>
              <a:rPr lang="lt-LT" dirty="0" err="1"/>
              <a:t>Riddance</a:t>
            </a:r>
            <a:r>
              <a:rPr lang="lt-LT" dirty="0"/>
              <a:t>", kuriame yra jo geriausiai žinomi </a:t>
            </a:r>
            <a:r>
              <a:rPr lang="lt-LT" dirty="0" err="1"/>
              <a:t>singlai</a:t>
            </a:r>
            <a:r>
              <a:rPr lang="lt-LT" dirty="0"/>
              <a:t> "</a:t>
            </a:r>
            <a:r>
              <a:rPr lang="lt-LT" dirty="0" err="1"/>
              <a:t>Lucid</a:t>
            </a:r>
            <a:r>
              <a:rPr lang="lt-LT" dirty="0"/>
              <a:t> </a:t>
            </a:r>
            <a:r>
              <a:rPr lang="lt-LT" dirty="0" err="1"/>
              <a:t>Dreams</a:t>
            </a:r>
            <a:r>
              <a:rPr lang="lt-LT" dirty="0"/>
              <a:t>" ir "</a:t>
            </a:r>
            <a:r>
              <a:rPr lang="lt-LT" dirty="0" err="1"/>
              <a:t>All</a:t>
            </a:r>
            <a:r>
              <a:rPr lang="lt-LT" dirty="0"/>
              <a:t> </a:t>
            </a:r>
            <a:r>
              <a:rPr lang="lt-LT" dirty="0" err="1"/>
              <a:t>Girls</a:t>
            </a:r>
            <a:r>
              <a:rPr lang="lt-LT" dirty="0"/>
              <a:t> Are </a:t>
            </a:r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Same</a:t>
            </a:r>
            <a:r>
              <a:rPr lang="lt-LT" dirty="0"/>
              <a:t>". Po to, kai jo kūryba sulaukė vis daugiau pripažinimo, jis pasirašė kontraktą su "</a:t>
            </a:r>
            <a:r>
              <a:rPr lang="lt-LT" dirty="0" err="1"/>
              <a:t>Interscope</a:t>
            </a:r>
            <a:r>
              <a:rPr lang="lt-LT" dirty="0"/>
              <a:t> </a:t>
            </a:r>
            <a:r>
              <a:rPr lang="lt-LT" dirty="0" err="1"/>
              <a:t>Records</a:t>
            </a:r>
            <a:r>
              <a:rPr lang="lt-LT" dirty="0"/>
              <a:t>" ir išleido savo antrojo albumo "</a:t>
            </a:r>
            <a:r>
              <a:rPr lang="lt-LT" dirty="0" err="1"/>
              <a:t>Death</a:t>
            </a:r>
            <a:r>
              <a:rPr lang="lt-LT" dirty="0"/>
              <a:t> </a:t>
            </a:r>
            <a:r>
              <a:rPr lang="lt-LT" dirty="0" err="1"/>
              <a:t>Race</a:t>
            </a:r>
            <a:r>
              <a:rPr lang="lt-LT" dirty="0"/>
              <a:t> </a:t>
            </a:r>
            <a:r>
              <a:rPr lang="lt-LT" dirty="0" err="1"/>
              <a:t>for</a:t>
            </a:r>
            <a:r>
              <a:rPr lang="lt-LT" dirty="0"/>
              <a:t> </a:t>
            </a:r>
            <a:r>
              <a:rPr lang="lt-LT" dirty="0" err="1"/>
              <a:t>Love</a:t>
            </a:r>
            <a:r>
              <a:rPr lang="lt-LT" dirty="0"/>
              <a:t>" 2019 metais. Nors </a:t>
            </a:r>
            <a:r>
              <a:rPr lang="lt-LT" dirty="0" err="1"/>
              <a:t>Juice</a:t>
            </a:r>
            <a:r>
              <a:rPr lang="lt-LT" dirty="0"/>
              <a:t> WRLD karjera buvo trumpa, jis paliko neišdildomą pėdsaką savo muzikos pasaulyje ir liko gerbėjų širdyse po savo per anksti mirties 2019 metais.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868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1F2641-40BC-5B85-4AC8-A13478A89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860401"/>
          </a:xfrm>
        </p:spPr>
        <p:txBody>
          <a:bodyPr/>
          <a:lstStyle/>
          <a:p>
            <a:r>
              <a:rPr lang="lt-LT" dirty="0"/>
              <a:t>Jo muzika ir jos pasiekimai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B80F0DD-DEAF-2A83-893D-451BD099B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6955" y="3825380"/>
            <a:ext cx="9737332" cy="2290574"/>
          </a:xfrm>
        </p:spPr>
        <p:txBody>
          <a:bodyPr>
            <a:normAutofit fontScale="92500" lnSpcReduction="10000"/>
          </a:bodyPr>
          <a:lstStyle/>
          <a:p>
            <a:r>
              <a:rPr lang="lt-LT" dirty="0">
                <a:solidFill>
                  <a:schemeClr val="tx1"/>
                </a:solidFill>
              </a:rPr>
              <a:t>JUICE WRLD buvo apdovanotas "</a:t>
            </a:r>
            <a:r>
              <a:rPr lang="lt-LT" dirty="0" err="1">
                <a:solidFill>
                  <a:schemeClr val="tx1"/>
                </a:solidFill>
              </a:rPr>
              <a:t>Billboard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Music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Awards</a:t>
            </a:r>
            <a:r>
              <a:rPr lang="lt-LT" dirty="0">
                <a:solidFill>
                  <a:schemeClr val="tx1"/>
                </a:solidFill>
              </a:rPr>
              <a:t>", "MTV </a:t>
            </a:r>
            <a:r>
              <a:rPr lang="lt-LT" dirty="0" err="1">
                <a:solidFill>
                  <a:schemeClr val="tx1"/>
                </a:solidFill>
              </a:rPr>
              <a:t>Video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Music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Awards</a:t>
            </a:r>
            <a:r>
              <a:rPr lang="lt-LT" dirty="0">
                <a:solidFill>
                  <a:schemeClr val="tx1"/>
                </a:solidFill>
              </a:rPr>
              <a:t>", "</a:t>
            </a:r>
            <a:r>
              <a:rPr lang="lt-LT" dirty="0" err="1">
                <a:solidFill>
                  <a:schemeClr val="tx1"/>
                </a:solidFill>
              </a:rPr>
              <a:t>iHeartRadio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Music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Awards</a:t>
            </a:r>
            <a:r>
              <a:rPr lang="lt-LT" dirty="0">
                <a:solidFill>
                  <a:schemeClr val="tx1"/>
                </a:solidFill>
              </a:rPr>
              <a:t>" ir kitais apdovanojimais už savo muzikinę kūrybą. Jo albumas "</a:t>
            </a:r>
            <a:r>
              <a:rPr lang="lt-LT" dirty="0" err="1">
                <a:solidFill>
                  <a:schemeClr val="tx1"/>
                </a:solidFill>
              </a:rPr>
              <a:t>Death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Race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for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Love</a:t>
            </a:r>
            <a:r>
              <a:rPr lang="lt-LT" dirty="0">
                <a:solidFill>
                  <a:schemeClr val="tx1"/>
                </a:solidFill>
              </a:rPr>
              <a:t>" tapo paties geriausiai debiutuojančiu albumu ir taip pat užėmė pirmąją vietą "</a:t>
            </a:r>
            <a:r>
              <a:rPr lang="lt-LT" dirty="0" err="1">
                <a:solidFill>
                  <a:schemeClr val="tx1"/>
                </a:solidFill>
              </a:rPr>
              <a:t>Billboard</a:t>
            </a:r>
            <a:r>
              <a:rPr lang="lt-LT" dirty="0">
                <a:solidFill>
                  <a:schemeClr val="tx1"/>
                </a:solidFill>
              </a:rPr>
              <a:t> 200" sąraše. Jo </a:t>
            </a:r>
            <a:r>
              <a:rPr lang="lt-LT" dirty="0" err="1">
                <a:solidFill>
                  <a:schemeClr val="tx1"/>
                </a:solidFill>
              </a:rPr>
              <a:t>singlas</a:t>
            </a:r>
            <a:r>
              <a:rPr lang="lt-LT" dirty="0">
                <a:solidFill>
                  <a:schemeClr val="tx1"/>
                </a:solidFill>
              </a:rPr>
              <a:t> "</a:t>
            </a:r>
            <a:r>
              <a:rPr lang="lt-LT" dirty="0" err="1">
                <a:solidFill>
                  <a:schemeClr val="tx1"/>
                </a:solidFill>
              </a:rPr>
              <a:t>Lucid</a:t>
            </a:r>
            <a:r>
              <a:rPr lang="lt-LT" dirty="0">
                <a:solidFill>
                  <a:schemeClr val="tx1"/>
                </a:solidFill>
              </a:rPr>
              <a:t> </a:t>
            </a:r>
            <a:r>
              <a:rPr lang="lt-LT" dirty="0" err="1">
                <a:solidFill>
                  <a:schemeClr val="tx1"/>
                </a:solidFill>
              </a:rPr>
              <a:t>Dreams</a:t>
            </a:r>
            <a:r>
              <a:rPr lang="lt-LT" dirty="0">
                <a:solidFill>
                  <a:schemeClr val="tx1"/>
                </a:solidFill>
              </a:rPr>
              <a:t>" taip pat sulaukė milijonų klausymų ir užėmė aukštas pozicijas pasaulio muzikos reitingų lentelėse. Nepaisant jo per anksti nutrauktos karjeros, </a:t>
            </a:r>
            <a:r>
              <a:rPr lang="lt-LT" dirty="0" err="1">
                <a:solidFill>
                  <a:schemeClr val="tx1"/>
                </a:solidFill>
              </a:rPr>
              <a:t>Juice</a:t>
            </a:r>
            <a:r>
              <a:rPr lang="lt-LT" dirty="0">
                <a:solidFill>
                  <a:schemeClr val="tx1"/>
                </a:solidFill>
              </a:rPr>
              <a:t> WRLD paliko gausybę hitų, kurie ilgai žadina jo klausytojų prisiminimus ir jo muzikinį paveldą.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299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58865-981E-A6D5-B2B9-0E29E7554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Populiariausi </a:t>
            </a:r>
            <a:r>
              <a:rPr lang="lt-LT" dirty="0" err="1"/>
              <a:t>singlai</a:t>
            </a:r>
            <a:r>
              <a:rPr lang="lt-LT" dirty="0"/>
              <a:t>;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405AE3B-EB45-957E-147A-B5900C3CE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lt-LT" dirty="0" err="1"/>
              <a:t>Lucid</a:t>
            </a:r>
            <a:r>
              <a:rPr lang="lt-LT" dirty="0"/>
              <a:t> </a:t>
            </a:r>
            <a:r>
              <a:rPr lang="lt-LT" dirty="0" err="1"/>
              <a:t>Dreams</a:t>
            </a:r>
            <a:r>
              <a:rPr lang="lt-LT" dirty="0"/>
              <a:t>;</a:t>
            </a:r>
          </a:p>
          <a:p>
            <a:r>
              <a:rPr lang="lt-LT" dirty="0" err="1"/>
              <a:t>Robbery</a:t>
            </a:r>
            <a:r>
              <a:rPr lang="lt-LT" dirty="0"/>
              <a:t>;</a:t>
            </a:r>
          </a:p>
          <a:p>
            <a:r>
              <a:rPr lang="lt-LT" dirty="0" err="1"/>
              <a:t>Bandit</a:t>
            </a:r>
            <a:r>
              <a:rPr lang="lt-LT" dirty="0"/>
              <a:t>;</a:t>
            </a:r>
          </a:p>
          <a:p>
            <a:r>
              <a:rPr lang="lt-LT" dirty="0" err="1"/>
              <a:t>All</a:t>
            </a:r>
            <a:r>
              <a:rPr lang="lt-LT" dirty="0"/>
              <a:t> </a:t>
            </a:r>
            <a:r>
              <a:rPr lang="lt-LT" dirty="0" err="1"/>
              <a:t>Girls</a:t>
            </a:r>
            <a:r>
              <a:rPr lang="lt-LT" dirty="0"/>
              <a:t> Are </a:t>
            </a:r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Same</a:t>
            </a:r>
            <a:r>
              <a:rPr lang="lt-LT" dirty="0"/>
              <a:t>;</a:t>
            </a:r>
          </a:p>
          <a:p>
            <a:r>
              <a:rPr lang="lt-LT" dirty="0" err="1"/>
              <a:t>Lean</a:t>
            </a:r>
            <a:r>
              <a:rPr lang="lt-LT" dirty="0"/>
              <a:t> </a:t>
            </a:r>
            <a:r>
              <a:rPr lang="lt-LT" dirty="0" err="1"/>
              <a:t>Wit</a:t>
            </a:r>
            <a:r>
              <a:rPr lang="lt-LT" dirty="0"/>
              <a:t> Me;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095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F41476-5774-F2D8-DB41-AC60417FA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Ačiū!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0762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277</Words>
  <Application>Microsoft Office PowerPoint</Application>
  <PresentationFormat>Custom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Ion</vt:lpstr>
      <vt:lpstr>Šiuolaikinės sceninės muzikos atlikėjai</vt:lpstr>
      <vt:lpstr>Juice WRLD</vt:lpstr>
      <vt:lpstr>Trumpai apie jo gyvenimą</vt:lpstr>
      <vt:lpstr>Jo muzika ir jos pasiekimai</vt:lpstr>
      <vt:lpstr>Populiariausi singlai;</vt:lpstr>
      <vt:lpstr>Ačiū!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Šiuolaikinės sceninės muzikos atlikėjai</dc:title>
  <dc:creator>Aurimas Grusnius</dc:creator>
  <cp:lastModifiedBy>Acer</cp:lastModifiedBy>
  <cp:revision>2</cp:revision>
  <dcterms:created xsi:type="dcterms:W3CDTF">2023-05-10T19:31:49Z</dcterms:created>
  <dcterms:modified xsi:type="dcterms:W3CDTF">2023-10-02T16:02:48Z</dcterms:modified>
</cp:coreProperties>
</file>