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1476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A4283F-EF56-9CB1-AB62-944763BE3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55F6DE-998A-9623-89A7-1969680CF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30E003-787F-1C1F-942D-172688387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1A43C9-D271-6406-C096-0FF57DB4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E201D7-C4C5-50D1-230D-B7627D5FA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475B8C-76A1-40EC-F7AA-269F5EE19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32590B5-FFD0-2287-6243-4CCA4C91B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416D71-2DE7-3E36-E534-5715443B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7BB553-3AC1-9314-51CF-48F680A5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D97AFD-E83A-2224-ED74-8989F4BE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6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6466A5D-772D-4D79-5770-581C2038F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AD21BA8-1F6A-DF83-361E-8BCA56715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982FF8-1645-ABEA-59E7-EDD9F2961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7FF337-5125-C652-463B-6B4E34E4F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5EB4B0-DFDB-895D-48CE-BB332EE8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9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2BADA-6E7A-D80D-7662-65AC6BBA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30146A-D73D-75E3-3A78-4903806C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7125D1-99F5-8B17-BC2B-A6320204F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B67E62-140B-7864-9FA9-EFF06295B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0EBB90-392A-2F23-EE9A-5EA1EF72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3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15A870-25C0-0DA6-5D45-0F2A6A78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F9674D-05A0-C346-95B5-8B3EDD94A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0CD866-B0B2-43B3-CA95-DBFCA3394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7093FD-B9F5-C2D0-550C-DE7F2DDD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848983-F380-3AD0-53C6-BEE9B4A6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6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30CAD-FFB6-238D-D492-9981341A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F063FB-181C-8112-0636-1570DB0EE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206886-562E-4FAD-836D-CAEEF65D7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C3C2E8-79B8-6596-4E2F-EF2D21434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B23A91-A434-2DD5-2BC9-3E814E78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C20A9C-8D3E-6DE2-257E-51B364D2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2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408566-27FE-FEB9-7466-870A442B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042E5B-FD06-1BEE-838E-1475023DA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DE06D2-4443-BF74-733B-F72034097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4829BF4-CD1A-C719-6CCE-9A9B4C8FD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97D6F17-9B4D-11E4-989D-99639E913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5B04EE5-E285-6E2C-53F2-1D4E5F592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DA2FEAC-1392-EA44-FC17-463370ED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C310307-479A-4643-862F-85611A905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5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E318D8-3676-7E84-90A9-ABCB043D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222B3C7-987A-EFBB-6B50-5E5CC46E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4EAB92-68F8-4908-9F97-B5BDAA04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A281241-FB91-B358-66C7-C208B3B8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4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DD42B22-8194-BD14-F1A3-2F7D7DF31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E81E75-347F-4F30-9FD8-5D46C7DB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28B4A8-62B8-FF91-A6B1-7BD7D686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5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041A1-1446-3A6E-2662-7A470E7B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B87398-6B4E-F160-0268-F93EBB91E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6367A3-1F94-6A46-22C3-F2FE0680E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F3E7BA-1029-8D85-688C-672EB420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683F92-B4D8-C2C4-412F-6BAF67F1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C0C0A4-34CA-ED55-DDE6-FFD8A869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9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B68B9-89B2-8432-F30F-37F7F2810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D9FF89E-9B16-8177-BB72-F09F35567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B0ED96C-5460-0A67-CFC2-F9DCE6735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8DAC59-6D93-DAD2-BE44-F8F84958F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F2C9BA-E838-70D0-B955-CFDDD782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87BDFD-5989-374C-5BC0-7478BEEE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3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775A154-7761-EC54-EF96-9A628765E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70EBB3-3CE3-6FB6-788B-6901210C6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7A8F58-E5AC-CF8D-67D3-F92C8C548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40301-81D5-3B4A-987E-9BDEA7FD64C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14711B-8D78-FECC-7387-A4E89A61C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3B7B14-3ABE-A0D2-C1C7-A5F90282D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D04D-958D-854A-94C2-6D02FBADA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98251B-5E4E-452A-D1EC-85B4968292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Volfgangas Amadėjus Mocartas 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519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610B7-CDFD-63AE-5F2E-0237A20A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Volfgangas</a:t>
            </a:r>
            <a:r>
              <a:rPr lang="en-GB" dirty="0"/>
              <a:t> </a:t>
            </a:r>
            <a:r>
              <a:rPr lang="en-GB" dirty="0" err="1"/>
              <a:t>Amadėjus</a:t>
            </a:r>
            <a:r>
              <a:rPr lang="en-GB" dirty="0"/>
              <a:t> </a:t>
            </a:r>
            <a:r>
              <a:rPr lang="en-GB" dirty="0" err="1"/>
              <a:t>Mocartas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CDF1F0-F80D-FE86-F5F1-C454E8B7E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374313" cy="435133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GB" dirty="0"/>
              <a:t> </a:t>
            </a:r>
            <a:r>
              <a:rPr lang="en-GB" dirty="0" err="1"/>
              <a:t>Austrų</a:t>
            </a:r>
            <a:r>
              <a:rPr lang="en-GB" dirty="0"/>
              <a:t> </a:t>
            </a:r>
            <a:r>
              <a:rPr lang="en-GB" dirty="0" err="1"/>
              <a:t>klasicistinės</a:t>
            </a:r>
            <a:r>
              <a:rPr lang="en-GB" dirty="0"/>
              <a:t> </a:t>
            </a:r>
            <a:r>
              <a:rPr lang="en-GB" dirty="0" err="1"/>
              <a:t>muzikos</a:t>
            </a:r>
            <a:r>
              <a:rPr lang="en-GB" dirty="0"/>
              <a:t> </a:t>
            </a:r>
            <a:r>
              <a:rPr lang="en-GB" dirty="0" err="1"/>
              <a:t>kompozitorius</a:t>
            </a:r>
            <a:r>
              <a:rPr lang="en-GB" dirty="0"/>
              <a:t>, </a:t>
            </a:r>
            <a:r>
              <a:rPr lang="en-GB" dirty="0" err="1"/>
              <a:t>muzikantas</a:t>
            </a:r>
            <a:r>
              <a:rPr lang="en-GB" dirty="0"/>
              <a:t> – </a:t>
            </a:r>
            <a:r>
              <a:rPr lang="en-GB" dirty="0" err="1"/>
              <a:t>virtuozas</a:t>
            </a:r>
            <a:r>
              <a:rPr lang="en-GB" dirty="0"/>
              <a:t>.
</a:t>
            </a:r>
            <a:r>
              <a:rPr lang="en-GB" dirty="0" err="1"/>
              <a:t>Mocartas</a:t>
            </a:r>
            <a:r>
              <a:rPr lang="en-GB" dirty="0"/>
              <a:t> </a:t>
            </a:r>
            <a:r>
              <a:rPr lang="en-GB" dirty="0" err="1"/>
              <a:t>sukūrė</a:t>
            </a:r>
            <a:r>
              <a:rPr lang="en-GB" dirty="0"/>
              <a:t> </a:t>
            </a:r>
            <a:r>
              <a:rPr lang="en-GB" dirty="0" err="1"/>
              <a:t>daugiau</a:t>
            </a:r>
            <a:r>
              <a:rPr lang="en-GB" dirty="0"/>
              <a:t> </a:t>
            </a:r>
            <a:r>
              <a:rPr lang="en-GB" dirty="0" err="1"/>
              <a:t>kaip</a:t>
            </a:r>
            <a:r>
              <a:rPr lang="en-GB" dirty="0"/>
              <a:t> 600 </a:t>
            </a:r>
            <a:r>
              <a:rPr lang="en-GB" dirty="0" err="1"/>
              <a:t>kūrinių</a:t>
            </a:r>
            <a:r>
              <a:rPr lang="en-GB" dirty="0"/>
              <a:t>, </a:t>
            </a:r>
            <a:r>
              <a:rPr lang="en-GB" dirty="0" err="1"/>
              <a:t>kurių</a:t>
            </a:r>
            <a:r>
              <a:rPr lang="en-GB" dirty="0"/>
              <a:t> </a:t>
            </a:r>
            <a:r>
              <a:rPr lang="en-GB" dirty="0" err="1"/>
              <a:t>daugelis</a:t>
            </a:r>
            <a:r>
              <a:rPr lang="en-GB" dirty="0"/>
              <a:t> </a:t>
            </a:r>
            <a:r>
              <a:rPr lang="en-GB" dirty="0" err="1"/>
              <a:t>pripažįstami</a:t>
            </a:r>
            <a:r>
              <a:rPr lang="en-GB" dirty="0"/>
              <a:t> </a:t>
            </a:r>
            <a:r>
              <a:rPr lang="en-GB" dirty="0" err="1"/>
              <a:t>kaip</a:t>
            </a:r>
            <a:r>
              <a:rPr lang="en-GB" dirty="0"/>
              <a:t> </a:t>
            </a:r>
            <a:r>
              <a:rPr lang="en-GB" dirty="0" err="1"/>
              <a:t>simfoninės</a:t>
            </a:r>
            <a:r>
              <a:rPr lang="en-GB" dirty="0"/>
              <a:t>, </a:t>
            </a:r>
            <a:r>
              <a:rPr lang="en-GB" dirty="0" err="1"/>
              <a:t>koncertinės</a:t>
            </a:r>
            <a:r>
              <a:rPr lang="en-GB" dirty="0"/>
              <a:t>, </a:t>
            </a:r>
            <a:r>
              <a:rPr lang="en-GB" dirty="0" err="1"/>
              <a:t>kamerinės</a:t>
            </a:r>
            <a:r>
              <a:rPr lang="en-GB" dirty="0"/>
              <a:t>, </a:t>
            </a:r>
            <a:r>
              <a:rPr lang="en-GB" dirty="0" err="1"/>
              <a:t>operinės</a:t>
            </a:r>
            <a:r>
              <a:rPr lang="en-GB" dirty="0"/>
              <a:t> </a:t>
            </a:r>
            <a:r>
              <a:rPr lang="en-GB" dirty="0" err="1"/>
              <a:t>ir</a:t>
            </a:r>
            <a:r>
              <a:rPr lang="en-GB" dirty="0"/>
              <a:t> </a:t>
            </a:r>
            <a:r>
              <a:rPr lang="en-GB" dirty="0" err="1"/>
              <a:t>chorinės</a:t>
            </a:r>
            <a:r>
              <a:rPr lang="en-GB" dirty="0"/>
              <a:t> </a:t>
            </a:r>
            <a:r>
              <a:rPr lang="en-GB" dirty="0" err="1"/>
              <a:t>muzikos</a:t>
            </a:r>
            <a:r>
              <a:rPr lang="en-GB" dirty="0"/>
              <a:t> </a:t>
            </a:r>
            <a:r>
              <a:rPr lang="en-GB" dirty="0" err="1"/>
              <a:t>šedevrai</a:t>
            </a:r>
            <a:r>
              <a:rPr lang="en-GB" dirty="0"/>
              <a:t>. </a:t>
            </a:r>
            <a:r>
              <a:rPr lang="en-GB" dirty="0" err="1"/>
              <a:t>Jis</a:t>
            </a:r>
            <a:r>
              <a:rPr lang="en-GB" dirty="0"/>
              <a:t> </a:t>
            </a:r>
            <a:r>
              <a:rPr lang="en-GB" dirty="0" err="1"/>
              <a:t>laikomas</a:t>
            </a:r>
            <a:r>
              <a:rPr lang="en-GB" dirty="0"/>
              <a:t> </a:t>
            </a:r>
            <a:r>
              <a:rPr lang="en-GB" dirty="0" err="1"/>
              <a:t>vienu</a:t>
            </a:r>
            <a:r>
              <a:rPr lang="en-GB" dirty="0"/>
              <a:t> </a:t>
            </a:r>
            <a:r>
              <a:rPr lang="en-GB" dirty="0" err="1"/>
              <a:t>didžiausių</a:t>
            </a:r>
            <a:r>
              <a:rPr lang="en-GB" dirty="0"/>
              <a:t> </a:t>
            </a:r>
            <a:r>
              <a:rPr lang="en-GB" dirty="0" err="1"/>
              <a:t>visų</a:t>
            </a:r>
            <a:r>
              <a:rPr lang="en-GB" dirty="0"/>
              <a:t> </a:t>
            </a:r>
            <a:r>
              <a:rPr lang="en-GB" dirty="0" err="1"/>
              <a:t>laikų</a:t>
            </a:r>
            <a:r>
              <a:rPr lang="en-GB" dirty="0"/>
              <a:t> </a:t>
            </a:r>
            <a:r>
              <a:rPr lang="en-GB" dirty="0" err="1"/>
              <a:t>klasikinės</a:t>
            </a:r>
            <a:r>
              <a:rPr lang="en-GB" dirty="0"/>
              <a:t> </a:t>
            </a:r>
            <a:r>
              <a:rPr lang="en-GB" dirty="0" err="1"/>
              <a:t>muzikos</a:t>
            </a:r>
            <a:r>
              <a:rPr lang="en-GB" dirty="0"/>
              <a:t> </a:t>
            </a:r>
            <a:r>
              <a:rPr lang="en-GB" dirty="0" err="1"/>
              <a:t>kompozitorių</a:t>
            </a:r>
            <a:r>
              <a:rPr lang="en-GB" dirty="0"/>
              <a:t>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4317D9A-8C45-072E-2E89-7007F6721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978" y="1485107"/>
            <a:ext cx="32766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8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E36DEE-BF0F-D387-5A8A-F39B007E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68C323-A085-EF94-1AD9-22BAA76C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5257800" cy="5734950"/>
          </a:xfrm>
        </p:spPr>
        <p:txBody>
          <a:bodyPr/>
          <a:lstStyle/>
          <a:p>
            <a:r>
              <a:rPr lang="en-GB" dirty="0" err="1"/>
              <a:t>Volfgangas</a:t>
            </a:r>
            <a:r>
              <a:rPr lang="en-GB" dirty="0"/>
              <a:t> </a:t>
            </a:r>
            <a:r>
              <a:rPr lang="en-GB" dirty="0" err="1"/>
              <a:t>Amadėjus</a:t>
            </a:r>
            <a:r>
              <a:rPr lang="en-GB" dirty="0"/>
              <a:t> </a:t>
            </a:r>
            <a:r>
              <a:rPr lang="en-GB" dirty="0" err="1"/>
              <a:t>Mocartas</a:t>
            </a:r>
            <a:r>
              <a:rPr lang="en-GB" dirty="0"/>
              <a:t> </a:t>
            </a:r>
            <a:r>
              <a:rPr lang="en-GB" dirty="0" err="1"/>
              <a:t>gimė</a:t>
            </a:r>
            <a:r>
              <a:rPr lang="en-GB" dirty="0"/>
              <a:t> 1756 m. </a:t>
            </a:r>
            <a:r>
              <a:rPr lang="en-GB" dirty="0" err="1"/>
              <a:t>Sausio</a:t>
            </a:r>
            <a:r>
              <a:rPr lang="en-GB" dirty="0"/>
              <a:t> 27 d. Leopoldo </a:t>
            </a:r>
            <a:r>
              <a:rPr lang="en-GB" dirty="0" err="1"/>
              <a:t>Mocarto</a:t>
            </a:r>
            <a:r>
              <a:rPr lang="en-GB" dirty="0"/>
              <a:t> (1719–1787) </a:t>
            </a:r>
            <a:r>
              <a:rPr lang="en-GB" dirty="0" err="1"/>
              <a:t>ir</a:t>
            </a:r>
            <a:r>
              <a:rPr lang="en-GB" dirty="0"/>
              <a:t> </a:t>
            </a:r>
            <a:r>
              <a:rPr lang="en-GB" dirty="0" err="1"/>
              <a:t>Anos</a:t>
            </a:r>
            <a:r>
              <a:rPr lang="en-GB" dirty="0"/>
              <a:t> </a:t>
            </a:r>
            <a:r>
              <a:rPr lang="en-GB" dirty="0" err="1"/>
              <a:t>Marijos</a:t>
            </a:r>
            <a:r>
              <a:rPr lang="en-GB" dirty="0"/>
              <a:t> </a:t>
            </a:r>
            <a:r>
              <a:rPr lang="en-GB" dirty="0" err="1"/>
              <a:t>Pertl</a:t>
            </a:r>
            <a:r>
              <a:rPr lang="en-GB" dirty="0"/>
              <a:t> (1720–1778) </a:t>
            </a:r>
            <a:r>
              <a:rPr lang="en-GB" dirty="0" err="1"/>
              <a:t>šeimoje</a:t>
            </a:r>
            <a:r>
              <a:rPr lang="en-GB" dirty="0"/>
              <a:t> </a:t>
            </a:r>
            <a:r>
              <a:rPr lang="en-GB" dirty="0" err="1"/>
              <a:t>Zalcburge</a:t>
            </a:r>
            <a:r>
              <a:rPr lang="en-GB" dirty="0"/>
              <a:t>, </a:t>
            </a:r>
            <a:r>
              <a:rPr lang="en-GB" dirty="0" err="1"/>
              <a:t>Getreidegasse</a:t>
            </a:r>
            <a:r>
              <a:rPr lang="en-GB" dirty="0"/>
              <a:t> g. 9. </a:t>
            </a:r>
            <a:r>
              <a:rPr lang="en-GB" dirty="0" err="1"/>
              <a:t>Zalcburgas</a:t>
            </a:r>
            <a:r>
              <a:rPr lang="en-GB" dirty="0"/>
              <a:t> </a:t>
            </a:r>
            <a:r>
              <a:rPr lang="en-GB" dirty="0" err="1"/>
              <a:t>tuo</a:t>
            </a:r>
            <a:r>
              <a:rPr lang="en-GB" dirty="0"/>
              <a:t> </a:t>
            </a:r>
            <a:r>
              <a:rPr lang="en-GB" dirty="0" err="1"/>
              <a:t>metu</a:t>
            </a:r>
            <a:r>
              <a:rPr lang="en-GB" dirty="0"/>
              <a:t> </a:t>
            </a:r>
            <a:r>
              <a:rPr lang="en-GB" dirty="0" err="1"/>
              <a:t>buvo</a:t>
            </a:r>
            <a:r>
              <a:rPr lang="en-GB" dirty="0"/>
              <a:t> </a:t>
            </a:r>
            <a:r>
              <a:rPr lang="en-GB" dirty="0" err="1"/>
              <a:t>Zalcburgo</a:t>
            </a:r>
            <a:r>
              <a:rPr lang="en-GB" dirty="0"/>
              <a:t> </a:t>
            </a:r>
            <a:r>
              <a:rPr lang="en-GB" dirty="0" err="1"/>
              <a:t>arkivyskupystės</a:t>
            </a:r>
            <a:r>
              <a:rPr lang="en-GB" dirty="0"/>
              <a:t>, </a:t>
            </a:r>
            <a:r>
              <a:rPr lang="en-GB" dirty="0" err="1"/>
              <a:t>kuri</a:t>
            </a:r>
            <a:r>
              <a:rPr lang="en-GB" dirty="0"/>
              <a:t> </a:t>
            </a:r>
            <a:r>
              <a:rPr lang="en-GB" dirty="0" err="1"/>
              <a:t>priklausė</a:t>
            </a:r>
            <a:r>
              <a:rPr lang="en-GB" dirty="0"/>
              <a:t> </a:t>
            </a:r>
            <a:r>
              <a:rPr lang="en-GB" dirty="0" err="1"/>
              <a:t>Šventosios</a:t>
            </a:r>
            <a:r>
              <a:rPr lang="en-GB" dirty="0"/>
              <a:t> </a:t>
            </a:r>
            <a:r>
              <a:rPr lang="en-GB" dirty="0" err="1"/>
              <a:t>Romos</a:t>
            </a:r>
            <a:r>
              <a:rPr lang="en-GB" dirty="0"/>
              <a:t> </a:t>
            </a:r>
            <a:r>
              <a:rPr lang="en-GB" dirty="0" err="1"/>
              <a:t>imperijai</a:t>
            </a:r>
            <a:r>
              <a:rPr lang="en-GB" dirty="0"/>
              <a:t>, </a:t>
            </a:r>
            <a:r>
              <a:rPr lang="en-GB" dirty="0" err="1"/>
              <a:t>sostinė</a:t>
            </a:r>
            <a:r>
              <a:rPr lang="en-GB" dirty="0"/>
              <a:t>.[2] </a:t>
            </a:r>
            <a:r>
              <a:rPr lang="en-GB" dirty="0" err="1"/>
              <a:t>Volfgangas</a:t>
            </a:r>
            <a:r>
              <a:rPr lang="en-GB" dirty="0"/>
              <a:t> </a:t>
            </a:r>
            <a:r>
              <a:rPr lang="en-GB" dirty="0" err="1"/>
              <a:t>Amadėjus</a:t>
            </a:r>
            <a:r>
              <a:rPr lang="en-GB" dirty="0"/>
              <a:t> </a:t>
            </a:r>
            <a:r>
              <a:rPr lang="en-GB" dirty="0" err="1"/>
              <a:t>buvo</a:t>
            </a:r>
            <a:r>
              <a:rPr lang="en-GB" dirty="0"/>
              <a:t> </a:t>
            </a:r>
            <a:r>
              <a:rPr lang="en-GB" dirty="0" err="1"/>
              <a:t>jauniausias</a:t>
            </a:r>
            <a:r>
              <a:rPr lang="en-GB" dirty="0"/>
              <a:t> </a:t>
            </a:r>
            <a:r>
              <a:rPr lang="en-GB" dirty="0" err="1"/>
              <a:t>iš</a:t>
            </a:r>
            <a:r>
              <a:rPr lang="en-GB" dirty="0"/>
              <a:t> </a:t>
            </a:r>
            <a:r>
              <a:rPr lang="en-GB" dirty="0" err="1"/>
              <a:t>septynių</a:t>
            </a:r>
            <a:r>
              <a:rPr lang="en-GB" dirty="0"/>
              <a:t> </a:t>
            </a:r>
            <a:r>
              <a:rPr lang="en-GB" dirty="0" err="1"/>
              <a:t>Mocartų</a:t>
            </a:r>
            <a:r>
              <a:rPr lang="en-GB" dirty="0"/>
              <a:t> </a:t>
            </a:r>
            <a:r>
              <a:rPr lang="en-GB" dirty="0" err="1"/>
              <a:t>vaikų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6DC306D-31A4-0AB7-ED90-ACB911F3F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33" y="854137"/>
            <a:ext cx="4605867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06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75457-B5D2-B8E7-1BAF-57FC25E99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Turkų</a:t>
            </a:r>
            <a:r>
              <a:rPr lang="en-GB" dirty="0"/>
              <a:t> </a:t>
            </a:r>
            <a:r>
              <a:rPr lang="en-GB" dirty="0" err="1"/>
              <a:t>maršas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4CE13B-D1C5-B4B1-E898-9CB65E964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V. A. </a:t>
            </a:r>
            <a:r>
              <a:rPr lang="en-GB" dirty="0" err="1"/>
              <a:t>Mocartas</a:t>
            </a:r>
            <a:r>
              <a:rPr lang="en-GB" dirty="0"/>
              <a:t> </a:t>
            </a:r>
            <a:r>
              <a:rPr lang="en-GB" dirty="0" err="1"/>
              <a:t>Sonatą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11 (K331 </a:t>
            </a:r>
            <a:r>
              <a:rPr lang="en-GB" dirty="0" err="1"/>
              <a:t>pagal</a:t>
            </a:r>
            <a:r>
              <a:rPr lang="en-GB" dirty="0"/>
              <a:t> </a:t>
            </a:r>
            <a:r>
              <a:rPr lang="en-GB" dirty="0" err="1"/>
              <a:t>Kechelio</a:t>
            </a:r>
            <a:r>
              <a:rPr lang="en-GB" dirty="0"/>
              <a:t> </a:t>
            </a:r>
            <a:r>
              <a:rPr lang="en-GB" dirty="0" err="1"/>
              <a:t>katalogą</a:t>
            </a:r>
            <a:r>
              <a:rPr lang="en-GB" dirty="0"/>
              <a:t>) </a:t>
            </a:r>
            <a:r>
              <a:rPr lang="en-GB" dirty="0" err="1"/>
              <a:t>parašė</a:t>
            </a:r>
            <a:r>
              <a:rPr lang="en-GB" dirty="0"/>
              <a:t> </a:t>
            </a:r>
            <a:r>
              <a:rPr lang="en-GB" dirty="0" err="1"/>
              <a:t>kažkada</a:t>
            </a:r>
            <a:r>
              <a:rPr lang="en-GB" dirty="0"/>
              <a:t> 1781−1783 m. </a:t>
            </a:r>
            <a:r>
              <a:rPr lang="en-GB" dirty="0" err="1"/>
              <a:t>Laikotarpiu</a:t>
            </a:r>
            <a:r>
              <a:rPr lang="en-GB" dirty="0"/>
              <a:t>. Ji </a:t>
            </a:r>
            <a:r>
              <a:rPr lang="en-GB" dirty="0" err="1"/>
              <a:t>buvo</a:t>
            </a:r>
            <a:r>
              <a:rPr lang="en-GB" dirty="0"/>
              <a:t> </a:t>
            </a:r>
            <a:r>
              <a:rPr lang="en-GB" dirty="0" err="1"/>
              <a:t>publikuota</a:t>
            </a:r>
            <a:r>
              <a:rPr lang="en-GB" dirty="0"/>
              <a:t> 1784 m. </a:t>
            </a:r>
            <a:r>
              <a:rPr lang="en-GB" dirty="0" err="1"/>
              <a:t>Šeštajame</a:t>
            </a:r>
            <a:r>
              <a:rPr lang="en-GB" dirty="0"/>
              <a:t> V. A. </a:t>
            </a:r>
            <a:r>
              <a:rPr lang="en-GB" dirty="0" err="1"/>
              <a:t>Mocarto</a:t>
            </a:r>
            <a:r>
              <a:rPr lang="en-GB" dirty="0"/>
              <a:t> </a:t>
            </a:r>
            <a:r>
              <a:rPr lang="en-GB" dirty="0" err="1"/>
              <a:t>opuse</a:t>
            </a:r>
            <a:r>
              <a:rPr lang="en-GB" dirty="0"/>
              <a:t> </a:t>
            </a:r>
            <a:r>
              <a:rPr lang="en-GB" dirty="0" err="1"/>
              <a:t>Artarijos</a:t>
            </a:r>
            <a:r>
              <a:rPr lang="en-GB" dirty="0"/>
              <a:t> </a:t>
            </a:r>
            <a:r>
              <a:rPr lang="en-GB" dirty="0" err="1"/>
              <a:t>leidyklos</a:t>
            </a:r>
            <a:r>
              <a:rPr lang="en-GB" dirty="0"/>
              <a:t> </a:t>
            </a:r>
            <a:r>
              <a:rPr lang="en-GB" dirty="0" err="1"/>
              <a:t>Vienoje</a:t>
            </a:r>
            <a:r>
              <a:rPr lang="en-GB" dirty="0"/>
              <a:t> </a:t>
            </a:r>
            <a:r>
              <a:rPr lang="en-GB" dirty="0" err="1"/>
              <a:t>kartu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kitomis</a:t>
            </a:r>
            <a:r>
              <a:rPr lang="en-GB" dirty="0"/>
              <a:t> </a:t>
            </a:r>
            <a:r>
              <a:rPr lang="en-GB" dirty="0" err="1"/>
              <a:t>dviem</a:t>
            </a:r>
            <a:r>
              <a:rPr lang="en-GB" dirty="0"/>
              <a:t> </a:t>
            </a:r>
            <a:r>
              <a:rPr lang="en-GB" dirty="0" err="1"/>
              <a:t>sonatomis</a:t>
            </a:r>
            <a:r>
              <a:rPr lang="en-GB" dirty="0"/>
              <a:t>. Sonata </a:t>
            </a:r>
            <a:r>
              <a:rPr lang="en-GB" dirty="0" err="1"/>
              <a:t>tapo</a:t>
            </a:r>
            <a:r>
              <a:rPr lang="en-GB" dirty="0"/>
              <a:t> </a:t>
            </a:r>
            <a:r>
              <a:rPr lang="en-GB" dirty="0" err="1"/>
              <a:t>vienu</a:t>
            </a:r>
            <a:r>
              <a:rPr lang="en-GB" dirty="0"/>
              <a:t> </a:t>
            </a:r>
            <a:r>
              <a:rPr lang="en-GB" dirty="0" err="1"/>
              <a:t>populiariausių</a:t>
            </a:r>
            <a:r>
              <a:rPr lang="en-GB" dirty="0"/>
              <a:t> V. A. </a:t>
            </a:r>
            <a:r>
              <a:rPr lang="en-GB" dirty="0" err="1"/>
              <a:t>Mocarto</a:t>
            </a:r>
            <a:r>
              <a:rPr lang="en-GB" dirty="0"/>
              <a:t> </a:t>
            </a:r>
            <a:r>
              <a:rPr lang="en-GB" dirty="0" err="1"/>
              <a:t>kūrinių</a:t>
            </a:r>
            <a:r>
              <a:rPr lang="en-GB" dirty="0"/>
              <a:t> </a:t>
            </a:r>
            <a:r>
              <a:rPr lang="en-GB" dirty="0" err="1"/>
              <a:t>dėl</a:t>
            </a:r>
            <a:r>
              <a:rPr lang="en-GB" dirty="0"/>
              <a:t> </a:t>
            </a:r>
            <a:r>
              <a:rPr lang="en-GB" dirty="0" err="1"/>
              <a:t>trečiosios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, </a:t>
            </a:r>
            <a:r>
              <a:rPr lang="en-GB" dirty="0" err="1"/>
              <a:t>kurioje</a:t>
            </a:r>
            <a:r>
              <a:rPr lang="en-GB" dirty="0"/>
              <a:t> </a:t>
            </a:r>
            <a:r>
              <a:rPr lang="en-GB" dirty="0" err="1"/>
              <a:t>imituojama</a:t>
            </a:r>
            <a:r>
              <a:rPr lang="en-GB" dirty="0"/>
              <a:t> </a:t>
            </a:r>
            <a:r>
              <a:rPr lang="en-GB" dirty="0" err="1"/>
              <a:t>tuo</a:t>
            </a:r>
            <a:r>
              <a:rPr lang="en-GB" dirty="0"/>
              <a:t> </a:t>
            </a:r>
            <a:r>
              <a:rPr lang="en-GB" dirty="0" err="1"/>
              <a:t>metu</a:t>
            </a:r>
            <a:r>
              <a:rPr lang="en-GB" dirty="0"/>
              <a:t> </a:t>
            </a:r>
            <a:r>
              <a:rPr lang="en-GB" dirty="0" err="1"/>
              <a:t>Vienos</a:t>
            </a:r>
            <a:r>
              <a:rPr lang="en-GB" dirty="0"/>
              <a:t> </a:t>
            </a:r>
            <a:r>
              <a:rPr lang="en-GB" dirty="0" err="1"/>
              <a:t>muzikinėje</a:t>
            </a:r>
            <a:r>
              <a:rPr lang="en-GB" dirty="0"/>
              <a:t> </a:t>
            </a:r>
            <a:r>
              <a:rPr lang="en-GB" dirty="0" err="1"/>
              <a:t>kultūroje</a:t>
            </a:r>
            <a:r>
              <a:rPr lang="en-GB" dirty="0"/>
              <a:t> </a:t>
            </a:r>
            <a:r>
              <a:rPr lang="en-GB" dirty="0" err="1"/>
              <a:t>populiari</a:t>
            </a:r>
            <a:r>
              <a:rPr lang="en-GB" dirty="0"/>
              <a:t> </a:t>
            </a:r>
            <a:r>
              <a:rPr lang="en-GB" dirty="0" err="1"/>
              <a:t>turkų</a:t>
            </a:r>
            <a:r>
              <a:rPr lang="en-GB" dirty="0"/>
              <a:t> </a:t>
            </a:r>
            <a:r>
              <a:rPr lang="en-GB" dirty="0" err="1"/>
              <a:t>janičarų</a:t>
            </a:r>
            <a:r>
              <a:rPr lang="en-GB" dirty="0"/>
              <a:t> </a:t>
            </a:r>
            <a:r>
              <a:rPr lang="en-GB" dirty="0" err="1"/>
              <a:t>karinių</a:t>
            </a:r>
            <a:r>
              <a:rPr lang="en-GB" dirty="0"/>
              <a:t> </a:t>
            </a:r>
            <a:r>
              <a:rPr lang="en-GB" dirty="0" err="1"/>
              <a:t>grupių</a:t>
            </a:r>
            <a:r>
              <a:rPr lang="en-GB" dirty="0"/>
              <a:t> </a:t>
            </a:r>
            <a:r>
              <a:rPr lang="en-GB" dirty="0" err="1"/>
              <a:t>muzika</a:t>
            </a:r>
            <a:r>
              <a:rPr lang="en-GB" dirty="0"/>
              <a:t>, </a:t>
            </a:r>
            <a:r>
              <a:rPr lang="en-GB" dirty="0" err="1"/>
              <a:t>pabrėžiamas</a:t>
            </a:r>
            <a:r>
              <a:rPr lang="en-GB" dirty="0"/>
              <a:t> </a:t>
            </a:r>
            <a:r>
              <a:rPr lang="en-GB" dirty="0" err="1"/>
              <a:t>perkusinis</a:t>
            </a:r>
            <a:r>
              <a:rPr lang="en-GB" dirty="0"/>
              <a:t> </a:t>
            </a:r>
            <a:r>
              <a:rPr lang="en-GB" dirty="0" err="1"/>
              <a:t>skambesys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Custom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Volfgangas Amadėjus Mocartas </vt:lpstr>
      <vt:lpstr>Volfgangas Amadėjus Mocartas</vt:lpstr>
      <vt:lpstr> </vt:lpstr>
      <vt:lpstr>Turkų maršas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Volfgangas Amadėjus Mocartas </dc:title>
  <dc:creator>Domsiukas Ltu</dc:creator>
  <cp:lastModifiedBy>Acer</cp:lastModifiedBy>
  <cp:revision>5</cp:revision>
  <dcterms:created xsi:type="dcterms:W3CDTF">2023-05-22T17:05:02Z</dcterms:created>
  <dcterms:modified xsi:type="dcterms:W3CDTF">2023-10-02T16:08:54Z</dcterms:modified>
</cp:coreProperties>
</file>