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97" r:id="rId7"/>
    <p:sldId id="298" r:id="rId8"/>
    <p:sldId id="299" r:id="rId9"/>
    <p:sldId id="300" r:id="rId10"/>
    <p:sldId id="301" r:id="rId11"/>
    <p:sldId id="303" r:id="rId12"/>
    <p:sldId id="302" r:id="rId13"/>
    <p:sldId id="305" r:id="rId14"/>
    <p:sldId id="296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643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7BBD8C-4A0A-0390-35CE-F6F8D91E2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B056BDC-0DBD-7486-EDCF-560657FDD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C9FB362-2BC4-7E31-FF1B-7FF40371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431A636-E763-E775-DDDA-D5355A65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05DFE6C-ABED-6F1C-F29E-4305F1D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7A800A-42D0-18FC-B885-568793D2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39FF917-EE6C-7B87-8887-B941354A4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22EB293-F387-4E35-FFDE-1582CA29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D05DDA3-9621-8B31-BB7C-92D6C0AC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AD9FA77-8771-511B-EF8B-B03C3FED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0745A736-8437-0FC7-22C8-C0B691293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F462DF4-D5D7-7C46-AAD6-0199135FA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E3FF113-D610-0165-3073-0C06214E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F600415-369C-AF00-9303-4002CE9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39D0184-BA0F-2DFB-77AB-69464E42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9EB2B8-BE7D-FD07-165A-7C41BAEB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63BE936-C638-61D8-DB99-094D7234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318897C-D518-6F2D-16F4-F8D5FC3A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BFBDDC1-1606-E193-221A-F7671A37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04CDFB4-C697-C801-3E36-A9CE92F7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E693751-3F88-33DA-0C4A-3BE35631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CDA1E6E-B22A-5C13-4178-C30B9DEBD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0637FD5-8F8A-B5F5-7023-FE6A0005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9917398-A2A8-1DDF-0E55-0803B8B0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3F36E17-5F71-0C2C-74A5-8C8C7528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4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75ACF9-D20A-D46A-BD21-2DAC7A68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AAA264E-9882-A08D-C16A-619054B8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AD2A37C-DF4B-6381-33B9-C0A201E1A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44B5FE2-75A8-FC30-7D39-2A6B8386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3A069BE-2E14-29BC-C1CD-56F5CF58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2D3A272-28AE-DFC6-644F-4537A37C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E90A7C-DF6F-51F8-F3E9-C6FCD9DF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7613176-FAA4-EEE9-41C3-AFEC5117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968D627-9FE4-8D02-61BB-1C45CEDE7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6007AB7C-2A6C-A974-5672-6E05C936E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25B5C0AF-2FC7-A3B1-3D51-AAD8946CA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BDD63055-2545-2C0A-3FF2-558E8C74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00D5B3BE-2870-3080-F477-43FF910C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37FA3216-FEF8-E10A-1EA5-1D24396E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107F5F-FECE-DCBD-7AB1-45C01AB7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141A53C-0C69-945D-5C29-C20754EE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B641507-4F17-B226-C7AA-D06450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6430C13-AA5E-396A-0CC4-F2BDEB46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760691E-6BF6-3E82-E1ED-FD3F9C3E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C8F9C1A-5B9D-D20C-DC67-C84B2ABF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164D9FB-B8D7-90D5-6BB2-0C61831F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8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EB851F-424A-52D2-1C68-EB213BFE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7042983-897F-72D6-D0DD-B6BE5FC17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6E94651-5355-FCE0-C28B-F1A60F124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82BA2B8-A105-2A7B-099A-CE4BE93C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78AB799-A04C-E74A-EFD2-05C9301C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0CD965D-2AE4-A4C3-73E8-B7F4A07D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79A31A5-8B4C-2E07-B4CC-57A6D11B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264FCB6-3A8D-5E52-CC0C-D181D766E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E20735D-5C87-5F7E-31D8-53FBECE6E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3002877-4481-A440-5AC6-03DFE7CF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B895EA8-CD59-A27C-845D-F90C8B71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9EBCCB2-7E72-8DF9-7ACF-69176AEF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CF1FBA9-238F-56F2-581A-3DDA3BAD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96E05E0-B226-94F4-AFC4-C277CCFDE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9C02741-9206-BCE9-6772-A4D18890D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57E3-3985-4636-BA8E-004FED2E0A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AD0D090-B588-23D7-36D9-131C07D12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97C4272-751E-FF54-CD08-DBE24C72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CFE3-5250-4D2B-B63C-AD6DEA12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885553" y="1568986"/>
            <a:ext cx="84208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lt-LT" sz="8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Mozaikos technika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684148" y="4852061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t-LT" sz="2000" b="1" dirty="0">
                <a:latin typeface="Times New Roman" pitchFamily="18" charset="0"/>
                <a:cs typeface="Times New Roman" pitchFamily="18" charset="0"/>
              </a:rPr>
              <a:t>Parengė Diana </a:t>
            </a:r>
            <a:r>
              <a:rPr lang="lt-LT" sz="2000" b="1" dirty="0" err="1">
                <a:latin typeface="Times New Roman" pitchFamily="18" charset="0"/>
                <a:cs typeface="Times New Roman" pitchFamily="18" charset="0"/>
              </a:rPr>
              <a:t>Gabrilavičienė</a:t>
            </a:r>
            <a:r>
              <a:rPr lang="lt-LT" sz="2000" b="1" dirty="0">
                <a:latin typeface="Times New Roman" pitchFamily="18" charset="0"/>
                <a:cs typeface="Times New Roman" pitchFamily="18" charset="0"/>
              </a:rPr>
              <a:t>, technologijų mokytoja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23034" y="5733257"/>
            <a:ext cx="2661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Vidiškių gimnazija</a:t>
            </a:r>
          </a:p>
          <a:p>
            <a:pPr algn="ctr"/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AB0A14-2C85-5C6A-2910-2ADA459D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eiga (3)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0A515C7-4BFE-2A07-FFCA-25433C38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44" y="1690688"/>
            <a:ext cx="4162778" cy="4351338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plytelės jau priklijuotos ir gaminys yra išdžiūvęs, užmaišome glaistą. Ruošiant glaistą vadovaujamės instrukcija.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aizdų peržiūra">
            <a:extLst>
              <a:ext uri="{FF2B5EF4-FFF2-40B4-BE49-F238E27FC236}">
                <a16:creationId xmlns:a16="http://schemas.microsoft.com/office/drawing/2014/main" id="{7FF871E1-43DF-7542-8139-466029219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15"/>
          <a:stretch/>
        </p:blipFill>
        <p:spPr bwMode="auto">
          <a:xfrm>
            <a:off x="5908635" y="1690688"/>
            <a:ext cx="5143500" cy="41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1B56C1B-4D8E-DE30-2216-342523BC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eiga (4)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A5E631A-0F38-80B4-D717-9609761FE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89" y="1690688"/>
            <a:ext cx="10080870" cy="4351338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 glaistymo mentelę tolygiai padengiame ir užglaistome visus tarpelius tarp keramikinių plytelių.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aizdų peržiūra">
            <a:extLst>
              <a:ext uri="{FF2B5EF4-FFF2-40B4-BE49-F238E27FC236}">
                <a16:creationId xmlns:a16="http://schemas.microsoft.com/office/drawing/2014/main" id="{2F443282-4B9C-2373-982E-2FCA452FB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1"/>
          <a:stretch/>
        </p:blipFill>
        <p:spPr bwMode="auto">
          <a:xfrm>
            <a:off x="6579804" y="2665353"/>
            <a:ext cx="4409876" cy="37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izdų peržiūra">
            <a:extLst>
              <a:ext uri="{FF2B5EF4-FFF2-40B4-BE49-F238E27FC236}">
                <a16:creationId xmlns:a16="http://schemas.microsoft.com/office/drawing/2014/main" id="{37F81621-181D-57BB-6406-7609F5CAC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8068" b="16118"/>
          <a:stretch/>
        </p:blipFill>
        <p:spPr bwMode="auto">
          <a:xfrm>
            <a:off x="1331373" y="2665354"/>
            <a:ext cx="3663628" cy="37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9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44E43B-5684-D829-C4FF-FF0E330E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eiga (5)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CE32E4C-31FE-04FE-7343-6FD13AE8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6" y="1690688"/>
            <a:ext cx="5020733" cy="4351338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padengtas glaistu gaminys jau pilnai išdžiūvęs, atliekame galutinę gaminio apdailą. Tam naudojame vandenį ir kempinę. Kempine, nuolat ją perplaudami švariu vandeniu, pašaliname visą glaisto perteklių.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Vaizdų peržiūra">
            <a:extLst>
              <a:ext uri="{FF2B5EF4-FFF2-40B4-BE49-F238E27FC236}">
                <a16:creationId xmlns:a16="http://schemas.microsoft.com/office/drawing/2014/main" id="{CCB1E87D-9F08-EACC-CE35-955B5136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92" y="474603"/>
            <a:ext cx="4175567" cy="55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2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0388F8-9BF2-11E5-8853-1AADA989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Galutinis darbo rezultatas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 descr="Paveikslėlis, kuriame yra rašas, Stačiakampis, staybinė medžiaga, kvadrato formos&#10;&#10;Automatiškai sugeneruotas aprašymas">
            <a:extLst>
              <a:ext uri="{FF2B5EF4-FFF2-40B4-BE49-F238E27FC236}">
                <a16:creationId xmlns:a16="http://schemas.microsoft.com/office/drawing/2014/main" id="{69BCBDFB-76C9-D678-B40C-4DA69E019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12995"/>
          <a:stretch/>
        </p:blipFill>
        <p:spPr>
          <a:xfrm rot="16200000">
            <a:off x="628636" y="1223325"/>
            <a:ext cx="2672342" cy="2598516"/>
          </a:xfrm>
          <a:prstGeom prst="rect">
            <a:avLst/>
          </a:prstGeom>
        </p:spPr>
      </p:pic>
      <p:pic>
        <p:nvPicPr>
          <p:cNvPr id="7" name="Paveikslėlis 6" descr="Paveikslėlis, kuriame yra plytelė, Stačiakampis, menas, siena&#10;&#10;Automatiškai sugeneruotas aprašymas">
            <a:extLst>
              <a:ext uri="{FF2B5EF4-FFF2-40B4-BE49-F238E27FC236}">
                <a16:creationId xmlns:a16="http://schemas.microsoft.com/office/drawing/2014/main" id="{2509B0F2-2DAA-DDC5-EB06-6935CB9AC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r="21080"/>
          <a:stretch/>
        </p:blipFill>
        <p:spPr>
          <a:xfrm>
            <a:off x="4565995" y="1186411"/>
            <a:ext cx="2735483" cy="2564740"/>
          </a:xfrm>
          <a:prstGeom prst="rect">
            <a:avLst/>
          </a:prstGeom>
        </p:spPr>
      </p:pic>
      <p:pic>
        <p:nvPicPr>
          <p:cNvPr id="9" name="Paveikslėlis 8" descr="Paveikslėlis, kuriame yra Stačiakampis, kvadrato formos, vidaus, siena&#10;&#10;Automatiškai sugeneruotas aprašymas">
            <a:extLst>
              <a:ext uri="{FF2B5EF4-FFF2-40B4-BE49-F238E27FC236}">
                <a16:creationId xmlns:a16="http://schemas.microsoft.com/office/drawing/2014/main" id="{C77E7AFF-32D9-A45A-F837-940231D05D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22156"/>
          <a:stretch/>
        </p:blipFill>
        <p:spPr>
          <a:xfrm>
            <a:off x="9118244" y="1127999"/>
            <a:ext cx="2408209" cy="2484003"/>
          </a:xfrm>
          <a:prstGeom prst="rect">
            <a:avLst/>
          </a:prstGeom>
        </p:spPr>
      </p:pic>
      <p:pic>
        <p:nvPicPr>
          <p:cNvPr id="11" name="Paveikslėlis 10" descr="Paveikslėlis, kuriame yra vidaus, rašas, siena, baltas&#10;&#10;Automatiškai sugeneruotas aprašymas">
            <a:extLst>
              <a:ext uri="{FF2B5EF4-FFF2-40B4-BE49-F238E27FC236}">
                <a16:creationId xmlns:a16="http://schemas.microsoft.com/office/drawing/2014/main" id="{A9529DD0-AB3E-5714-88CF-E22C487296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8772"/>
          <a:stretch/>
        </p:blipFill>
        <p:spPr>
          <a:xfrm>
            <a:off x="7050911" y="3922454"/>
            <a:ext cx="2727985" cy="2649421"/>
          </a:xfrm>
          <a:prstGeom prst="rect">
            <a:avLst/>
          </a:prstGeom>
        </p:spPr>
      </p:pic>
      <p:pic>
        <p:nvPicPr>
          <p:cNvPr id="13" name="Paveikslėlis 12" descr="Paveikslėlis, kuriame yra plytelė, staybinė medžiaga, plytelėmis klota, pastatas&#10;&#10;Automatiškai sugeneruotas aprašymas">
            <a:extLst>
              <a:ext uri="{FF2B5EF4-FFF2-40B4-BE49-F238E27FC236}">
                <a16:creationId xmlns:a16="http://schemas.microsoft.com/office/drawing/2014/main" id="{216470A3-541E-8F74-CBEA-1DA98B3D9E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r="23157" b="11964"/>
          <a:stretch/>
        </p:blipFill>
        <p:spPr>
          <a:xfrm>
            <a:off x="2316867" y="4005162"/>
            <a:ext cx="2824223" cy="24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7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60BDB2-25A2-7AAA-343E-FD36233D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Galutinis darbo rezultatas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 descr="Paveikslėlis, kuriame yra tapymas, siena, laikrodis, kvadrato formos&#10;&#10;Automatiškai sugeneruotas aprašymas">
            <a:extLst>
              <a:ext uri="{FF2B5EF4-FFF2-40B4-BE49-F238E27FC236}">
                <a16:creationId xmlns:a16="http://schemas.microsoft.com/office/drawing/2014/main" id="{4E532C9B-164A-D039-8360-3D14BE146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20953"/>
          <a:stretch/>
        </p:blipFill>
        <p:spPr>
          <a:xfrm rot="5400000">
            <a:off x="1105257" y="1926529"/>
            <a:ext cx="3802884" cy="3943459"/>
          </a:xfrm>
        </p:spPr>
      </p:pic>
      <p:pic>
        <p:nvPicPr>
          <p:cNvPr id="6146" name="Picture 2" descr="Vaizdų peržiūra">
            <a:extLst>
              <a:ext uri="{FF2B5EF4-FFF2-40B4-BE49-F238E27FC236}">
                <a16:creationId xmlns:a16="http://schemas.microsoft.com/office/drawing/2014/main" id="{5EEC7B06-9F56-D819-50FB-1AC7FCDD9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18734" b="21350"/>
          <a:stretch/>
        </p:blipFill>
        <p:spPr bwMode="auto">
          <a:xfrm>
            <a:off x="5865395" y="1690688"/>
            <a:ext cx="5206032" cy="480218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</p:spTree>
    <p:extLst>
      <p:ext uri="{BB962C8B-B14F-4D97-AF65-F5344CB8AC3E}">
        <p14:creationId xmlns:p14="http://schemas.microsoft.com/office/powerpoint/2010/main" val="273408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6EA51F2-A02D-E76E-D8AB-199E1173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89" y="0"/>
            <a:ext cx="10515600" cy="1325563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Galutinis darbo rezultatas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aveikslėlis 10" descr="Paveikslėlis, kuriame yra Stačiakampis, staybinė medžiaga, kvadrato formos, rašas&#10;&#10;Automatiškai sugeneruotas aprašymas">
            <a:extLst>
              <a:ext uri="{FF2B5EF4-FFF2-40B4-BE49-F238E27FC236}">
                <a16:creationId xmlns:a16="http://schemas.microsoft.com/office/drawing/2014/main" id="{195CB88D-9FEB-3D09-A2F3-AC4F79F6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8354"/>
          <a:stretch/>
        </p:blipFill>
        <p:spPr>
          <a:xfrm rot="5400000">
            <a:off x="3725121" y="1438357"/>
            <a:ext cx="49655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381224" y="2357431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1158" y="928670"/>
            <a:ext cx="857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          Iš italų kalbos</a:t>
            </a:r>
            <a:r>
              <a:rPr lang="lt-LT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i="1" dirty="0" err="1">
                <a:latin typeface="Times New Roman" pitchFamily="18" charset="0"/>
                <a:cs typeface="Times New Roman" pitchFamily="18" charset="0"/>
              </a:rPr>
              <a:t>mosaico</a:t>
            </a:r>
            <a:r>
              <a:rPr lang="lt-LT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– kas skirta mūzoms. Tai monumentaliosios ir taikomosios dekoratyvinės dailės technika, kai figūrinė arba </a:t>
            </a:r>
            <a:r>
              <a:rPr lang="lt-LT" sz="2400" dirty="0" err="1">
                <a:latin typeface="Times New Roman" pitchFamily="18" charset="0"/>
                <a:cs typeface="Times New Roman" pitchFamily="18" charset="0"/>
              </a:rPr>
              <a:t>ornamentinė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kompozicija dėstoma iš įvairių formų ir spalvų akmens, </a:t>
            </a:r>
            <a:r>
              <a:rPr lang="lt-LT" sz="2400" dirty="0" err="1">
                <a:latin typeface="Times New Roman" pitchFamily="18" charset="0"/>
                <a:cs typeface="Times New Roman" pitchFamily="18" charset="0"/>
              </a:rPr>
              <a:t>smaltos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, keramikos, stiklo ar kitos medžiagos gabaliukų, plytelių, plokštelių.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84" y="214290"/>
            <a:ext cx="5124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KAS YRA MOZAIKA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encrypted-tbn3.gstatic.com/images?q=tbn:ANd9GcQ-1OyiQz9s0RdVudhj_8IeZB2Gu7KBZskkkgGHrFVqj-6BBg2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3714753"/>
            <a:ext cx="2133600" cy="2143125"/>
          </a:xfrm>
          <a:prstGeom prst="rect">
            <a:avLst/>
          </a:prstGeom>
          <a:noFill/>
        </p:spPr>
      </p:pic>
      <p:pic>
        <p:nvPicPr>
          <p:cNvPr id="22532" name="Picture 4" descr="https://encrypted-tbn0.gstatic.com/images?q=tbn:ANd9GcTYZkNHgVJzRY272MuVNbcFE20CeIb1X58RfQTQ-U4-3nsRUpf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54" y="3714753"/>
            <a:ext cx="2214882" cy="2205039"/>
          </a:xfrm>
          <a:prstGeom prst="rect">
            <a:avLst/>
          </a:prstGeom>
          <a:noFill/>
        </p:spPr>
      </p:pic>
      <p:pic>
        <p:nvPicPr>
          <p:cNvPr id="22534" name="Picture 6" descr="https://encrypted-tbn3.gstatic.com/images?q=tbn:ANd9GcQZzjq2M7KfiXvZ-c6haWYXiat_OSaB0Ha0Omt-L161E1jbn5H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6" y="3786190"/>
            <a:ext cx="2571768" cy="2041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786" y="35716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       Mozaikos kūriniai primena tapybą, bet yra patvaresni, todėl jais dažnai puošiami pastatų interjerai ir eksterjerai. Mozaika taip pat dekoruojami baldai ir įvairūs buities reikmenys.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data:image/jpeg;base64,/9j/4AAQSkZJRgABAQAAAQABAAD/2wCEAAkGBxQTEhMUExQWFRQXGBwZGBcYGRwdIBsZIRkbGiEcHBseICggIBopHBogITEhJyktLi4uGh8zODMsNygtLisBCgoKDg0OGxAQGiwlHyUsLCwsLC8sLywsLS8vLCwsLCwsLCwsLywsLiwsLCwsLSwsLC8sLCwsLCwsLCwsLSwsNP/AABEIANAA8wMBIgACEQEDEQH/xAAbAAACAwEBAQAAAAAAAAAAAAAEBQIDBgEAB//EAEAQAAIBAwMCBQEGBQMCBAcBAAECEQMSIQAEMSJBBRMyUWFxBiNCgZGhFFJiscEz0fBy4UNTgvEVJGNzkqKyB//EABkBAAMBAQEAAAAAAAAAAAAAAAABAgMEBf/EAC8RAAICAQMCBAcAAgIDAAAAAAABAhEhAxIxQfAiUWGhBHGBkbHB0TLxE+EUQmL/2gAMAwEAAhEDEQA/AMBtcJBLFDc7ikSWHSTkAhVyIyT3wTjRCeVBNN1kBbjcWRU5ClTmoxn0wq4GFMEqqu6UczTUcrFykjp4bDcGWMmRBmMXbzbPcrN0MVJBc3PGCMcL9MGJmO+bQ02y/eeJBnqM5Z4IKggCYXAgYtW02pAAySNA1wAlO0GQstiJJcSvAmGY5z6QNBMjKGEgAyC0xdgNb7xjgfH53VK11hJANrXEjjiImSPr86pKgsbMrUqakNdTOS6Ag02mTaQZK9jx3kDjQu+oAwViSRBX0OeZBOFcd1/ET76HG8bqUE2EAlJAk9+AAc5IxJHOpeH1LXupqrYJKOAVzg9OYYjg9gD7aimhYIVkMERPJwPbkQTg8SvIie2vWloUnq/CRiIXjsBAHPcZzonfFGcFRYf/AC2eerOUI7DtmQTiIjVSw3qkie4ABMzFxHGDKnpJ5tzNJhRxK5aFghx6SokuZhVXnJYjnEA8mAdV4x9jm2tNn85XUsFCFLOuJLIwdrYAJOMgcToH7KeE06+5m42UgHhWKm8tCxyQAcyCRhYw2iftF4olTc06FR6lajQ9RtBiocAHywoIA9hzPOdNThlPk6dLSThul1dITUqrsk2qGWVBkwwkkioDOSZMzyfbGoVGws3xAKl8MaXIWACIyWVhM4AI0x3fhisH8gM9MC5yrsQp9gSSGuGYALDng6v3e4SrtlRkDSVCMiDCgAtA/Cy0wfhgBEg6qMVJNmsvg1G1fH1TM1Rqss8leccAYF0fQgfRp99U7jbnDrgE89/+ofE98aP3vhflkmlUFcYizJUR3QTjJAI9jIHOh6O4kBJHVAE5gcd82R27RHtqUzknBwe2R7Zr5psLxGZzJ9yo7H3M/rq6ogAg9Kn1QsgD+ZQP3Hz85G3FIISc8wCT6e0H5+uMRGiKbCoOrDqMEye0yB6QD3EDB0MgANEtJODJBY8T8e/5ftqSMyqGzn24Ik+qMzx+WpmiQFkRPHPp98jiMgiQRrzpbkENMyQIicSP+d9UBRX3GZjPee/yR7fHHvOqqaE9icgcQCZwJ4HvojZJMsABwFPseZkycAc/PbVVSke0kTz8tMT8mP8A20ANKNcn/SxItKqScSeCZ6okhjP+NMKpovFi/wAO+IdQbQgPUxiAYGIYAzA76R7Emk1w9fFsAgj2nufp/kjTByrdYm0g4BIKscMwVe4iCDzMjUSQw07YgC62sGYKlRcOvfpUQOckhv2EaF3VMwxhldMVS4MkZ67e2OwA7576vVVdS1NLagM1Ci22jI8xIKnIJFknvbAnRVaj5zUhRBFdFLQTdTZFUMCuJOYMEmCc4BJi6E0Z+q1pJElCBHf4GeP24J7DQdAwex6e4n9j86Y+I0pCN5TIjMeJCk4m0MJDcgxjnuDoNqIDWz0mBGe/ckdxzH7dtapjD/BtuKtSnTj+qpI/CvVH0IAWfdzp0aBeqymo5pUw0PgkBbGIBIgi6z1A4RxjSHw0QatXqTiIJUgSWjETi08Ro9S4QKzNkWugUAWi5yCbQf8AUZwTiLyJPeJLIiG529xVizAsCzzzEE4HZgsJGeoDVO53BS+ncVUHKTKlwoAUEjIRY5PYHMnVb1AA8wSOFJkgATAnqGSn5I3tiqobSquCAgz7E88+zN/+sew1SQyiw+6j4IM/sNe1Fdu7CVpkj3AMH34xzr2qFYUhJZ5/qkwIyfYcZn99ECuai0gYUzF08GI6lt4PEg9xmNDU6RIYg/hkT36mJ44zHbv21KnVVjZICsOck4AAAGM49x3M6mhoh4vQtcAMGwIMECYEwJOJHc50HTpkdYIwBGczPYc8/wC/fTPc/eKQxFyRAXvnk4yT2AJjM9hpdTiYnBAknseTAxJzA9yPz00Dq8E6bQRg+2TiD+U6trpE92GAM/Ht2t+fwjVCAknBMDE8e4/QDA/wNX1chWmZ5EWxGc5yef1EDOgVnP4g9Q5EqIPMCfYW/XH9jry1V6gZAHbkDPz/AJMZ1CkVlSerIBBgjPH6CP31LcoCxti0GYVZAzGY+nz2+gANj/8A54tKr59Oq4Dpa9OtdaySLCA3BXC9JBWORpTuhHmU1a5c5Uu6mopDXLNxN1wJzzI0P9nFCI1UqSSbAbS0GPSAJIdvcj2g5Oi03CKaDsIqF2vPct1q0+4uMR8KO2ok81R36MfCra7Zf9md3WQMo66So1RKJMHI8zoIU5KmbeDJ+dGeI+AsgXcKynzQGLrFquTcLD2WYAqc3LPDEBbtrkYEdLrhJBFpEul0xhkazgYjOdN/s+6PU8io9Q0ay3U1DKsn/wARSQsySJwQBkAa00mt+yXXg6IqW2uUuO+6sH8L8VqIC8lrnPn0vRaSbBUQcSSOqcXTxyVni9MOr1gpVGdvMpgRZbKK0R6oEt3N5/I3xHbCjUakwn+UL0gg2gXWlbVdYDCZvVTHVqjYutMNdFSmQv3ZcpIYA3koCzEqJI4JDyGnWepDa7WDOSc47H6/QThSh8txLdiCHFrARBBIEzkyTn9aA2QFAYrlRAM/9QM/v8HWr8VdK1SDTVUVLCqt0mbXUrFjFQD+IASM8DWUqdYCjkDA7ACDPfp/3GtKxZxauls6hVeoKnVJYwLzAYgTzyJYHgfXtOgSzKLScdhyJjv7wMjt+mrNlurOkwQxGJ4JAHfAJxOcW6l4jsyp/CO4hgYHz2HMwCYk89pWDEp21NYeRJALTJxE+xjsPfVnmEQsSC2FnJJMcxnED8tVUaoLwQQsW4MHmZJAEk5zB7dgNM9vtAQ9giogumYDIRBnMAgyBHxM5026CrFxCggwOD05x7Rn1Tn2zjgHVu3rkDAjAFuRcOAR8/rOdTbZtVQ1EgDMmQCSIlQBJPPOB89tVbprodTGIAzxxGPYY+mnyOqGCqLVh2sUyY9QwCbJwsmJBn0jXadQJFzM1ITawkNTaZLMPUGEgSMdR5u0sNa1lYEMAZ9JzAwSAc/EnEfqVSrktcsIwBmRNwP4Y7ieT2j3MGHELHVap5gqAlHuEsqYAED75SJAM5dQogLI7zn95SAAAjpMEj8Z/mk5IPI+NG0//Mps6w3VSQwVkQWBIIgiV4MAZ9tT3SpTZXpgeXVEWcsoBAgkkm2TmTzE/ErDoBft9uPLXsXBLNJICiT6QYMKswfcDUNzWMuSTz2JADMS7RHYHHJ9/pdWp2tbAUekGFllJE9UnIjk6F3KCJtCzJgH5I4njHbWiyIP2tRVpIIDOT5jZysHpEkxyRnnrI7aFfcTMBpMERmQJHb5B/QHV27rGITIwoBAkwAPrMmIP8o0KlO5z/KnvnAhQMRJOCY+dCArfcFTClYGBCjMYng88z867qP8ETkZHuYE/MTr2mLAypOVKZtDUgASLpmY4cYx3yO40Km167Wa04iBye3JwIg9+/GjK9IlYiBLowwIhj0kESpAGB9B8aFNMnkiMGSvMiQSRMCI5/bUoZZVYBgOoMp97ZHfMEAH8yPy1U5psbhAWItkyp4nkzPcn3mNT21NSsfcyJMk8znEIcAD3/vqz+DqqC4UWr1BvZRBxeFJEGZ7yI4MAFW22gcG03OJ6exHbPMk9+3f3MtsFDElgYJ9ayCBAErODnknErzrrbFkEhhzAhgJnEHJxP098a4apnAsJjAyG9h85PuDpgD1KISZAKn2PJ9vcCO30znVn8SW6myQIyxGcARjnE+wE6tekMhwcHhCMD3ge5Pt/wB/UTTFqmn7mTwZECJ6mxGB3nnRYDn7NAOam1oK9WpWpr0uoEPBDEEMQKfBLNBAHvppv/szV2a1BVtakwBO4pjCvOLvxLnIJxJ5kxrGKWSDTcowNxEkMD73YzgYGPnWgpeM7mvQYbiozwCBdEegQYAgvEdTTA9iJ0m6yd3w2pKTSXRP5fUs2FM7ioqvNK8WtjLVFUVAbTAUZLAmfTEd9cakHSo8uKtMhwqm0LkCrEqIYP1TdAvH51UWdrHpYds9Xd6eQBHcgsPz1fX3Q/1CWqK5LjpIyRFRCEJIBUXRJyDJPJmW6btdK/J1T8du79fT/fu8h3i/lvSpPYFbrFVEBLAABXZiSSbXVTcT+fuj2W5sInpKzTcLEsjEmenkhh7nGmvhG4pp/EUKhBvhlaCzVAy2qAOSRaD3zOBpPRc3srDLrYwySSVPYCeaZx/UOYJHTrK6yG7a08XxXy8/qkyRokUqgKi5bllrSwAOFu7QB7iPjS1qgUiPSfnt7E/BMfTWg8ErU1eK1EFntbzHC9JHSQRm1SRgkA5EzIirxDwumFarTs8t2AQ35B/mE4FMntgwAeI1hucpbUng5dfT3RUo1juxLuPC2kFyUuGBEn/1ZFpOT39sHRKgxbcLkAK9OWJHeTFsEj3J1Bt1chRuxi6RyOBOTddyfaT30Ia5mT6gcxAkcY5H55zoOEr3iAeng9+SCOVniRPP0PfTTwryzXBe8IOSOoLcwUFi0wnckC72jkAVKtxNo9UWyeGMe5iOx7RovbOqklVJBJJgSzIcMpgR0xOABz20nxRUavIcds1OrVWQOq12IwKhkqYB5ZQTHYgjGNJt5R8t2QG4E82xOPYE9wcTEzGn1efKWmqRVUFSqZZxmolSJlnHUD7AE+w0g3ldqjIVJuMBeAZntEYmc/8AAoOxtpopqKUGVgHIB5Hfjtz3E69Suae7DJYmI4E/uP8AY6N8S8OegwSqyEkAhkcOp9xI/EOIx9fekvesKBKzhVPHuQBABjnnGtCD1KvaSQYIBVmGZTEkAkZjgCONMdtWkVjTCrSMSoUXekgCcG3JBOfeNK6DWsrmCCeCOBMXEe8z+k6Z+H0laq0MpMSqlQwJkSG7BRz75ERGs5JDRRWRmS20dIlZYGR6RkTJxHtjtoLb1FD08QAQe5JIkjEwBOMR/bRtrK5SAG5Ck/qoIBGeBwMDjjQu8oT1iDd6iJwSc8xP6DJOnFiPPWJjvALfrJ7/ANT8CONV0AQoOQrGDjMLEkfmx/MDXahJuPuQs8AZkiJPSDH6a4tSQ4UkqMD6cZPycxxJPvqwIbil1G5lB9g10YwJDRgY17VdS6TKk59j/j9Ne0DG7UwCVDEgm4TRbkQIiTgznmP01WVHWGQFSAZW9Y+kif8AH65up0nctZ1cDhVxEjDVAZ594gatpbaqHYEdSi20AN2uyFqEyZHvGfbUWIG27tUBUVTAhVgu2Ij4GAOMdsaJRA6MC6KslFBBJgBc5qQMz+YORqNKm1YM/lGqo6RAJj3wQOcD3wdHeGeBbncEGlttyUVCoIQqtytBW5xaCDItkZ/PQFCIOsQCgz2VZMHBmZyB216kEIksB8C0GY794/399arw77IVqzOZFOx7CtSr1KwwxISmwItIjIHzxFVb7L1ahqeXuKZSnUZLXdsnFzYBiWBGQPR3xqo5dIuOnN8Iy9SqCoBaYE9pOBI7EjtplUql0YvUXqA6Qv5wOrGJHvnRVD7KbxpZKYcIxVwjrcDn8LFSexHMj20BvfCa5J+5qSpK/wCnUxBAPKAY4jTcWuROMlygOusEkhenmT0e0WxPx0mMaaLUASozBBULleoDB4HJMdz8flpNTETgqw4CkzcDOY4jJ9xrQeGbkDaVQbQ4vBkQxkFpP4j6u/uNJqzo+E/ya9GUCqVCGjgrEgkkXqCBz/MsgRHqEanTtYMpINw8xCZi7kwvAzB9+c6spUEUZABJNNyWmHjpcEkgY7j30AtQCSYZkN4BgrBxMEZH4h2MiNVX/sjrXhptLK477sJ8H8T8urRYc9VM2WjBEjvHLRJPb41HxWoErO6yFkNn1EnqMQSIkMOdV12S2tD3MrK4FwM5JJAHfmTnt76s8bQlsqVUqObScNGLSY9XeNQl4lP0JkvA88Vx9V+gran7+3ywZaqhDEAdQvAPJ7e3P5xd4BsKNd6ibhASnSpDFR0wDwFkiQc5MjSra1rGQxMMhxbmGKHEzkSOP2ySGrlGutvH8U33MA3AqAVxzPESRxI50lNqeVgcZ3l5rNehS9EmUIuIIRHHDibVEzAiCA+AIIJwdKqvSQCtpX3zJHY+8+3GdfRPtKlHdig1OqoUsKTlVNSxGIi5BFpVo6cRP6k+E1qO0hWpAVqcoayWw7L1GK9RoVgCJS5YzEgyVKW3hWcsvh/G0mq8z59ViWItgr1C4SCeYBMlsxAEwDjOi/s9t6xYvQSrVYG0rTps4dSOqWAgY9/aZ1p9h4m1JAoUuiF4dXW2MhQLiBIGCVng5xp19n93U3W1p7OgDTC0QK9VjgFpJCqpli7FoIINpL/WJSlxQ5aCglJP2FH2YqLQY16qv/plNuQskreYSJxUbpVexVYBMxppuKe3223o1dsadXf7mtSqyokZeGpgwLKKklGJElpnMgKPEfF696ooFNqL2BFYMKlYSnREixAcGOkkmBbj20270UNcPTtWpAZwFO43BBpkhgQfLS8wTcAbp4YjXYvYqelhU/D5+Yd9p6z7mhXauqUxQuUJSAa51GC9VkuIujACxEye3zWmoEBbjdjsM89u0a+jfbHw2jQ2xUX+a4ibjNQyGeq6E2iQJkCZZBcJgfOVVbeTIj2/trH4b/F1x0OfVafCLaFIM7Sexa0EfSSw4jGBPtI0XtnJshnkCZHAMoDJIIIA7Z7aXbWQxnkjgHJyPb4xH10SS1inrAswxBggLdaCRBHT+x1s0Y2PDTSrQY+mpTYmpLML7QRJJMDg2xABn5lS1sJUyUbDwRIaecDCsTMQCB+ujd5FKrdMgM3qIYkMKbTnAMsYMDUFCh2VoNOoYJPAciekcFhPzF2s1gELam3CGCenJnueBaD78c8aEIY4AJAERkwJET2AJP8AzuVWEA0z6kJ6vpM88dtU06hyhJMwQB/Nx+sR+2tUMqNdlxJEYgEkftj9Nd1W8gkc/I/769pgN1ruPuyVKr0geWggEcyqyTHfJ1pPsD4HV3TMw21OrToiAaoFl+CKYtUXuQCCWJVbgSCYDZBNuxEsrOSx/HzEqQcgkgg5njWt+wniX8Itat5yUxP+jUDFKsKZMNA8y7pEEcMO41NLqNVZoqHiDfxdVRTVErENTpuyo3mIiU6iWLMG5cAhZWCARadXbD7RVtlU3dLy6Ku9SVpvUYlWsl2mmrRSIKtkrGbounS/xGldQbfK1Ouaqh9wDhGyYK/yBDKhYmFk9WdUeD+JUjetSkKlNiGeqxmop5DMyksyACFqiGGfcnTlFwieh/xzlpqLfqXN4xWarXrlhTWo8MEIRWZYS9a7X0yzYmKiHoGRpT4agU1WSvU29LzAReJQtEOxZwwY3CMNi05yNF7avWohqvmW0WklVAcICxgupAkkHqKFWyJuydD+D7mlTEWsHUsDWoEyTJNzqMnJgBg4AHaNKVJXdG2lovwxr19fbIw+zXidRRWfzWtqVS14pirIWKc9JWorEqTcLgBb3E6L8E+0bUqFVaVEVyr1iPJYMQTUd1L0iA3l5JBzIzHsh2lOnazDyzlmJLMlWJJmoyd4zbaAJiBnRey3LpSpjc0BUpR92KoUFFORZVBsLQYhirST7aclqJeNY6A9GlH1T77tkf4jY19oPNCGpSpZulalyJLANALOXknJHVwSdLKFD+HpVKVUpIp3SYwXmVn3DD65+h0d/BiptGdSK3SSyyQ9IkkiCeqpSBY+qSYLCZ1Pw7ctSrbeo9WnUpWsn8QWgi4BpJnsywGmY5GudqKVJ8iSWHWa7vv5mdr/AIryCRCOBBAIEKy+8EQTnuZg6jtWDVL3Bb1JU9rjgSTzM/20z8cem26rMlRGps8OaZOb1AYXAnpD+3N3Ik6WMzyykMwPQZg9QkoerHp/Qa0p1aM43HPK/nf5B9w0FkmfUhEkkggkY5I4/P8APV/jFS8KYt6HI7g+n5nH7R31S1UtLBPRazBFwIw0wIHpMcaKqbRmFO8qAVIuW6fRPDAe3uTnVyklhsHLEl0dfkWhDaxEmLpkgcBTxjOScwPrp74fViorwSFdqhWVycokEqCTdwJ5UwNK/KJWoFAiHJlh/JTkwTJOfz7SdMPCVKpRcgsKlRnAWSSQfLprEYHmvIz+I99JN80TpNKWe+2PE3JPhtSnY5KhyLQQoKuz3lntJK8YzIPfUNxumUoUFRAyWU+kKWyWPkgAeSJ5ItLDM4v16iGGwZGp1BUZXU9Dxe7MsXRblzEyc98aq3CFapRqiFoF1RV61EgeXTXuxkELz1CQcDUPdUsHVGOm9rk+i6fPHf4BE25f/TT716igKwIVapYEIsmGeAC1Q4AyeRO13/h3/wAMppToVq7bqvh1DK4Zgs1KnluDYQIAJYZKXekkZ77M0aR899wqhKasKe3eG8ulLXuSRD9UpfmCHzOr/CK1SrUBPmGk6ATTuepSpdTpSVmJZKZBE1CPUeknBW78zk1EptNvHff6ohsdnRqHyKNJq1dp80ZmktwPloznoYsJeufcnFyLrSeDtt9hRI3bla6UzTir1fdk5TbLlXpkWi5ctJLxAGhKHiv8Juj5W2Smr7cKKYcYKPIatZgxc4hWYnEnvrLeOrut3uG8/chrkLA2EfiA8tEugKCf95OspbZrbZL0dWWYxwsCjf8Ai/mVZp+Z5YDBaZIYrTun1Aczz2i0SQo0lZxcc9J/lwAT24/5nTxfA6l7JTem0BSRlQeQsgTnDGSf/wChoE+EuvmOaTGmpskQVVrQxJtzEEQcDOeI1sqWEc89LUj/AJIX0qeZ+YJkf257jP8AwtqZmhFuKbdRuAABJMeoMek9s6T1mPETMQRJnsMfX29z9NNdtuBayhUF6fODBHuWu4M/2jRIyqxjRpBlDSVcinksZF1KovftfT7CRgTxrlBvMQUAhIMGmGI6ZFxuMCFBJM/URMSHt3QIrYIDhSSYPqWoCpmUxI6SO2mG02SmoabXXKrBCG4KnpiAMWODmZ99ZP1JvIpYsGBjrTAgcgDI+MHnnPvoPfsGN4k35LQeTz1e8zjvnTLesagWpgEAKQARaw4YseTPOAImJ0qemSTjjHwPaT7fX41qhglvwdd1bVqEEyWJ+Gx/bXtUMeUKTEWI4Z7CYVL4ExdNMti5jyAOMaNXpTqNNFCTY1Qq1uYEOoluT85zr3jO/q1HAqlCphlimgIiJ5vYEiJtYfnpd5imobiFFo9LFYIx2Imfn2/XJZRNDnwNKwhSvnUUAqtSpkva3AcwtpJKzbcciQCRoj+Duq1Ho5NNFc25KFmMmmsgTIkpEsPY8oKe8tqgiq6yJLeYeVJOcmeTyP8AOm32d8ZO3qVahIdGS5wLAzG5hcIAuYM3fsTHA1tCStKR6Hw/xNR/43xd31R5iopdNRoHrQuGva4SyGIYlmGPTmDBzoxqx3DwaRby2F9VBa1sNiD13TbgXd9aar9mqzbd6wNIu01fILdFMkSCldTC1sFmI6Z7g9bZyhRDmk9SsWoIhHngGm6ubIvGQFibW6lIKyMyb1NslaXHudmnrqWF6e3q3j7fYO2dGmYoCmu6RizkFQKqwokvMSACqYsPpABJ1Tua7tTrJeVQ4ajVb7ynSB7O3VcUF0PImIOMj1NrUWpUsDVCsO1amIcXSRhSCelBhScAYGuMaldVqbpBWpWlacW3qpiWYJAkgfhBYRBGTrL/AMi6wkuhTjnm7v5r58/tHfFjRamj0WXyiyjy/U9NSQ7BUE3Ugsk02leOYjQ3jVa5UqDo3LPeKtMkJUI67jnL3BRByCeSAdc3m8utemfNCCP4gLApiQbKkCGHsvTbCzHOobbbeaz9KXW5pG4mpJBZ0b0qceoZJMGJnUSlGNqQtsdrXLwu3nvjyL/tFXFemlZLjcgFUxdbJUqoYkSQxjEwOfnN0nuvx1EXxnpYEDLEzH5+w51pvC61tOptilQ+pUVsEBhcbzyFV2J4zIAmdZg0xBkC9SG4EmCVfMcTnmBP01MG1a8jn1JNvd35d/Ma+F0mRjTqrA3FC+moJZipJtACyZJlrYn6cajQSoy0Mqs02IIkz90zQVkQLZyCeONEbPePQG3d+k7dqtIlSWJDozKYX8OQveY7RkmvtGo09uTVW3ymgeXwBQY9nMmJEx+us3Ftt99SNPO6+n9AvBvAFqVGp1GqWuo8tlImVFMVBEHuwEmPTo3ZU6f8IaiyalAOqMWJtsa5QFELOFPB5HtoeHQbTqA6HM0yXZqdVmXpWwQwVMAFj+Ltbqrd1BQajXpgmgHRmpqbVYKwYGMgzaBJmYz76dSlw+0XpOK03PbdX78fYe+JB6VCjt3RkrhkLqVBwn3zsgJscdHEkSYMdrdlsHqmn5Smw0yy2t97ToMxDVgHAXz6wm0zdAkDkE3xrxOjv/LqLXC7agLiGUu9WtUJApmmGUk2LaQCCwqFQckq1Xc7nZ0eobbzqzC93ZkFNyJ9NpU0qNNSYuAtQ8lhK3tV5sxlrSa74QP41Xo7laKjbMdjRPWwVlamFWAiqYqBFUAOy5zE4aBvFd9RmkdsLCzFRWVPu3OWtsAmsxyVI7seoEmQd1XqNQpp6Wi9UwfNKkM1bcswH3TNLFIE35yVQKqm9896b1hUqORcpHJYR0pDfd0cyXHqiLoyOqmotSXJppaTq16BHidF23AdpqQhVkDBBSgI8PUQgA8ylzFYHUdB7XZ+fTvpjNjLczsApJkgNLVHYN+LpWPfQzEo1XpVlBDgLilTJgQRgXAKDkSeyjRfiO3VApUS5IZ2qkhnEGHakQ1OnSnADqXP/VBMRhFPMXjnou/dnQ0oRSlnzX/f6zz0FKNaZp3Co4tHUQHKSrWXowYT2DE/A4DPwPxp6TVbuoGoLoMPNgGMFZb2MHp0BvHLKHPU5gdTMxC3XFVpgmRH4Wb3gAY0f4rv61QLQMojfgKWJAMkeWJqgQQBESScTxahm8mC3Lr2xbuxTq1GqT5VRpNoFvTlVEYJEcnuScnSutSZCrEC1mIV/wAJnBMxP59u3GnAoqwyKbIxKywFO14tNqSWZsASwJED3x2p4hehp1SpcsVWoTjDlQzCFKwBOAODwcaybadLJm9KEr3Ov2LnQqtSm3OAABMleqASJ9LmB/bRe1KmpIgdQBCtaFupySApBBJQLzwc++jTTp3gUapao5iWZRCR1EhVGCBGZyVnJ0t/iD0BxdZUFLKEpYTI7wYzCk8Nx7VJVg5NTScHbBmqKtZwDCM5EIR8HBMz3B/7ap3FCxoyQR+3t7kxEf8AfDPxSoE3FUTatSmBk9p7n8hjAxx20tvBpkYDpmZywn54yJjiQIGhcGbAaqspKxx/0n98/wB9d0QawH/iunwBj9855/PXdVYynb1SzAtmcAETJJAjPf57aLNwyRgexXmQs4b5I0923ia06bUFpqrr66lNVU+V0gywIbzCDaYk9/jS7xLw5QQVYIjnB/CvBgL/ACk8Qe/HESpA2rAXUiGOAMET+8DsP86Gq1yZ7mRjkmJj478aYik0EMpaCAxBW26SQAvS3ESD3z3GgzQUWta0xdOYEmRGIwsfnPbmrAdeBePrRp1NvVaoFZ5NrCpStlZVqJg2kgksjqSDBBEa0VDeUN/XooQadRWYsQQCUVTaFc4MsVaCDAU49/m1RI985B7R+Y57cxommRIPqCwSpnMZgmePy0pKzXT1ZQVdGfTtzsq20qotBy61CxtpplmChpqU5ClQimTTKGSoA7EI0U3BqdYp7mpczKGARqYUraDHJCkNUIvUtEQICX7P/a9qFRWqh6ihShDkkopYFrDnkxIbm0CREHUbnYDf31trb5BEP+Bq1QZJX/y3UG1ZEtx6QG0OFwpyOqGqpfwVfxiFA1AKlaQgpiQrIBJkED7qxZD4aOMkjSRSJZhcoMghSwNEkz0ARIUQDPtIkRLTcbatZTNQKtS4J5gMeTkStVcWELHT6TKwcjQu+2pN7sAPLjzUUmaiE4qScW8YGfUDAgmVowjw7Ol7a3J3x0r7+vtXGSha6pUpsFCOekkC0VKbG3zAWIFsxkmPckQTb4ptjRqK1QKiVTkAzAgKQxtgjg4JiwnvOrdqHai9JEdqlINbb3pGcMTAFPFuSJtECRoz+Cq7naNVUpZSDG8El6toggLAKYLHq6ibemCG1lqNQefl/CHqOq+qx1XInqB2pVAQJdekG4t5lIgDoCiGYFYBPA78aefaTw96NSlSaoKoNOJgqwl6dNupcGA2MCATIJElLWbzSs9IqlGmWB8xYWpYRIJtgzMfpGivGdxUqsSzmotJGCBgCTC3HiDAZ6eSGJu+DqG5bk+ObMpRk4ua4wvyxn4D4l5NdDWVVD7elSWrk+USrG0XdmHJPEjJBxPc7faF61FfKK1VdkqEE+W4i5Q7C0AeoBY/FJ91fim1YuesExVdnS5R5dJAqDJZV+9oOLuTKiYMBjuFe/avUpOFLgzUptZa9NhNzAoOZyZxPI1po6aUlO/oGm4tNeTxfUGoUNvVqUa1YN5ZpOnq4qgYi0AYW8LA5iJONM6niDB43izXpKppioLVWmxB85wCZqtiUEsCihbTJUGq1FU3VRHVatKvdTcVIUHDwgYlJIlZjknRFN1aoqh6bMbXp2tc1zoCQoqhbq4Vequ5sUEAD8B0wnfVBqVGSuvzxgDNFPKq1CzM9aGWkq0ltGADVUC0AtMUs9/U0wJQS681pLhsqT5YBCwL6oJCIA2EQlmnvkA7fbRaRp+X5tUuXZnRgVqOTxSx5pWWsNcAX2kKJPTPwzwg1kNSlUFMq7hSA3S4BUxTbppjgkm52mYQnDhFyTd9/r8mmlPctsfsKqVA3JTPmKQbqcQGBBvFoYnyxgkVKkuwUwDMavKoKjoXVgYqXiraKTgkMVd5vbAW6CcHCgka0nh67L+FuqUqRqi41Equan3wxgVGILNyPcPg6Fo72jT2SBKQat5ICoaPUWCAZ6ckHk8Z+dTPfp0+fQcZW81juvmZ2r4grVSPMSraUKBqlRwDJkjyzSBYSOkiOc9tUqrhncs9JWIby/KZVbAWSKZwbgchs2ySdbB/Edqu3FG11Y0rI/hqs4phDk0847zJLMe40jZ9qu2U+WqVRTVQGDU2LRaJICsxuMk9+e2r1JNVzZUPFLdJrz5f2FisfVRalROQ1tZkZlDYumDJYB5LGZ7arp1KzOjKxYiVuNakuASCZvmLp6j786a7i2ij+RWcMxAhKga9zagBDBu5zER8xGo77YVqVzhzVLsoMMKbM0BRCsr3MfiPpqpqS9WVPQlHlerqseX4EdOk7sKvmqtgIF9RSWGQRInB/wA41du2aqB0giqhAUEQSvUpJxJiTwD27YNpbdaX+uN1RaSQfuyoHqgMwlnHqlRnIHvpXtvu2QFygBuS8TnMAjpMcZ4OYHbUxWXfJzSjFx2vr+QrdsBVpVMA1KfUFAWeGEhYiZ0vapYxZAAVacrjKjn440Q1ZfIAACshuuChS6yVn3J7ZJ9886CqEG6YIK4JHtIJk47jjP00kefW3B1kokz5hWckWzn6hD/fXtRreF1qhvWg7BsyqNHHaIHOMY17ToZduHCMLAyqpNtxEzksrQck59WTjHGm/gdZCK1MIFZgck5CGQy54gn0iB7ydLaqqzNFSbHAZ/6QQqMnEEcEmc540NWw15ALKYMgFbveDnK5mDnUNWS10DtvTY9FP7wrP4Tk92LlrTM8+0caGqbZlBuIBiSCriAT7xBA5+dTpEM6tEqxAYkKc8D1g3d5gHntqKuEdiYKsJB8pJicQLxAI9u3bTH1Kq28EEYgLaqhu0WjkAmBn51CrcyzFx/XqPz7/wCdMKqsskozLli6MJC+0FiDiebudU+HmXYlA1TBhkhliYKkGR7kgdh8adhQMmyfzVUU28wtIRlgHvkNGMSTIAAM41qtgX2tYOlYqzU2vMMytUUXhSi5CQCoI6hg+40o2dI1KvUjoOpQbqsIwVWMEiL4MkZw/GZFniFWoKpAdjC+WogSxa2RAGWPGBJ/vLlkKkmmjXrT21TaHd0SzVVqK9ZXwazl0ZaLquLCxSwAW47y2gPHfBqo8p6dHyA/3fl1KtxUlSxIChlVSFytzcelTJ1ZS8F21PYU2Wau8LJbAe7zgQfLNOVhUUGbu1zYkaG3+93DVFG5qsao+8pJtwOm5SCcXdWSCWuSLoY5OtVGovz6HbpRcsd/X+FHhYbbvRHkuK5hHp8mqkYsza3AbBIXMnnU/D/E22W4qUAgU1GLWVIayRcmUJW4qYIBHCyQcAWv4zVd1YEM9GpaqqYMKpvZrSQzMkqCMHsOqNMPHfBzuH2u7FRV81wFRYhaQVnJL8GphgQOlYiWOuGcbl40srPzNNSdSj5X/vv5MA+zvhy1N5/D1FlLmqi0lDBFsLBmLrcA9j2nUvLSd01NbmFXy9uH67XLks4wWDLT2yiZMFx/NAt2tLbitWqVHV/KSAtTyySwF5sWAQqgATzNT4OlvhtMk01pCarwSF9WXD3BgTai+RTP4v8AXIGYGheKTd4SX9/2ZatW1HhvA32OwepuHqCnU3G3oFqZYMpIdQCLlMs6Bialg4LL8y0p+JKNnskNOqGWrQy6EK4uVLi+Vi2T1lTnjnROwp12pHw2govKEvXDQLGPW9QetajEsoAJEmfwmF273ZG729N18vyDdWQqWCKUdfMkSppKPx+kXrMRGpjNzlb6ZWenn9QgordeH5BHiG8pru6+U9FPrwFBNywXjExNs5nHvpVsdstTbbakR6/LZlpKKjMfWt94Ieq5m2l6VFzubca2Gx8U222r7x3AQBERStP7ssqNUIdgsCfNHqgG1YnjWS8NWlttvR3HnWViFtq0oUyRlAPS0kkNdzBJtAADnPc92c1+DaW/V8CSVXn6mlGzfYNtqm5DVjVDJV8pCxSraoDKR1sWUMjOOxhQqgDS3xHfU9w+4dlG1qdKmk9TyzM3TWVL6rVCpAtCqFDBSzQbaa5q75SWLeeUUotvk0qKmZZC48xi0MC1O4zIBiJG8e3K0/M2gfbIgsZSL4W0khRdWIwykcCQeBMa00XJ+C/F9jDT05trb+f2CeKwi1FTZ0lDOFSsu2qo2SvUKlXiWJAJIwJxOg94jiy8CnULELa6krgmQRWEAhSMjtHtrrVg7C1aY6gUApGpeB1Yg5+RHbRW13T+ahFMfdsfKH8OUViUySrEcCcfA1om49HjnJ6EdLavDWaXT98f6AKilyi1GYuSW6T5kd243N0EYJtHJjnXqxgLKtTfJWfPABjMX3gtEg9tMPE91WqtTWrTGCxpgUqRVhaoYuPNBBFwiRPEaCrVFSssiyAYsuol2IHputUqIB9WTZzqo6im8f33DbSd3zXfGSiq1KqFID3yrG4U6hAMd0CVOmZi3JUDjXKfiDpVpMKocJIQFrupgUuKuyMIBJm7EA8av3m5DsDLmmoZWNZFZBBTEiI45LdgB6tVpRudkC4WmAfJqU7ZYnkVIWQAICzGc6vbtWDOkrSYzT7TgV6DPTXAcC0q0SsEwxAWBI9Rxjvmzxjf7Ou9MSqgljUa0pkISLiQAQS0DnidL9vtiWajNYwgsCIp6YgliAROD9TpjSCqKy10r1UprThJVRaSyy0uhckraFBzHBxpy0lJrUv69CpK4uUmsv0+3N1jkzvi9FUNRF60ptNNmYSMK3YRgmIEe0Y0K9a6x5MExccTPME98ciYjTjxv7N16NrVFpLTqVYsVh0SxYoVgAwJHRIwexB0h3TGWADT5hghTjrJxAgZPA0tu3B5uu7YZtHQot15aBwCfp+2vaVrvivTdwT2J7+92vaKMCVUuZYq3SLWmRj2zH1j8+M6PC3qrAySuZaOpD2gTkSRx9dX7yj5jszgpVOSpBlVPpUqeVjM/wBXeNBqjoLiCVLEo8mDYSpWOJIBEH2xOpux8LJam0aorIuVCiC7cKeoAckmMYBiO06A/iSzQAODEiMCY5aAB9e2jdvvPLbgRlYkmc3CTknBiAB+udA1aasXbJYzgCAM495+k404piYYfGCKRpEA9BSZPcRcZGf2wB86jud8pVkYGeIwYJx34I9on3jS2vRCmC2ImQOSRMf4n89epLHWR0iIBEgn+WJ9s/l86e1AHUNza6FbgsmBkdJHaZHBHbj9daLwHaE1mrlHZKQtLKC1tQg5i65mVO4BIuU4gayu5qXKSvPJjkgRz8T9BMfGtpuN/Uo7BaC0yHqAKhRrr2qeqRAcVIZumI4AJgDSkjfQ5t9MkatYGqK5V6NJntWsqi5kAIACnMOScsDwkDJOq/FqwEsjNSD0gSFUvUeSSrOZNs8AuZ5AAGdN02u5WpafKfc2KVdMptx6SCuckmARJcyBCg6RlYdrU6aJLP5b8lYJqMemT5hWBHZ4HSNZwcmln7Hop2vVv3/X86naWxJou1NkQU1FC9lMvVYi7PK9RBzxcR2Ou1KVQIy0HtpecPLpqhqEWqqu4IMgTN4HNpmJE30vECtJKdSz7sPWtAJL1nJVUMzJFxAP/wBMRwNDbj7uUuJK7dkEiFBZhJNowJk5MTPzJJTnc+n67/JnLTtZ4Xt5dfL8FG1K1FFGiDVLksFClmbrgEqMliSHaDgKwxrW7D7PNRah51MUFq1DdWpkF0IWynSZrfLVSsqT1AtJkEiMpt9/ZuzWSqVZQCHVgTCpU6Mk3SQotOT+h09b7TUy/wD821auUVV8lrbHqGLnqICKQprgLeSRDXcay1Yz2XHj3/hz6yqVPphfQeV9/T2YetsReCp85TULITkBzWY2+chwQGkqSIGIn9mvFKVB9xVrK4dlHleagD7gEEkKPxVXqQvl8hVojAWNJ9/sxTsYG6oKoentkJdQFIZlppFzxJMkWrbgKBJt329qym4vCiCqsy+ZToqysBUWG+8rCP8AUA8tZIUkS2ubSpx8+lhLSTX/ANeQFsd6lIpt2p1Fek7vVoorMXrAgrSp2yCskEDiylB9R10s1HdGrNOhunJqAOAoAqFRat5aoXhcHyg0niDB9uhR25ouW8yojKbGaTVVm61CKeosCTJklgpJOj/tR9stsu3FLa7cUQHp1FZVppBRw4NlMkQSoPvnvrphBXfnyPWT05KM/JCzxLb1dzuFDhnJW5alVasORKlLqiFT6gYVAAZOIA1Ol9n6pr0qdOoGkM8A2BVTFwZVBs6wsAHkmTwFfin2n3Fd6dRSiKpZVCJmw4YyxPZYzH4tcPjcuKg82kYCylSoZC5N6yv1iLRA99dlQjBxiNfEQivDad/JBXi/hD7fqr9EgqlheqCckgHzFYXCJuUACNV+H+HK0MXyXJpkCoyiOkBKlOvbdbkrNwkjSzxv7Q1KrJdU81EBVS0DkqzGVABEqq5B9PvpdT3qk3kENwGPOOTI5OVAH141Cj4S18TueX+vdGq2lAG1qpq32sVpijujaMTJmST0k5gSPqers7Z+9pecyEsjv1BfVbZVj3gm+DExgazNHfQxN7qRDAlmBUxkg8rOBjn5nRI3LVvUz1gphAS7gYFzSScEwIJjBxpLTUfEgWs45T9/cJob5aRJuFJG4VKyzMHqKhXtkEC3sfnXKW4NkUgzUyplraT2SzSzkFTTQjIL29+wMGeBeOvQD2KChJKJfYVYjqhRMAzwbfxe8at2n2rPklQ9lV2L1GIucvHCgiICgKPVIHYnV6c3bwD100vF7f6RAbZlplDSpJbSCpWeKZLEMqkMAys2Jw/6yNN9ht1KJugtOh5YlC7eYXtDDzKjs0wclLSIPXB6dY+v4q7bZqV7Rd/pKCDnJDeysZa0DvzAA1b9n/EXPl0apJpoC9ML1ZDBuoCSQJkL/wBtNy6sxnrp1Yb4v42d1Wou9IBQR5aHqUKRkkRkkuhBOYCnvBUeMG2rWWOGnAUAE5iOCQZx2GosSoaAZSqGCsIJDZHSYaOlT25+dUb+hNUBQOoLGAB7cDtCyT/vqOXbOVzcnkg1ak2WtLECZb4+uvaKp0qqC1axgfylgJ5Mcd/jXtUIluN45b72SeBHSyicxECT7CBAGmO38RU0QrKHQDywfZRaAH/lzywH4ZjtpO1UAwyAHqhWkgiQOm5mggqe57jHa6mWwEEGCqFgBKjFjKYyP94nM5OKYNXyD73b+XNuRM3W5A4g97cYB/udBUXWDPciAO/uSTPx2/xpl4dUUN5bgMCbVmCA3B6cA/EyATgcED7/AG3lsaa5SZnkkn3juIwCT3Pc60i80NgQ6ukmCCBMHifj29vnU9zSg4OJxP8Af9u3tq1QItIXEy2JPfnPHsIE/rqSqQCG9UAD4Xkk/wBUQsfLY1RIKr5Kg9LEAmImcTH5nW+XxP7xHqEUvKpVXDL13HpS21h+K5hAjBi7vrAEBZkTzBk8iOPc5/f9dnX8EZqtEVlS2WJVWY3BQDacKRJgEgzzxyF4W0mdvwsW09qzj8l/8dXQXzNSt95UW0HyxA6kBzKBgLTIJJAGc+2W3upimgtWu4CtAK+RTkm4E3GYY9UT5g99UV70pswVmqVX8qm5ZCB1FF/q9UtMfU4GmqA9dQCrQ/hqK00VSjSzHCyQwPpQDgm4Z5m2lvUYql/DuaSXf59Vb+wuklCtzfeOajtBSUUlKYGSbSQX599e2VcBaYqCoEq1VN3rmmklViZIlZgiPvSdUVdqShEOHQJQSSQQ1iAi0EgSxM84GNWjf2S9jIKdIUqfdSQTcA8AcqoAMek+xjFxjO1dJUhxqSqTr17+pP8Ai6Lbk1b6UkvBJHCqlNQPaS1RsZgKc8aU17fMamoP3jlCQDHrpriOe8/X3Om9XcU0ughlRVpgiDeVQOzdOTc9Qyf6eTwEu2qqSAYVaaJcCFAkK7cRmXKnuSOfhuKjHZ5Gcv8AFK1bbf6CfDhRAbzEzeyGoxLA4MKcyFC/hzxk4w88HDbjb2jcOQoak1MlDIAgddpZRbkGCec4wk8KWpSekyhFIq0iASxhypmVA4huAcdpzBbOS6kg0DUrVIdLcJa9ygGMSJgrBmRnU7L6WvwxqS2pV0+T+5Ztfs/ttxV8ua1JbL4uplWNxUunQikEcYB5nnVm5+xNYvUXbP53kmGNSEZnZCbVM9RVSGJaB1CTo7w/cjc0KQpUV86kqgKUBQdI6al3QyMv4Zk8iGAgc+INSQbjw7pVqYettybqRc9RRFwylRBa0gHAAgRpzhNPws4paN1tz1x7/Yxtei9KoyOGpPEsrrBOQJE47nIwY1fUqUbSItYDH8x78xBk63grbatTH8WEvqL5hqPgNjC0CmVVbo8sFWljcCTJz3i32T3O3o+a1FxRcliJl6amY84AATauYELOYM6afmc89NxMzUAJbzMxgMJ5/wDbt+2htwhkBcrFqtEA5zz8k5+uj12QMMMj1WTiCJgk8HiR7CJHaL5LQbW/H/sQOZP/AAxGrIBqtBlVQTycjv8An3Jg/POO40TsKJVQxuhiSUEDp7MJBzInjgfI0OHC92m39CcGM8WyJnvqNKqyj2Vj+nYkTyP8j40mA6rIiAVEwp5VCZYH+ogkmJM+05EYB8X24CipThUMCBOeDPz2yfbQlHcQTAxmBJNoPcD6QJ+vvpn4e5VbmQGkcB2E2zKm0N+H3I79/aKoBbt6NRc2uEAzOM/TGiNg1tZWGQrZAGTMrCjhjJ9++rKsC5BlRIDEgT245JBwYnv76XGnbJuMjtH+/H5T+Wr5QDjfVh5lWV9a3ETxBBzmIAU45z8nUd5QtRCAqMj2vAUZ4JYr9P3Maqdp8p8ZxA9jz/nv27asWncrgqpLL64k3L0nqOewOOZMkzqOAQd5DeyH6Bv2lONe1VtFqMit93kfiun9qZ/udd0qZAv2++ATIIOSuJlvVI/lPVz2nnRG5oMOGFXAulvURiVfjtKk5judKNyrYEyBgdu8kn8zz8661ciVQkrgAT6jgTHzzHzGdW0aWNtrSD3EEO8ERYZdcEkNIIcRlY4+pjhrKylGzB6YUqCJOQojM8/mdLqbMXlTbUBm6Yg+5PfuP21buAHypskQwJPxLTk2k5P+86SVME6BtrRknMW8EQZI9u0dyc8CNWvLD2IPPe4/4jM/T31Uq2fUdo5E+/z8e5zqN8tgT29rj+n7doHzNiOXSVxwRAHx3z78k63XjlLcVa23T/Tc3lnpuCFWFuJaAQAOxGTAByNYncrE2HMQx9/oOw+Oca2XiPirDyawAtClVT1FyygxIwrEjEBo1nOLeY8o7PhZRUZKTauuPmW7enVBpAWWbXLMzFQwta30hirBSWM/zA5u1Ste1hXsLFVNeqL7QuAKQZSYYrAIGDcpII1Le0mptT29SojUp82u1p7G5gzExaz9AJ7fAjV/glSkKlrinSpSK7KzBZRR93TKnjINUrnAIxMa1vatz5SydspKmvz0f/SpfVlJ2dkPPWiGrUNzlWcgoAFu5ZyxED8AEaNobxKIo0qkp5SmrULI6gvBI9SgZqkuP/tx/TrlKmRUUqrSzHc1qKCkoSJ8tTNpBUwT1RcjwBzqm96rytGqbyKrCIIop6DJtUhmhsE4dwBjWD1N+opVhfrH1GpfTv8AeE/mwXdb/wD+XAl729atcoBbrqDP/qGMQDpTQIqMZwzsJXi2SajHOcIqdUAm2O2ivFKzNUCkMFGGRpUxF7CHiCKeCTz5ncnUMvFjnzAhmABFSqxinmTaLmBgR0/nrTTglLGbZhKnKrtL3LqdeoPvLhF7V8KxYxNJRgj1TggzCzkjU3QrdTcoKiolFQCD1MRe0EDqBCmc94Ou7dWveKkJRtaSgbFM2UVABDR0O/q4BHME01qhklwwdRcwFwbzH6FVYM+hYwTJA5GNWqS29Wy4OSVvvvD+jHH2Ur1KdauKdOpVRyAwDCaYUlRJdgJIBEE8AY40Bst8wi1VUBvKMs2RcRTqG2QqgdBImYnEDR+13LbSgaJgPWOKoIxUfBLzk2kkqZghBIB5SbjbimzFT0r0uhWT5BHrhQF6CsH5Kk8mYcpdBOUtFp8V7WNijU/MSVfyT5qJ5dqsrjrQksxsPWsczBnsNL4d45VarS2t1Sntdwpbb1MGoacH7i8uYgSA7AuQCMGGGa8NpMalMvVKhX8hntUkIwmmZPJOJYgAS2ME6Y+J+D1Rt620pso/hid1QquT5hUyxVLQFkPdL8emFzIiS8VPkj4pLDSffH8M19v/AA3+E3FlIRTcX0zybeCC0m6GmCSSMZOdITVDKC4jGCPz+Mtz9ZnOtb9tfDkYUq8OxeAxd6jQIlYLEkcj9ffnIOYAUx2VSTgDiT2HfPx276Lg85tN2i3ZmmSUqCWOJwfyXsrfOf8AGo7rbkExlB0gm2BHb2MRluOdQoIivcQSgn25PBPE/T3j6avYwMdQt7ZtEx7en/b9AQBkxTU3AmAFxJ+pAJ9pPt7acbOrUgLUAhiFUsymB/VnJjgDJ49tJRF0gEj2GCT244Hxoz+JlYbkxNuSwxgdhMRP1xxoasAzd0GEJJY4FMxk+y4xP7fpoJqQaDcZnPSOkTmBdJIHyB2+dW7Z/MUhiS/z2HuPc/J9vk67uV6Q5kBsQuOoGDLH3+P1GksAFbamLXtbpQXqIlmBzGIAPb84jvqulWsIbpZQTEqCQJCzDD1RY0ieQZ7CPg9X71VuClrogdK8H0yuJA7/AO2p1dsQWplltU2qWkYIAkKLiuSnP7wbZfJN5op3iuXYo0qT2BP1yPnXtNtn4ibFuWozAQTDnjHIxGNe08i3ehm65aDxAx85Pt/6TxrlFSBPpMdOMtn9hI55OAO8W2kdAXkzB5kwBMmBj6c50PWqAkH4579+/wDb9O2rLCNrDHJi0Egj3wME98z+WuO5B+QPoOeB7z7n5Ed9V1UeVERgEBRgAgH9eJ+dWM90dIkHjn5j3PtmeProAuCB1OcgQgABk9wSSIgekd57d57lAqE0+lQIJgXNmTLe89vYaGoXFu597R6YxMD2/IaIZwMgAcBjzkgwbj2Yj35+mkNA1AW+sFRiAcZnvm62B2+PzdU3Z9vT7FCLcm4shnAAxj8TEH2EaTVduQ0t0g9z/a3n6Axx9NX7PeeXI5BgAsIgjnA/wZwM8nVJmmlJJ54ZqPCax3FOqpLqzQ1SpUVYFEf6a4gNcTmSv/iHtovb7lDRVXqANVrh60ykoJfIwQpp08QeWOsv4VvLWIqMfKMEriCw4ZwZJA9gOwnAOtF4eqV3q+cGVEQmqWgRR5CqZBDMwuPECnb9Vtgobup3aU04854z33YT5NTy3BItqL59ValwK0h6Kb1GLHqUcFYE1PadHbfxQ7en5lfbsKm4JceiCRIp0m6gyQsSCuCahkZgfYUarhxAVRUFR2qlmJK5Sg2QegRecw1y9RJGlHjXibbip5YpzVW5bbg3X+JwREBRABMQWb0wdZPTTjktuo7s+nq+79wJqjF2er1pcbqkEcMGeRHpNQKoJ4CsMxo/bbafNqPUZSih2gAhahBIEHkimYae7giOdVeE+GPUDKzKPLIBRhNyKCVN13BZmY9MY57aYeFeFU1pvVqVRTNN3ugABmWpcvmXnrT0kLAPtwZuGooughpyS4+/p3+QZvDK238svaocqxAN4822SKinIIjlJAIk8AaWeIVmFc1GUBgARaboAghhMCbgTBAJzq77Q+NPVYBjTMCEYXDMiXIILBj2EyIb+YaTVtwxgHrnvBPVMk+5ZjHV2AgR2bVq+plL4iEVtjnv/tjHx/dVj5ZYBL0gBWnBI5A4JInM4jvMuvst4slNRuDJCjyt2CXeabESbWYL2UwP6hGsduKjsYeWcHuJkzBke84JOdH+C+LGhWSsUDhT1JgDuAR+G5SSVmR37TqZp7cHNLXcpuT6mp3Pg3ktTFbzKNGtm+++aRF1MGpNqun4gOFMgmCw0Fei67X+JDF9zRZ6G6FQm214WFCgQnUlW6LiBkk+kenuKW4TyKZar4dAqOiBTUpksQAkgsF6HYooLjNvIGhU29ChUWnWqLVSujA1S919NiRTqsDFtaiws4HSCREMNZac3PLDe2kmJPFaC/8Aw+jUBqMQEvYu7CYMgKWKz7xEcdtYupUM2jIgDmcxmI/qJ/XWh3/hL069TbU5q1EqMosXLxmbQY9Jn49zpcdpEMCA/OCIUYjg+qBJPu0cjXQYyAlqEMbR+Lp5kGYwDwfrxH620aton8M5Ha7AJA5JAnjGR76iFIJYi0gTJHciBaPoZB7RxoaBBzBEQAJnjuTgD3+ePYJLKjgG4c94IgGe0dx/f6DVbBgufT2xEzzHc/8ABq21IBUksMkniPp/z/Gqwhcx+sgwomJMDA0ASD2mbYzmWycZGI/LRYrSGEC0xcqiLQOI9s/8OhmEG5DMcEgfr8caN8J3TKQhJKucCe5PtPBMc86TAHG5hcFVIIOO5mRLTLcDk99Nt9cz0nlT5qqslbQBFuRc3Ej/APHjkgRZpufUikmQTyp54wQPr7++rghelUBJlDeoI5DZJBPbnPfEaiQVZymxUWlLiCZPmMsmT2BjXtGJs1rgVWNMswz92xyMHIqieI4GvaW5DozrMYkmZJAHvEc/GY/5grbeE1aymoFApBwhqNhAxkhR7mOw4kTHOh6RC+WXFyzNskdN2eM5yJ56eeNaXxL7T+fTTbmklGihlRSDAKQxINoaeS2JyTOSBq5N9BCnebKrE1EJLExHUWME4A4/MfEaWICpyIbiCMyccHj660T7p1KNcrqCwMG45BkkgSIAOIJ59tSG8Woyh/Lsg4uJF5gZkCIUnn/3lTl1G6Qm2O8amDmFJkjHJEEiO8Duf99W1DBDIRJ6lQxlbTkj+qSSPaMgk6MTa7dK9NK0ijd1EdLAnNrNzbxJiQP30XjWzoVKlalSUA06KikEECQ7s9vbkpPeWz30Oasm+pjxVByBC/iX8Xubfg/qM/TVAVQT0gyCViYUHv8ATOCfjTGsyQCigUz0nmUbOcSQYwfecmNDNUhGRZtiTjluZMD0log9tUmMt8N8sgqcvMq0dhkWn3nJ74HtllQqpal6GPUzKVDvP4geIgLahMDkyY1nKCmoxJOMsx/4e5ge+fjRNDcsXN5yxW2SSuWHaYiBH0JGqqsmsdSkbTxTxOmjA7T/AEjTY1IuYUyMgyRaK0GDdy2T2mmxtvzDebapWVBDZ6VYkXUx7kjMtknWcr7o03cBoDgEpwOckgelsDIzOu7nxPzQvmNlRAAwfzIGCeWOMKP5jA6Z1R+LSW7quF0RT4l4tUNSZKNbEqfwnML8HGTnA44HDur4vHUwESSQcWzkmGKiSe8YgY0AaYLyxkepiI9Pt/1EkAfXXX3JYmQCY+IwPy7e2hJHHOcp3uZOoewEyen2j3nv3Ht+mp0mDLDHMREduC09zIjHyfpDc0luy08DsYEdyMYMdIn20TuNowYQARMKRxA4xkjAJ9u+laIBaFIknMQOf7CPr+wOpuhYE3WgERdMEz/b5+nPYv1LbBLqCRb7eovJ4HJJPAOl+7Yg/tPYj/adNAPPst4lU2s1aTQzYZDNrLmA4xnMgg4kfM7bbld7SrbhKav5hitthblQTazMcncwb1cQpuC+518yRzgsAZ4MnImIYg3Wn8uPpozb75qbFh3EESVWpTBiIEEiR9MEcSNZTg3mOGWpVg+m/ZzbVaRo78UFrU61JUrNQtvpgAemiAIcFbXCXEmmSAkQcN9utvbVG7op5NDdF3pL/SIF5HClpuAHAK++C6fj1qMu2rij5621VJVQogAnMBKgXpuXke+IG8c8YR9tQ2rlawpEeVVDAladpUowXEgxDdwoBGJ0J27JdmfSmXKAJBeLccD3nmAAT9PjVW6pWggZWQZ7j2B/5E6Y1kJkYZZAJiY7nHDFVz0xyMZGlfnN1YmJJkTaODPzmJOtRESAqr089UmPT2+nBwdXNTdSGbF4vNxwcEifYnsDmCOx1WuMsSF7e8Qcj4kDM+0TGp1KhMmS0g4OTAEzPOImfgaAOmpGVIJnjMCOCJ/Fg5jg/XVNGjIkyEnJ/wAD5+dTFKBkQCRnvxx/nj2/O12LEkLGDgDAAgTMcAfuR+YAXtq4qoENoK5zkmMzEQfmT/tqW3ZslkY+X01PkHiffI47hTM6VipDdPxB/wC3z7Ht+ejqe+IYMeCBcox08fSYzPPV8ZloCbV2pkotSnAJiTTPJnkt869prtd+yqFK1THdQ5ETiCpgiO417U7vQde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xQTEhUUExQVFhUXGB4bGBgYGRsfHBwcHBwaHB4gHBweHCggIh0lHx4bITEiJSkrLi4uHh8zODMsNygtLisBCgoKDg0OGxAQGzQkICQ0LC80NDAwNCwvLDQsLC0sNC8sNCwsLCwsLCwsLCwsLCwsNCwsNCwsLCwsLCwsLCwsLP/AABEIAMIBAwMBEQACEQEDEQH/xAAbAAADAQEBAQEAAAAAAAAAAAAEBQYDAgEHAP/EAEAQAAIBAgQEBAMGBAQFBQEAAAECEQMhAAQSMQUGQVETImFxMoGRFCNCUqGxB2LB8HLR4fEVM4KSohYkQ1PSwv/EABsBAAIDAQEBAAAAAAAAAAAAAAMEAQIFBgAH/8QAOhEAAQMDAgMGBAUEAgIDAQAAAQACAwQRIRIxBUFREyJhcaHwgZGx0RQjMsHhBkJS8RViM3KCktIk/9oADAMBAAIRAxEAPwCDq8a1ZinUNNWVDIQWt79+uM10BdAWatOLLb/DubKNPeO+OXxTB+KrmnAzBZKSHyIpMX9hFh13OA6Z2NAi730H+1WaExHVJj4pZmqSVKkpTFNQANJYm/e5Nz6WxpiCQ7YQY+IxtP5139PZWL5INJLQQdoODRU+kZN0tU8QEj9TW2XDZdree/oP6jBo4Io3X03+KrNxWaoGhxx5IVwEkNDN3BNv9cPsN0re6zo0i2wJxcdFUrpJBEb4vbC8ma8RiBED/ES0998VsVKb5pfFSUW/TVbreYPpjxuQoNllw6nV1qCEAiYQtJHtJ64DJKxn6jbzKs1pKbcHyP2qoxp0lbSILVCwAg/W3t1xlVvGaalI1m90yymfIMITSRnVyxalTRiBqUsU9x8PoJPYYo/izTA6eNpNuS8KYh+lxW3MvDhSzAFCrXeioBqNTBKrMkmUsB6nrhWj4nU1MLntZpPL2UR8EbHAOKb86cnMRTOVyrhVEu06SRIsQ7Ak+sYpw+XiTg41Bt0z9iVEvYCwbumPNHLTJw86MrUVkAlmdA/QbrUM3IEbYUpGcT/EapZO70B/hXldAG2AQVPLouS0VsqxrHyszFGPmYKIeZm4i+LTUXFXVWtsnd8/2VW1VKG2/ZB8qZNcvTqDMZYtUYgUz5XubATqlZJF9hFzhjiVPxN7m9i/HPNlSCopuf0K85b4QwqP9qTMGSfDBd3E9AAjkgm4x6ufxFjGmLO18+u4Von07iVnkMlUGYAzSVqNEkqjPTKAk/hNRhtb3thh9bVshB06iN7ZPoo0wl29lhnqtL7b4NGpSKHd2ElQTYE2n+k74rBxSZsBlnjIPTn9Fd0DC4BpRfMeRXKaKTqlQusI6agxNxdRJN/ffE8N43HWXGm1lWSn0DCy4vSAHhtl1pNUHlZhAmbfgvfpjYbURPOgEXS7muAvZBpwqoW0fdAWaw7N6IPT64YuL2sqInMcL8XVRVVsA0z0JIMCPTeeuLl+bKQ26UHlhlY09YmFYGD/ADDp7d+2L67nAVS3kl/H0NNhTeCQJ1ARIPp6Ed8SHZVXCy44Jwz7Q+hHXVEgNYG2wM3Ppgc04j7x2VmtuvM9kaqOaTAqw+IR+/QxeDhc1Bf+kAhV1gblc5fUgIhWHUOoO3QdR8jijGtbkAC/gryVcziAXE22yuqeWIQWi07Wv7ThB9JqdqBWpDxnQzs3Rg+n1unXCqdLwh4+XVk02qUgGIMfiiGn3j3xn1tJV4dAdvfvdUgqWONnc0vy3Hs0ihUrAKLKCCSB0Ez2xbtAORWkOEOIvrHy/lLaOW1GVkD9/br88OwxPcPzEjWVMDHf/wAxIPp9/wBkwFICNJAIF1g3+e/zw2GgDCxnyvkdd+fG6/LUhiQCO5ER+uJG6qQSEK+cWDckk9N+3oMEbE92QFOlfqocoGACiO9/rhpsDQMrzW2S5yvQXwQgWwr81zTYi0nFLWXlrTosZhWMXMAmPpiks0cZGs2v4/ypa0nYKn4Jys75ds05QUwCRqBMn5G374wan+oooqkQMaSfNNsoyW6iU25Lp03puz0a1aoPKlNKdU0/+5ZH1OA1lVXvlb2Q7nnZSxsDR3zlN+XOVc6GqV6ZoIj28Ooz6hBup8rFdO0Ezi0/DzVtbrcQ4cx/tLurmQk6RcIbhHAQGfTUq+OZ8REqkAGSpMA3EzDNMzh00NOGBsrQ63UX+SB+Kmc67MD31ROYyIX/ANuaCBnpEsZGkiYMMuo6gSDHSRfDEYZazRb0QZO0B1udf1VBxDmuaX2dxRpq9Io7RIYxpewICkgyJnr2x7s+pU9sTkBdDnIO+nMZimmWqUTpcpp1NIBh2kEFTIjsceEYbuqzSTaQWDPldDcW5wy7nT9rLUGlWOmFLAgiGCAkWNxb1wdkDLanC3RXp5Z3OtNa3yx8MrDO8dyPlcl6lABZKNA8QNM+YSY8u3l3nCobUG5OyZfHACdKVZnmbLVGaCyUV0wWOrzSbyqiLabGRg0YcRlKvZ/iEXwfjVPxWqLW1JRAIZVBCEhwzOwSywR8RixxD4w8aVDC5uQExzHGvtVTS+ZoCnSIZG0a5cqwJIWoLBWAEdS2FbCE93KOG9qLuwu6HL32uoSaaVadLYqSNVQjbS2xUX3iWF5XBg8OZ3wguux+lhufDkknEuXaf2kI2uiaXmPnLHU8kXLMg2Ldzb1kX4Wnc0gNAvjGE1DPKD3j80LzZka+Y00tVJwvmaVKnYaVJkg2vYD13GEafgzYZHPjebnqmJq9oAa4ITj2ZpJQRVy70szBJKoNIExJZbFTbf8AphOCDicFUZHuuweN8eSKZqeSOw3XvEuFj7MtcVKTwvm0LpJBgmPO1x2t1w3H/UF5xE+PfmoNL3bgpBSzn3JJpwHQgG6mY/wwb7fvjoI52P7oIv0vlKFpG4S8ZovI8vwnv0HT1w5u3KEn2ZyztRY2+HpP6W+eK3wrWSSlXZAfFir2aTrH/Vufnhd9P/c3Co5t8LjJ10ZS2uKi30sPj6QJ8thcyALYE6Nw3GFUXGyeJwKsKbPVBakFJbw2WwF+sCAMBc5o7t8orqd7ckYSV6JZJAKr1aOkwOkdcRbCFaxWTUl7KfXSf6DFvh6Kurx9UDnWIc7zb+7YNFYixCMBhc03qHYt9TghbG05ULU5UkEtUQEHYtJx4O/xGF64svKGTLsFVkkmAS0DHjIRmxsvXXuZZ1YozA6bWII+owSN+oX5KVnlwmoazC9d9sQ9waLkqWi6rMvyYGoDMNU8JGEpbUSN5JLAAf7b45if+ogKgwsacc/4TzaPu6rojl/itU0fs2VoRU3eqG+IbWnp3IthV/DHzz/iZX4PI+8q4qGsboA2Q/D6AphqNV3JY+RdbBC3bRMTbc/od92OkgDg4tBPW2Vkz1MzmnSSAqjgXMtfIoaain4ROo6pPhzOorBAiYJHuesE00AfkpaKY/p3Kw49zMiVNdVi7tBNNZAcQADHwSBEMe0YLA0MIDBfzyjM1Od+YMfJJeY+Z3o1KZpeGrhbsJOjVYrdQD077AwMNVEUhcBLhHjdHazGoTPZ7OZnQKS5h1BguAwVmby3aAqzcRIF9sCmiiYQWm6loc7Fkbx/guerUqS1MslGnR0Ip8kjUVWTokxMT23wRzGEgs5rzmujBL0LxXlSslIGpWBCafKAYAkAkEnoL7YangvHcclV0bmZ3BTDjX8PjToVGGZ16EJRYFyLxOrr6DAHZjsEs2bU8ABG57kCklBiMzU8iMwBanEgE38u04ubadKNJJGx9rO+ITPiH8Lsn4L1MvnnZUQsVBp1NRAmFK6dyIi+EGzvA06Vc2WQ/hRUpZdm+3BBo1VR4ciQJIBDgkbja9sS2a2LJcSazgIHhXK+e4eldlp5WsXpeaKiEooBJkVAoiDeCRYXxGlrjdwK0exe3dKOX+KZvI0/FqLmqdCooakTrFO/UW0ybET/AFxaKCKd1nFLPbY3ATnkbnrMlqinwWkl2eo5RnLG8wjAtsLBQABtYYFJS3dZmyqRzK6yPH8rUNR3cU6zEsyAabi0IoJVhYREzubk4tp0CyE5pJRGUo1SrVHUMWkhQRqj8IL/AAMYtaFG14xINkJ7Wk7r1eV8rXomo9Y0phjplVgEgfdt8YkkSB5jtgb6enf3iO99EeKapa8NaO748/JCcRTNjJMhyzVKcaVeIfTf7xqRJZQRFjcXmMYEnBJWzCoa7Y3tzW4ZtLLOFr+8oE8vUkyYzFNlqwv3gKqGHeCDYj1HzwVn9QltSKdzT76IRou7qBU2cwroukSYiGsP69sdPFJG/AIukSCBlA1M2siUiJBA2OCkklUBC4r5cuoKrA+X+eK21EGyk7LHK1nph1DMqkXCsQPmJgjEGJhN9I9FAcRi6/NxasFZDUbSdxbFTGw/2+v8qmkLIZyp3bEgNt+n1VTGEXnGQMSZZug2GFoi44BRBgIStmWIgm3YWGCtjaCrWCyXBR0uvFdi+ILr4uq2VBy7yjWzallanSpj/wCSpOn9ATjLq+KRwv0A3I3xgedgUzHTucNSacK4vl8tlzTSmzZoEhqkDQL2uehX06nGI+nramq7XUNHLqmO2iiZpO6X01YwS7MskimSSl+y/wCnyxtxUMUYDiAXdbbrFk4hJI4tbgeqpMrw41KHjrVRAATC/EkC4c20doAJ9sHcW/3Jdutj7NHv91N8WzmhFbwm+8+F2U+G0dVcgavlgjRc6QEwyJ+q7ilme4jUqOsM9QLEj8MzvAAHzP1xdzBG8XymGsaNhZUS8tZvNMKtfUQsRTVhr0zJCm6g++/pvhmWMjvnu/VFp4S7lhUXDcnkl0tk6dR64dGWq0kpUBGkMzkKBMBl6gkdsCncHRlziSnC2BrbMHv4/svpXG+IVGoEVaaIpK+JpYsUWRLqdK+ZPjFj8OMqM3OEMQuGRyS/jdbK+GQMya7llGhSHDyQCjCmoXzAlRqtJGGGOlJvbCFI8uBBwh+KrTVQ60GYq6RKKu7ARLEG4JHzw4HOcUrPA18eHcupXua40y01YZRSFqUyB4gBkuFBshFtUm/fA5YHO55KVoGaLvG3gDf1QvMWaZ1on7PSEZikSus3ltKgHwv/ALGQz2BwP8PIzvONwE2OJicdmL/Hw+KccRpsgWrVyquEZTppsrMWkaAupVk6tPUYE9+pukL0N2vvfdecyZCkyoDlvDWQ9WoqgEaCGAmm2qS0X2hWEyRgNO6z+8cI0pLW6g3UffVB5jhCVSKK1nFwzo7avIrAkMtSWIaApUkAgtMwQXXP5BKQVEkhJIsB762VA2drtFEKjFrM620rBk6GkT0Hm3MwQCMLviDRqum43AnKhucOU8itOEy+jMEaaa0ppmYjU0WKLuWIPYSSAbQyyXsD801KIi26+d1+B18mrVEYVQV0sQCrCT+Uk6h0EGT2Bxoxt0HVJlZ7u8MLPgLMqZijWrVMuFWRRZN2M7gkMq7SF3nAXtEj7twoc0bkI7l3jtVlamWC0lIJardUbYaHPwNJFwQdsLPYxxzg+CgOliy3KrMzzBXphKTVPFBtpRT4zC1wyCNI6tCn+bvcuLVf8RLMNP8AcgOYKOTrUgtJSKiGwS0E3irNjMyZlryN8enp4JR+nPXmEOCR8GZHnyS4cZCUmy+Zo6i66aTD4Z/xHYix6bY5Sr4TURTNlY/AK2aeuimYRb4JHxPlipSpM9VATEipTfUpjuLQemx646JnFI2v7J5s4+qUNO4tLgMKfpVKirA1R7Wv8sa/K4S2V61Pq2sdzGAkSA3v9QpWT5FoncfriA6x7yoXWwsRTPQGPni/ZsdkFWuUz4pT0tv8vrf9BgNOckKx2QSib4a1FUXI64Hcm5VlUcq8Ao1qLV69TTSVtJCm/T9cc3xHiz45xTxC2L3+yehp2uZrcmmSy9XMKyUajUckpOkSCxiwv1j19rkTisNFE93bPbkqskxaNDTsl1TLFGZAyMBuwt/4yTJ9/mMazdtICzngE6isqlUZdQWZSWPlGzHvtaB3t8zgre6LJd0fauwuuMZVfs9OoMwWrVYnLIvlK7rJDSzA9CDcmIxYXbIHOF7JpkYY2zSuKlA1115qppAkU6KQWB/mBso6Eb9LYZkcZzdosESNjWNu4prl+LUFoLSp0dFQHzafhIj4pNyfQyR674NE4N7tvsr9pggc+RXmUz71E8OpWdKV4VQVBHbVHw+hOMmsqxGS2MandTsPILboKCSZgMxIbyxv8eiyepS8UqnwKN/5pvB3i/74Lw6oknDmS5QeJ0kcGl8WAb877f7VQ2ZOZo00NZqlUKjyx8ocAG4JWn8Y94wYtZGLu38ki8l4033HsKnKeIjIFCMpg6mnSYBBXSLi4IM4JHK6Rt1nxwSNeY7+l/suc3mqpSqK9WmukCSiaZVgCCAzOZ3Aj8SmMVjLGmx3WmYAHXPL6KSznFhV1UxVqSGJVbo5WQQXEhSoOxAHaScVmnEfef8AJTBTCaTs4R/pBHNOKql3q6EKvBqsuoq0wNLGNvimRIxSCb8Ux18HzXq2gbRvaLb+A/ZWmV4oDTV/tjKAA8s5Yd4HiSGjoLnbrj0kbGMGpp81RjIPinlPjNRqSGo1GVIZzbSTcgWaJUwdXcTGAinZcWOUV1Kws/VZBZ7mClWpKKpo0lbzMTVRjpBlRFmE2JtIFtyY9GRrsUhBRRMfqcb2XlHPMl8tmKZ1Qza3DUtPc3kSAQAhXuZg4LMyN3gUbsRqGg48f2/lJa3GPtJ8SvVpU2BIUCoPDUTA0zB825ZgDcbbA1GYor3FysjirK4EGD9I6b/Hr8FxxWuqHx6mYpkUl8tNtJ7+YaRIczAJDGPc4sS3JYMJ+ip5zT66hwDunh4+PvfaU5p41l80tOmaTQpBaq4XxlBvFMgkAepJBgwBvjzYzKeijW1lr5CX8YTM5Ci+WVhVy9QlgymTFgdaA22udvXpituzxa6NPTlhBvhacC5gORy6tTZagrGXpsoBSLeR5mRGzAjbbqCSlD26iUNsmk2WnEOP/aKwrUwqKBAgAlv8XpM+Xcfm6msIcGab7IFVO17rOCNpVqVdCKpuBdZhR6iNx2Jk+xtjzgHDS5L3dEbs+aFyueqCcpUqE5WqYFTSA94lQzew6Xkx6YVZw2Js7ag3x8sbfVbNJVmRhbi6y5j5Zp5bKGvRq66JIA1EFr/1B6enTFqLjb/xZpHi469EWWmaI9YUi2UlNavI9rfvjqteptwVnhqwp5sqNMCPUf648QSMqNl6KvdR9D/ngf4VvVV1InireYdLf54FAWi91ZAE4Ibb3U2VZyXl8ugqVs2pCqPJrVtJMTG0SdscxxipqZC2Om/TfNj7+S0KVjGgufuv3EapzlUVTTApj4UUBRA2kCARfc3Pth6kppANT0lU1cbToaUdUGpNNCnoI/5jyQT6Ajt9B72DmkkpQytaLoGu0kJ4ZasR5EECfVmmAOs7n03xYNOwCs0688kLw/MVPPlloipmKjFWkKxAA2BuABe8wMMuMbWW5orGOJsF9B5U5d/4cvjVaVOqSPPUU/eU+4QOdLLvJGlvRsIOfrdpF0SRmlY8wZzLV38WtRNJUFreap2FQqY9Ap69TMY1KekMI1SfLkqRTRPxe5UPkuGnMVXOkJTVtrkDso2sOu362Urqvsm9mBk+gWxwvh34mTWf0j1PT7p5TyzBiDDmLabaV7aTa/v09Mc9pautu8Pva/lyHvxXdML4nnRltAkWi0kkW3sL2+diRvkjyw/JBkbFKT2zfK49b5Hqtl4StYNoqQgsYIMnrvJAG2/tEYdZxKoa2zjfzCypOF0kj7Mx5G/1uslzVbL1NKuIESqyFaxs1zBi8C+xvtjUo6hs4P8Aafr4rKqqR9I+4Ooe8HxRHMvF6Vc0/CYBUUHUQAfEaRE9dIMWJEs2Lxd0ukk5IMpErwG87eqwbKLRWpUVyzaDOsgzAnt6Y5t00kj7uzddfFTx08fdNrA9PtnbmjWy6OFbUNQU9usE/ti8NQ+Ekt9VSopI6oAy8uhHNDZCjVWmpVrEarhT8XmP6knDP46cYH0S8PDKHQC4m+Oa84bVRqYJnUxJYiNyfbEniE7SQD6KIuEUr4w79/HzWeWRbmX/AOYx3HQlReOwAjFTX1HX0CvFwijLST1PM9fNd5WkW1EVCJYyNQG0DtawG3bFXV1Re9/QLzeG0AuHDn/kfusHoancszMykKGDWjSGGwjdmxAr6hp/Vv4D7L0XCqGR7sbeJ6DxWKMAzyxJgQJG17fWfrgreIzjOr0CseC0ZcRa23M/uhsxlkdyesTMhTuQQDIFrWPfvu3DxFrv/K2x6j391j1nB+zcRE4EWvY+/sqTlqsawFGjlw9QibGAyiBJJIWQDed+nYa/bNiYCdvDmsINcHE3x0KA5u/h3mMrGcWlTakGBq0aZL6QDOrzKJU9QBC+okjOEoe/orSEON2iynZqZus9XK5YuqKDUSkgCgAG5VbBoFrXjrhmdsTQCw3PRLOjLwQfmjxnxVpgBZj4WEAqexmLdxgNwdkg4Ob3Zea7yOS8fUlRgkRqW5J/mXa02mZBFwLSKR9+6W/ZXghsdbX7fNfnoDh7+IdVWgysF8QAlWK7ERABNgwAsSLdcuWBzHBzBnmtyKZr25K643lBXpU6+Uy7skEVSF0p6XsD/e2E+FVEtI9/4g9wnHP/AEmaljZAOzGVIZmnrgqkR2646w6XgOYsw3GCg49MSGNIuAq3KL4k81DBkC04VhvZWAwnXLPAqr1KdVqQNJTqYMwXUB2LW+uMniVe2VrqaF3e+icggLSHuGEVxfijZ2qygFaKEhQYtPTsT/fXC3CeGGNoLj5+aHxCt0izRlfqNRgy0y9juYEgekRf5Y3wBqDSVjwhpOoheZrNCih0M5MhEViCJ6z1gD1PTF3MZbubqlnSTW5blJc9UenVOioaruoDNpghjcqLmYgXt7CMRcxXAyn2tBAARWSXwYfWVqC+pWII9LdPffBWQxuHeXi97Xd3Cuc/xOp9lpjNVXfMPD0UpaAqD8JqwpDud9MW9DfAqaC7y+M2A5q8tnCz83S7PUK1XLa3Kwrg+SQWmRPxfCJHvcgQAS72jn21bfK6z2OgiqOzZv8ATw80oydRaYcElGmVuQzAxsd7G0e3cY5/icUjZrt2K7rgk1MYSyTDhnxN+ls+Fkxy6VEElrm5kAx8xBNus9MZxI6Lfjic1t9VvA5t9D6rSjWZgSy6ifysAY/DYwBb13JxYlowoj7Zo1lt79OnLfw8Vjw1VbVVcAMSVXVI0hTEB9tRO5B7Yk6hgJYPhlcXyi3IXxa3jtcnofBGUMuXWoFJK3iYaX3J1GWgG2/ftgkUro3h3MIM9MyRjmMPd+efjnHn9Eq+EKSwImTbeZ9T1M4361r3QHSuc4VLFHVtMm37nAW+VrCmzuUIGldh+XWT++Oc1XwCuzlYRI6Rze7YZxy1E8/FMK2VbxFc0/KFYWKEySvQNPQ48Hd210uS3tQ7Tix5dSPsV5TBqeGwpMU+KYGxUx19cQ42BF1Bexxa5rcb7eBWgEwyqbN2HQMDuR1wPSb5RdTX2LW/QeC5ruzrAQkLVTVLIPgdWNi3bFxg5KDM8vBaxhJBHTkQevRdcSzfiUqtJaNS6lZJp6fMCBtUxI0gh1/qqPD5A6PQdvDn8VnlOHKxjQ7EAEwUi/u4xNr7J51Y9gDSMramPBVEZDq09I/DAPX1GKkHdCjdhrbZsldKsUEMjQ1RogiL6mAN+wx7SCbgq0ZdFZjm7k2253PXog2q1EreKhZBrDKVYAqYAkXjf9zjRoKq7xC7LT7wsTjPDrMdPaxuOmRgZ8bq3yvM1fOqy1szUUoIZKY8JWFvNqU6juAwDQJFgGGNNtPG1+khc2xrHDKhuI5o5GpUfJsrUqnlcLcI0zEiw6wCepGJk0MN2/JDfHYYyOqxTKvSy6ZnxKbpUMNSAbUsE+abDVY2B/0js3nvDZLTRtkFnbprTyoJWrTqPq3VrQJHYC4PY4oW6xlJNk7I4FuqGpGlUqEZkFwZDEmSpNpHQEdxihFm4AKZhkOu79j8FrwPjlXK1jllUVqcmDOlWHQgkAD59ZxzvEaIvi06i2+32PVblPUtLu7lKeYxVSs9RqIp02I0hSCF3EGOpg32MY0OBVUbG9gX3Pig1rHX12wp+puYt6Y6Axm+DZIXRnDOHVMzVFOnd2k+3c+2Mqtqo6ODW8piGIyO0hVnM2fqpSp5dWQlfK2lSJjy3ucctw+njklMue98fFaU8jmt09EoRVVYiT303J+nU47CMMY0NHJcvL20j7/vsujlCoJemSdzAmPpNsVsd7I4cMNBSdKtN3L1CwQfCqkT8pBA74PDEf1XR7WFkfywyIzVHV2JJCERCjqYJF+mJ7OQuva6LG9rd1X5nK189RP2alqpU2GokqpLWIA1EbbmO6+uJYGtk74RZp7s0tQPBOXy7CmyVKZMO7eGxK0+gUhd3IYahaA19sMTTw2slmB5aSAVTc28Qy2XplKap4jDSAh0xYCWUW2kwRcx3xRhDsMKXfCCbvH3+6jmq63U0gzCwBjzFiLiBY2DH2WYwWVjXNtLkeqbgle19491lWzHmKkFABBCyAT/ADL9Bt3xjz8MkAJhId57roqXi8Wq1Q0t/wDW4HmRf7rbLVdZKiqq9JNiSeguOnWLSN8Zj6eRmXs+y3P+QjlGiGUG/UWPw2+ibPmfDGgU9l8oU2gWHr+nffAA253Rg4sGkN2HL2Cgq2VVUZg4DaSTHlYn2s3ywRuouACh7qdkJL2i9jysf2K8y+XRtWnQCijykQWBMWt0jHX4BAaF8/AFiSVr4gYNSOkSNIa5uREHufX5b45uvgjhm7nnbouu4dU1FTTESfp/Tq68vZ6phQ169IZPhmTPeIicZ402utGR8ocG4+X8rsVatFKS6qJAGn4W2Vf8dz6DF9Os4FykXF0LQ1zgB18h5oDLZxytlvJYgqQAWJNr7bj5YbNBPfDPUKkXE6drADJn/wBT91gmZYMda3Ylo0iOizOr0B+eL/8AGTOIx6hUi4zDHq717n/E+XXwXdPNjWdQPmACgC3lBN/Pvc/TFn8KnFrD1UM45FrLiTy5fz4rzMcRdLoCCSFBKjTBPWKkz298VfQyxt1OGPNS3iYqJ2sadzbLevxXuarViupmUlVYgBfQ2Nz2xnucNlrvgfGC8OBsDyty80DmM0XAUugiGBKlb3B/F2OJY3VhovyXnkscHyvAA7wx5jmfEbZWeYcKoqSNAvdSC3sCTPp3t89rh9F2P50mPBc7xfi34hvYMNxuTa31JVHw2ki008RTUYVTVWkaQ0yVCBSXTYgCYNm7wMaUsYkaTn5be+a5cvq2yDRGC0bkkX+GfknnFsx4+X0Gg9SjUUQoAWFYSCAxWCLEEbEYmMxOZYBdG8MljLWN3981804Hwd6lWrla1ZqPhBmErqvbcahYggyDgLXyC7FgyR6HWduE65K4pTpUzSqjL61JZDWRmDqZJAgNDKfS4jthSVhBtc/BQQ0d42+K441n0ao1UUwqmNQpoypNgCNQHSxMdBi8QMY528UlU6Z7WIug66vW0rRpnWGtJHe4PX/bAK3s5GZRqISQk9FsmZzGdyZoCnSB1DzMYexnSBjnvw0VLUGoLjjkPqtztHSx6OqR1eV80pg0mJHYiP3xvxcdonMBL7H4pF1HKDayo+X+DjK06ecNVleovl0RZT0uCCTHXb5Y53iNeKyd1Po7rTnxt9E/BTiOPXfJSqkHq13qg6gCY1kWnfZYn/PGzQMbGzutss+seSd0xymRrO8r4QCCTqJj06b74b7TSUkyAPBzZA8wZl6alGCguYlWJt1iVHtPrg4kLu6qMpmtdqveyVZxqBp06NKmPEkFqt5JI+EXjSPbp74Zc0CzQUfVzKYDLlFjUsAdJt/YvhkBzRywg9oCcBfTOXqFShQopppzZivmu5uTJJi/YdMJayb5RnnSLlL+FcfrPWqVWpKxqVCZFQ/CPKigFLAKB7mTacHZTuMXnlPU1RZukNQvEeOUq9dzXVgEARF0M4FgzEkKRJYxHZRiaRrIr6hc36LP4g6Z7xo2HivOBcMWvXL5cLppKbHUnmfqAViQqx03ww+ZnaBwGB8MlZxmmgZe/ePxwPiEVzHVUPTSsiqJJOopB0gCAZndgfrgkegvBdi997IlTxWSqp3NgB1C3LI9EDmeGZR1qOjU6Qp0nezhtTWCoFndiTsOnrheoeIy1sdjc5Q+EyVkj3/iNha1xbJ8bZGPUJVwqnJcUwNAC3ckXvIAjaIMbX9cYXFI2NkFsY6L6FwGaXs3YuLjn6c/ZWGbRzUIKwxgKTBAQEFjY7kwvzOA8Opy+UEcsonGqsiLQ5tr4Gx8z+ywqVJ3t0kTbeTMC+/0xvVM/ZxOefgucoqb8RM2LqfTn6LvXTlE6EwYYyRpY953gzjl3Ocbu5rvJIYo2MgYe6Ta1+VieqYcJYVEDM7ajqvqO2poG/QAYq5xvgJaniuzUXG+efK5/ZF8scMbN5pKa1CNUmSdWmmtyYPe3zYdsb0DG00GojvFclX1JmmJBu0YHvxVZxLgFCjmadOlqdmRhUZiWWQU0gj4NV3sokdRcYvSVJc5zpchZPEIKiaC1Lh3nbHxW3F+HUClIhaQIqaSRTWSClS11/NpO3SemLkh0obci/iqUsdZT5qOnPISzjeTytOnrYUAVZW2UfiExAAEiRYC2DuEbAf3/labHxloJcDkbZxdSWfajNRFChvGOkoCVjxZWGAiIgbwMKy96lcedjyRqdzW1bLbah9QuaNAMWFRzsIioRY6p6j0xzTC45P0XcTOhL9OrFv8j4+KG4pRUFPDaSNQjVPYjr6HDtNO6B+tvx8VnVdFBUhsQdbe2b2Nsbk9LIFaJq1EQFFBkRV+HU1ospgk2nuek46Uu1hsjRj781xToTrMTsEG3yVvwPgOZakuo0/xKZLE+Ril/Lv5e+PCpLQWkXtjf+EzHSPI/VZGCjm6ZOWQ0JU6lY1WU6XBJGjQdQ1Bzcx0iwwqXZ2wjNDx+WCMKB/iBwevl6qVndWNSRqQtYiCAZ6RtECAR0wMuLnbWSlRE5pu43ukWbNNHR6Wry3gmfeIGxBjDD4MB18pJ1nAtKrFyVZlCCnq1oWVQ6SViZ+LtfATO22QVmMp3NOCPX7IbKLVQy0JURjI7FT3B62PzwERh7U1JUaH7LKhVrfbCVKIKjeJ1CgySQBc7gn54yq6mY0aSdxZalBUGUXHJXpznEDdUypECDD3t744zsqJpsS70W4GSHOFD80U0SklGk9QlPKAWlQOgAO1+3rjpKIF8mpzcu38fks+Y6WWBwFlkss9NQoqDSP5B7kkzjpOxA5rnnVWo4CK4TxSqiEgr5jqut9oHXt/XFexa7JRzUOZ3QltTiVOrmw2ZuibqBvAmO9yAD6YLFGwXsUcPLhcofiHEhmsyaqqtKFgKiKAoFgIAiY674vCy78FQ44yuw5WCzE3FrCbi1hhxwOxcTdUZp1DCdV+ZXCkq9QGGJLHbykCPaxuOmKSQNDSQUw4xuOGqoyPD/CVQpJAAjbDYY61tWPJYcnGKmK7WNZ8b3+Vwg8vw+u1F1pgf8yrLkiYFRh/SNsUhcA3Pj9VrQ0M9Y1swcLEDHjz5XTLknK1qDV5qU1sjaShaQdYB1Fli6NbSel72Rq5Huk0tCP/AMUC7TIcgcv5CK45TD5mnqbVqpVIsPj1U/0jFoXTNcNSp2VLw28j8A9c5+AUhzVTFNkp2JXzEWG4IA23uf0w9I/V3rWsoZOyUXjvnwsuqVN6S+WqpG5VlsD1ggg/WccdU1PbSl5G67+ionU0IZfzuP8AWPml2irV1tTMPo1MQSAtMFV7HYsBtu098dDFAKeFrR+p3v0XG1tW6pnLzty8kTlmVmIKxoUQok7ztA6AR8zhHi0xAbEFrf0/E0yOkcL22xff/S4pIoRARDdoO+5xivJvcH1XT03ZsYA5uT/1+PRZodNOvqBGo+UxvKKo6d8EjOuRjfe6RqXBkc7y3fbH/UC/zumXAeHli9SIVQFsx/FPaLCB9cdk1sbzaQYC+fyvk1hkeSfor/hPNDOng1qIzLKID0/D8MgdKv4abi0gAzMhfwjKfE1ry2E3C02RPGBv4LxOGCqfEBKOpM0pYpTJFwAZkEbMIkfCFlgTQNDTd26G9rZQYp7+Hv3+6EztdmhKNI1AGiq6kQFU3RZ+Ji0alE+UMNyAbTOeQRe4S0XCmMl1bge/moPmOoDWrlSGGvVquLwrNIN5DSCCJkHEsBdSkW5FMkNZKLbAhEjP0dtKn10n/wDOOWId19V3bRE7YH/6n7JfXqUvutM6ikPCt8QAgbX/ABbY83Ygnn1UQFrJLvZYWt+k9fLzQvFVGmVDXs2pDEbDcRvb5jGxwqps7sicHbPNYf8AUEDH2njGRg4IxyO3wVdyDnqr5dkNdg1NryoYhX2MkSRIYX7Y1uwa15XNfi5YxZq95i4VU+10/Er1SWpMylQilSjgWITtUb9cWjZrf3Ti32SVVPUOGuMAuv5YseiRc5cNf7MzNXrVArKdLlSLsAT8IPU9cenpdLC6/pZCgqauRwErRp87qf4llMocpQNLy1oiqdZOoxeQTAuLQBY9cCazVGcponNlScK8Vsvlqi+EHpKArwQxCyoVtwbW2wmyKzS3qlZXgPuhM3Qq6naq8OzA+TSVjSAJlBexHyx4AtdpvZS8xFmpwvySfiVF/EpxUG5ExFj7YWrQ3Rc5TVAQHEMwrzIcezNCmtIVaTBBALISSPUzjkp+CMkkL9Jz42W0JMZ/f7qM4nw5PtKaGeBc+hgmxM29cbnC3lxAKQ4hZsZKKzFIaGktsep7Y3HDCw4nXeBZPM9w7JUacI1Sq+kES1hMflA6dMBGsnGyfcI+i+b6gKrkCTrMDe+o4chYzQXE5V7nYInhgl6haQdzaLzsZFsXYGl3dUgA/qTrhtOl4tA1iAviHUW2jQY3t8WDEBrmk9earIdMZMf6lYP4bUqiogIZHXyrbzKRvEYaqZIuyc0EC45fwmKZ0pb+ayx8FlwbiPiUaTGDqUA6j1Ag2J79sRHFG+IPc4/NKtZS67GJviTn63TvhnFRT8amAq6ak6ShmHRWkCQANWu8G4OMtsMj3lrDgLWjdpGmM2aFic+j5qmCzBag8M30+aSybRb4h7sMMildD33K7ZLSjUd8IvOcLRoNJNdRSIKMQf5lNQEadQkXI6HpgcszNN75RamOKRhBAPqpfO8LFRqjKDSfWVZWvBXy6WO+qwvcbQDMk8T7s1AjPzSgpWvbqbj6Ialy1VBHi1FpU/z1HJVYj4t4npqgeoMDCroIYfzBHnkvOq6mRvZvkOnx2PvxVDnuUkoZGpVp1FaqSut40kJqXyqoJiTBIJuNzaMAjnfLO3ULJZ8Jab3x0UblKrU3qeQvJF/LaB8u+EeLgGa1+XvYLqv6ea8QucGE3PIjkPEjqtK2YZmp1AjBYP5eoEdffGYI26S0n6raa58jmuEZtnm3na39yzzGYZ1gA3dVk6TeVOwMxfBaWJgnYBvcJLidTqppWhhFsE4sNv8At4r6J/C0UkbMtXNEFRS0swCxJqzBYneBse2N2uDtQBK4cA7BFZ/mXK081V8FXqeINVQqmlfFUKvx1NKnUmnYmNHXVitNrF22TkL3Rizhb0Q+WBzVQ+KDTIH/ACkYjXTaCCaghnWbQAoBkXBktNIde+4Rwxkxu/cJlnOI08mqgqGpMNNOkkeIhA2VSRNM7T+AxPlMqAFzX6PfxQ3v7E2Jwvk3MXFHrVq76BT1H4DJK+RVgmwmBOHYtT4yD4pGSUPdqas9Y+IAkEenW/U44poDSQSvqIqCQ12gm48PDxWDVybqplWE/D8+vY4toAPeIsUGSodMLRsN2uF9vAn+7oVvmc4zqUKsZB20+35u+LwxaHBzXbIFV+Yx0PZOu4H/AB//AEiuQeMUqOcXxwvhv5H6FCbAgi9mt7E46ydzZIdbd1840Fr9LtxhfQOY1y1WvRNB2ZtDkutRiAg0DTckCWYHafL74FRNf2mbhORU+p9vPZTHO3D9GUqscxWIiNB8MqZIAn7vVv2OHZ2nQbuNvh9ks6IsLrNsFDPl8sclTKavtGs6yWsReBEWG31OAw0znMJBSxdmytuQeBvWoACtVQBe1NlkyYAKhuv5sJWc3AKG9kbj3gsuY+Dmhmmp1HFU+FTYMFKQC1URAY9txHti7AXG7kCo/LaBH4qb41koQFJ1BhEsSPXc4FVsYIiSpopXulDQqLK8nZp0VvtVC4B3ft/gxkdkDlbdypv7Gq5mout6gFM6NJ0nVKC8dBJnvg1GQARzQakX3XmaQKp1E2E3JJmJ6+uHTcpRulpwE4p00AE39CScOBgCzXSvPNTK5laOaqNpuC0DsTef1xMJY0kndaDNTmBa16VZa/8A7ilUptVGoagy6h+EiYkdJ2x4ODpLK9rBNsk4VXES5jSBdpVgwtvuBfB36A0gJiIkA3HRVeQrVay66afdHSweoQoJBJ9TG3TFX6bBWmrQCueVkWhVqowFOoSaiMi+aojE2WQSdJsAOkHrhZ7A2w3QoJ2vYScW9Ez4zkw7065BCqNNQFxqZJkEBZPlJm5BgGBO7EDnsde1kn/ylLcBsjSTi19/kvc/SyqI1NwumopBUCXYdYAlz7iYw3I5pFnJL8VUzyWpgSPkPfzR3L/M1PwxSqI5rrI0gAa1BgVNwokRIBMGRG2Md8Muqw9V0ZqyxgLhY8+aH4pTIrNmtKKxVQyXg6ZAOr/7IOnUBcACNsO0sBjaTe/0WVDxm9VoDNQPz87bJjw3NUnnW3hBQC6OPvGBiyLebkLIm9hfaKmocO60ZK35Ki5LWjP0U/zjqFH7vVQo1HUeApsNILAyLq3lEhSF6Qbk0ipwHNLjlBnpjHECT8FHZJQwYdQxuxN7DckE/rjC4s5raggnp4rqP6ffIKQ6G3yeduQ8F7VqsummQLLY6jELA/L64U1sI1grThmmY9sOgXtf9WMWHTxQ2YJFMiIY1AQwO3mXuN8XpS19Uyx6BJ8ThlZRzOdbJBwb8x4BXf8ADjP0KHjtmKxLNoAB8zaV1myqNREntjoquMhwsfmuMhJsbbo7NZ6hmK5qUMvmKtMqQSFFMeIhC71NJMrY9vDFpJxWHtRfTzQ5y91req1ahmq7L4hWgaN0WkdTlGsQ1RhBBIuoWxCEGYxdkbWvscX5+/5RKGJrpC5z8jogM9w6nRY1CdKVIV6jsSVbZdVRjq0kwLkwY6EwezIjcJiuommztVhz5qR5vyxTMbMFKKVJUDUPMCRadx1AN/bBIHay6yy7RtxHt4pdRqgUlBBny3+gxxtRTETuscC6+l0c5/DRSEcmj52CypqysxgQxB39AO3pijixwAvt4I0cc0Ukjg24cQd/ADp4Iihnj5WNMFdJkFosYP5T2wVrmMJF0u988mmZjQMc3cj8CuOEsXr0YXzGshgEdagMSf6xjsLaaUsP+NvRfO3OMk5f1N/mbqp5p4kMxnn0/dtTQUiGZQ0gszFWViI8wEz+HAeGsYGkuUzOdq7uPRIedAVyizWZvEcDSXLCAC0mSeoGGKsDTYc1RwmaAXG4dfnfop7i+VoKlLwSQSnmlpkxM7fp0wLsi1ndccoAdc5Vhy/matCjSVaz0k8NTICsNTIGE6lMCT+mM5jncjzKsRHq7+B1QnEKj1M05zDrUqCmiyQotLnbbtgzMu7yWrmFgDWLPmHJKMuWQHVK6YZomR0mNpxWoDBGdWyHRueZQBum3DeXeJeEkVKajSCBrFgb4xezP9uy3dXVS+c4O1OspdlcMDZSZW/Xbc++GqNzQWtI3SlcHiNzmnZbOi6WSwBBEAd/QY1CBawWEwv1hxTHL5xBTQiNTKDHXb6nEhwsiuY7UQAkXEapoZharJckMAwsxWBcfIY8x8eo3TkLXhgBWPF+K5jMMuYrAsoIUG5AH5R/dziriL3thGGMIqlmViEv6INvpYfPD8cjP7fRVOrmqblLitSHoQgHxqWJkA/EABvDXiRAIvinYnVb5e/BAmkY1utxsE2zmWMrVUnxUMreFIPxIRPwsLSZgwemDmIjN7kLNhr6aof2DIiQ7e/TyVBwzMiqgqU0hDIBeJtYwgNiDI8xkEfDgGt0mBgLao/6epe17ZrbeG9rc/NIc3kkyWqpB8JjJIXU4PYwJK9u0RtGJb+UPBbUkQgFxsg24Z4h1VS1ODqVQRrU9y42N/hWfUm4wyInTAEiw5df4XJ1PFWay2Plufttf3ZNeFZ2sjFsxTasiwBWRZ8O3/yUx1IvrWbE2UHCUrmwv0F1/fNaHDphmdkdzz6/D38UTxavQzAKUoMQWqKZ0Ei2hhtUi9j5QZO4DSTqGnf9lPFuLwQQ9oW3kOB1+NuQSPnCuzLSRm1XZhPxWAG9reY7yT1JwVkVnZSvC+I1VXT3mGL4PXr8FN0KETNpJI/b/XHK8VDXVJtywvpnAI52UgItYknPy/Zc08zqipN11IB38wAM+sdsJvia38vrY+iPFJLIXVNhZupts5s4Z9Fnn6hJVbXbpPQFv6Ya4TA11S3wS/8AUM8sVJoNu8QPHGf2VFyrmFSnU1ap8QCwZt1SBYE3J29cdW+RjCblcrRzBsZ63VXwNc6lSoKOTqNSqQ4LlUh40mzsDBAW0byeuEnVUWrNz5JKrp46gkyEjy/fb913U+05jw3DJl4khl+8cq6wQ2pQq30tHmuq9sFMReAdlcU5pYy+Pe3M3v5pbwPhoqavtCeLmKbFKhqS0zsyBpVUdYMKANx0xRhaBY7rInlmmeCXHSfh8D5KZ51ySpXUJX8RNBCpqk0oIlS28XBANxfpGCUTi9zr+CbDS1uUnViaRUUwdwGLmxBMGNB/fGJXaY6lw8V3fDPxM/DmsYBzAJPQ9LHYrN3cNpKgGJFz/wDnGY6NgF8/L+VuCpn7QRlouRf9R5f/AB8VjVqMEKWuTBkyAZ9O1sM0VM2oqABfx+CyeJ1MlLSO1Wu64Fj1J8OQXfDsw1KrSdaZqFaisFU/FpOqPoDjrajV2ZaBuuCa8McHnkvomXfJVqeg1UdjGunVUa56sadSCGNzI698JXa6zLXROJVcQguHHzC+X8dp0Ptpp0wwoq0RqNz1IvboLdsXMYL9PT6rOonSmAOl3OemOV7c7bpbmsspq6UOlSwFyLAx19PXEysLB3SmQVYrkqQBA1LG2hmAI9p0n5jAuzFsLM/FSAkEoOhTKl2JZgWgMwF9IiJAAMHVj0ekEi6vUdq9rXluPRZcapAU08NZqM4gLPzkCx7fPAqsMEZujUD3ufg3sqfIcZztKmlNssxKgCfN8trbY5x7jqsH+i6Boxspni/DKyFa1VlIJGpQTIHr+/74PQ1UTnDzshVUTywgIuhfy01n0Uf2MdFqa1c12Ujzf6rXhtRcvUqK6gNMiLkg3t3vIt2wvzwn7HTclY83Zla1NdNMhqZJkxJB3AH0N+2PNjc06jsqtqY7hg39FM0aj1dFJdtgPXucMAl4s1GtbJTThjGkXy9SCyny6ZMzeBa/f64YpnFnccF52lwvdMauWemVeQjAgqNzt16QZggE2O4w2Q6TbBCrJCzsyH5B5K15VzAqoahZfEp/Ep2U+gmIi4YzY74RqZCe65McPooIm/li3vqvM7xZhUNXKgOWnxQbU3IHlZbiavS0AgQxBAIinp57EtGPeyNLXR0z7NNzzAz87JrwrOUaq+Kjl2Fm1iGU9VK/g9vnffDLALJpjDUDVI643x72SvNZYudWVhaZjUDEESJajNgYmJ8hMGIubXk0/llYvEYqJsgdJi/wv/CrMhxHK6PDRhS0LqNOoYcC8sb+e4MsCQTN5xgyskY7vjJWnTSxPYDERp5W2WS8qrX1VW10Xf4QkKQOhqKQVZ266gSogCCCSzG4xjdJ1sMVUbSNBA9+a+XcyVA+YdS61hSJpoQoUGDBMam3a2qbhQYGHhK0RGaTkPfzV6enNmQRjwHxQWcNRQLpAgCFIF4H5sckyRkzibG5ud/4X0b8+lpwGubiw/SeoH+Xih1olVgODJP4I3JNvN/THmntpAGtN9veFUQy0lO4SPbpuSSQeZv/AJfJc5hdLKztc2UCxBO8H+uOipaFlILuNyVx3E+KPrngkWA2H7/FP+F5jwKDea7S2q5AcwFv1ghR8hjRfFH2DruBdvvf4LLhrGa+z6+C+mDnwJT1jKZpzpkjSqQYkj7xlJ+QOMLsbnum60DA+QXa0+/ilVDMVqod0ShTDszoS7VIV/MJUKk3J2aAIF8aMT3sYGpSPjDgzRHGXW+Cm9LVajjMOWrKdDhTpQp8SeVbspBmGLQS2GIImyXc/cLnuKV80R1MaG6s7c+fxU5zLFOoKVMgKonQBGhmiwjYEAHT8+uC6GiS7eiY4VUTzU95dr4J5++v2QWT4hUppOhWBaxLmYJAFtJ999scxXOZJUuzkfsvo3CXVMFE12gFpOM2OSB0OL58l5n8zULB2CDTb4j1i3w94wmwNl/Lbck+H8rUqHTQWqJA0BoP9xO9v+ngEHXk+fVpI+nsR/tjqKSgbTR3B73M++S4jiPEpK2XU4WA2HT+U04bVakC9ZHVmUaGQSFHr+IE2m0WHrhppdfVIMfMfdYlRqfZrCPFacw8XpPl76KjN5VkXUn8Qb03n2wSp7Hsr4N8BAp4HNkvkW8cFI8zlsv9lpMgitJ1tqN7kbGwi20fPCjKcadQTus3ssOX8vqrS0Qu09TsB62vGAanF+hxwh1Bszu7qszXDqaqXVSrAT92dMn2FjPrizmtGUmxz3ENOb9coihnCtFKbDyqB8SxLG7GdjJJOEomi+o7la0wkY3TbuhTOfzBFdRTUnr5R62/bA65uptrqKE2Jd1VjQ5qpFRqDBoE2OMJzXXx+y1QQp7iuZr53W9KmRTN72EbdTiKeOKmLWPOQoeXyAlowiuXeMeHSWmF+8EgwJPYbDbr0E46KJ3aDu5WVIwg5WvEJASoVjT8UmWKmL2sAu8XtOGNDmd4peRgezSN0O7h1lVJH5jYfIbn9B6486YbBJClJyVO1Scs4YdZjtcXHywWGdjAnwC5eZTLVq7GojKGXzEs2mT2BPX9MWcHu7zVcWGCjk4lVzLKqL5gACzbL6+uCCqcTZoyvdmXbm6pcxwunSp6lrEVPxPUNmH5XExp9OnTrIzqvrOT9U/aJrNLTYorl/iP2hlSmmuofwHpG5nbw/5tthvbGi7iERju8W8PslWwkSa4jY81R5/k5GIZWIzB3MHwiB+CokjWk9yD8vLjH7Z8hMuwHr91pNg/vGD6FZ1c1mUpsamUJg6RUpsGokyBqLfGlMTJYrAANzhkV7LZFilKqJk9xK0FUlDhiJl1ClK/iQz1IBDsNiu40jZRNgO8k5xfreS9Hpoow3TawCiOaubqup6FCq3hAaajA6m1TDKjfGFHwkybzGmJLMMLT33/AKR7z4IUttemMKTRinm0iwhR26dPpH9jP4jWNqfym/p69V0/DeEyUrTUS/q2A6XxnxWeezpYBRp+JdgYEEG5n0wpQ8Pc46gCB1Pj9VfivEmxDsw4OcCDYX5EHOcbLTJZR6jQhQsDBdmCqnuN/kAT3746GGnhphpiF3dfv9guemqqniEl5Dj5AeQ9lVeW4dQy1SkTUU1H1g1WZVHw6tIkwF8pi+46k4ZDmscHO3OFmcep5I6MCmy698blEcT4lljScrWosyjVAdTdfMswT1AxaeojcwsLlydNS1gqWS9kcEZNgbc79UXxDmai4BVqt16Un99yoX9cZtKTHyuvpTK2Jgz9Em4PzCy0tC0tSqzKmp9PlB8oICtdRbfYDDcMT3ju+q5+SVsc7ns2KRca40z1Na/d1dIV9P4dJJiWElhcagBY9elmR/8AbPPl8PHzXn2ky4XHvp+6SGm72uZvqJMkTe+5JnfCNXXxwAxtNyPRa9DwaepLSBZp2vi4HT9lvnyfDbygdFg9enTHP0zO1mFjcnwXX8UldT0Tm6Q0WsLH5WwEOahaddv5f7746bh1A2nB1fqP0XHcU4pJWvF8NGw/fzRGX4eVC1m+AGVptPm9fQdQPTphwQlxu39I5df4Wa9pazUeaPbjlMzqOggbHt6d/lhkVUYw7B8feUl2Z3al/LyZWu9apmlJ20KGKxM3MXJ2xmhrZ3lxwmCSwAJLmst59NLzS2lQIJN4XYXJt0xMr3wjulSADkq14clJKfgAQyiHSosPPUspvf6YDG8PG91mVGsO1EICugWqoTXpU6nUElRvphSe4mBG3rikgF9I+KYo3/3v+HVPKPFqJECooIGzHSfoYONaOSmc0NuPopdVVTX3aLhTfAeLA13bu5jpYm29tscdxQOL3PZt9FuUz8WduvqHD8nSqU1fVT8wm5A/SccRNLKx5blaoLLKK5h4lSdlpZNhUXwwCE7/ANCPXvjcpaaVgL6kaTc7pR0jXYZnySWllcxlKgqVqZWm9p3FvXv/AK46WgqWaBpODzWfMx18phUzT1REaV7kX+Q/z+hxpEl6yZJmsPUrGhTYsKKyS3wkncCJk9x+ojAexJdYKpqWNjMjsWVPmuVsumXcZhizFZlbaD0Kjqffe+0xgDxJqs1RFVBxuvmOaqNS1Ugeu46jv8x0xpmpBaGgWKcaNWV7kaZWamsow+GOvofTHvw7h3icogKZ5Kuc0/3riBtT2n19cWhGt9nnA5KjrgYTuqPDKlSRUmE0GGnsCOnebRvjQmdG4Wt5LzWOY7unKqMvxDM0/DFdDVpTNZqE64jbRYkTElSSQDAE2QqdTY7WF+vv6rTJl5m7fDdV/wD6xya5Y1qVRWRAFCoYadlTRYhukEDGOInE2Uaha6meD0WPi1KjtTesSzikxAEj4VixIEAtEk37Qd7SLWCPHTudclTHG+C1TmKpWk7U5DKaai2q4EAlgR2HodjhmOoiMeiTG48EoKSWF3dzbmk2aydfyCqtQltl07xEyqjp3O2PQQU0ffAufmmqurrpmhkpNvl9FY8v8j03XVUrU6hG9Ok4gd9R+L9F+eIlrXu7oFh6/wAJOKFoPeytcjkctUauopIBRZaQYKBdVBPzBYj5YHGXB3d2TTIWyuIsteEZdUzuVUhW1mooOkH/AOMsOk/h3OGKs3YCrVcPZsZ43X0DjWVpNlqtJnRQ9N1gkD4lI6nGY5ySCkuB1cjXy1F3qq1d6SuUQl6imAG8iS1jbbtg7JnMw3AVXZ3SnNcOq02rPRy1RqDaampgqFXA0v5XYNEKrbdT2w5TVrInEu59Fm1VN27m6HW6qc5i5croTWeiIdlUgNOljYTIAgmBab+4wV07JJLW3TraZ0bAL3U/TNSkQVIMeXS4NpIEd7WscJ1HCI3C7TvutSn41UwENOdOLH2Cu8zXIY64NphQfKLCSLws/iOGoIIqIW68+f8ApLVldUVr9Uh25DYe+pR+V4SrqC5mR+HZfn1P6emHuyMgu5CgYw7oXiOcqIQtbzLstQdfQjofa2KiV0HdkGOv3S9Q1xNgbpN9pWtWpqw+7Di20yQDJ3vhOSUVD7cghRx9mPFa8y5WklQ+B5VgHTJMHrc36TcnEywiMXartOrdUv8ADHKUUr+JmWC1I+6DCwmZJOwboJ79zbNqe3kb4KkkjW4srvnLLZZqJaugYqPIdnk7BGF5JjEUtOeeyzX1btQEe595XzTKg0QTU1EEyXkt/wBx3EAASRFsMFpamS9sv6ceG3yXHHcxSKU4htZjp0uf6DFZyBDdu6YpQ4SWcMK6yBy2YpU6SUqICICYVQxJAB1GJN95xy3FagsiaW9fiugpYgXEFfMONZekteqtONKuQIAIsbwZ7zjeoHVDqZji29wkJmxiQ2VRyBmKK06wd1WqSNOqBKx0m1v73GMb+oYJ+2aQCW594TdA9gYRzWXN/EmzD+HSBZRZB6CQGPuL/PE0N44x2htzPx5Dy2VZ+8cLDhtSoQKToRVWxDWsOp/snHRwTtlHdNyueqqYsdqOAmFTImAdR1gypFtJ7gd/fe/fDFufNKawBYDB3vzQRrVsw7Co8QRqg3PaB0H6+0YgAuOUT8uNo0Z9+pQ/EeHKwv5SPhP97z2wSwBDuiFDO9r+t1PZ2jUpkK6le3Y4tLVXxZarCHC7SqTl7heVGXq18wCxuKcOVIYAGbbkkje1sDEWrvHdWL7GwQPBOOClUmspqGIDzdR1gG3qeuLRzdm/OUZhA3Ct8pxE5p0o5aooZxLPtoTqQPzGbD57YLUVTA3G6bMuNMasc3wDKeAFrUlZKS/GbMABchpDDbcHvucI6Rulrm6Vct8KzD0TXoVR4bljRp11JOjZGaotyDdoKkwVvOAvk1DSR8eacjqHsbbdcZjMNk9FPMq/iPLakhw5BGo+XzASw3UC8DDLOzee5gDqDj5XTcVVGGhpv9fosuBVadWpUrO6hx93TRjDaRBZtJv5mgbfg9cMMeBIGtyB9SrxuEkjjflYfubJqdPiUlcK0sTBANkEmJ/mKD54mueNGkbleMAjbo6/RHcX4ZlEy1eqcplwRTdpFJAZ0m8gb7YyQXatIKSfGGoCjy3RiWo0TpHl8oJ2uSSN8OFzS4CyDRsbLYvJPp8s7KZyFCkj5pFpUxor2hBIDU0MbbTOG6SFj5HDoud47NJTyAM/TkfI/Za08/8AZq+XqsYpiqEqdtNQFL+gJVvlhviMbRACORCQ4RM6SR7HZBB3VYeacn5k8dKkggqkuSDbZJOMiRjXWTdM2oBIa0/L7pXxjmMNlFpNlq7PWUoGIVBrAJVpcyD5dY8p29MDjjJfpZvyW8+V0MImlGm1r87H4eKnuJcM8en95SRaliGpsSxiDBJUD02MY1XxSSbnSlKv+oKeYgiM8s80bwFMsKX3KWckODdiwsQ89RtBwSFrLEj433+KBxLi34ezYxZp+N/NR/EawoVmTKaqyEEtSUFvCaehAI0+nTABUdg7SzLenTy8ESmkfLEHPGn91O0uIeJVDVoZbwp+EdrYAZXTO/M+SY22XHESjNqQBbbKIE/K2CyQAN1NVA/OU14HwR/LVqJqUX8PZj63tINwpiesYWe6WSOwx+6p+KjY+xymxVCWMgqN5sfmDse84WDi3B3RSA83GyxDvYFmamDK0ydukidjHTb2w20PssqZ0AkIaM9R79VtX4tTCk6o07qRDelsTraN14QPcRbN+a45F4flMxUdsymskSo1FQDNz5bmLYyHy6pHAroYog2NtkVzhyqKFF6tFiqqdp+IEwJi23bGLR8QD6vsngHJt8E9PT6YtTTZQwB9MdyNVtvX+FjL1gf7/wB8KyRue0g2+X8qwNjhfVeUqNKhw4V5TW2qdiZ/m6i1/ScfPOIOkkrzEQbC3sLbgsIlF8cz9SrVD0wxZewmAO/pv9cdFSSdm7W42SVQwPbptdMMhm3zEgRSAjXN3nso6D1OOgic6f8ARssuKgY0l0h2R+aySqo0wpWTq999RO4PWf8AUMupGxnVey9NUQyMDLY5fwgsrvqqA6/wg7Ad172+YnYYC03OVmSjR+nbr79+a7qZbxj4ekMTczso/Mf6AXP1OIe4bFTSxPc7UMBKOO8uVaayh8RBePxD5Cx/fF5HyFoAthajXNui+SeL0sprrMQKlgvfSZmPcx9MWjDdPeUPJOyn87W8SsaieVmct5bQWM27YA+PWbNRWmypOO8czK5enl6uY8emxBqDZ4UiU19QbjUZxWWAsG6s2W+FfcD/AInZJ1VGWpQiAAU1IAAAACkwB6gYVLSjB4S/JcSTPZ2tWLg0x91RExKrN793Zj7acNQ3jiJG5TEAvdwTPm+oKWVFJoJrOqAEA2uz/wDipHzxEIbJIG9UGqedOpSPhpTIZC6MBAKOywDEgQdjAt6DGyaOI7hZraiQbORPBjUzWXY1szmNBLqVDiCoYgC6k7euMtsQdct6lbtPGZYtTnFF1E8OpS++rnXqHmqHfTqF1Cnpi7WOL+zJwhupIYpAeqJq8uroqNTL66gJLB3F4sT5rkfPArhjjy+KLJSwOBa5ufHP1WPDMnQehSqikssitLDUQSBN2k7+uHIWhzQSE9S00GhrmsGR0RnLNYUs3UpWArJ4q2jzpCOP+3Qfk2EeIwgSgjmudri6GV7QbAG/z/m6Zc3Zmgcu6tWpJUUaqZZwIdLrI3gkQfQnGewSRvDgENkzJoywm4Kla3O+VFNSdZcqDpVbiehJhf1xuGpa3bmsIcOmeSDi3Pr8lN57LVqtOvm8u60aT/FS8Qh302LABdN47gm/eCB0ckhLm4BWpFCxjWtf3i3Y22SfgXFfs+uCQWAFvSf88HpbNwUaQXQdLKPXcKg8xO52ne5/XvgU7SXhrd1D5GxsLnbBXXDOSAlLWzaqm6t+FTv8M3Hck+0Y890n6NV7clltr2yHvDS0+89Pe65/4gqFlrfd1EEsp2I/Mp/Ep6Yo2QHdEfA8Hu5BXScNWoDWqsabERTRY1byGq9OkhD877DcdRumI2dm0tJ3QGZptSjxI0n4ag+Ensfyt6H5E4IyYbFJTUTh3mZHql+Uy9POVgrHTTUkahuTHft/vjL4hW9mQAtjh1EWtJdv0T7jfJ32am1TLM/lvBNysXiI/wBcc7BxUTTaJNtr8x5rZMGht2qc4rzTXrURRZl0CJhTJjqWP93OOhp+B09PL2+Sd/BJy1skjdGwSWfQ46DUkV6r3wHOyItTmmggMyg/FpYgH3GxwtVwRPbrc0XGxVmPcDYFfW+EZihlaKldBOmY6zEkmb23v6Y4BhfJU6pOXyW07SI+6vn/ADDxJjmPGogBtzpFo6z0v1x1FBUOjcXjGVnVMYc0NR/DM4cwdTkAqbUhsI/EfzH9B742+3M5u75LDni7I4G/P9h0TDN1F0wRqJ+EdSfTtHfpjziEuxe8GzjZcFXXUhOo1EBLCfzg3IG0jp0wrJE7fdaUFTERp2ReezyVzppmaY+Jh1P5Qf3Py9r04fbKrVytbhu/VKeJ8EpVASfIfzLb6jY/vg7m3ScU724GUJV5EzNJFqKVc7lNnW8jextvf0vgFPMGPNx8VumklcwEDPRTPEHqaytRWVvysCCB7HBJKjWcJcRluCiaNWmlEiAXaRcbdo7d8MMa1rFUk3XnAeGDMV0pzGponqABJI9YBwqWjXhWvi6oednpUqlL7KzgU0ghnLgE2tqmLdPbBNPZnU3dV1F4s5KMnnq1QMTUUQOo3Pa2GGVE7huqdmwLfgvNb5ekKIpK0EnUSZMmdowq1zozZaMFWYm2ATDmXj1f7l9FFSpJGksTOkqQwIHRjtOLBskbg/mEKWpMoA2W/LfM2dzDeCMwtJIJJ0TAsNpk/XEhpndq0i6g1T28/RJW4/m6E5dKoCIzAEKPzE9R/tiS+WOzVeOtla3S02Cc8W4VqydPMnM1jmdIMEjTpex0xBBgiTcGCIvazonv7zilpJ3Su7+VOcu54ZetrMSAYJEwT194kfPFYWi/eQ37YQ3Gs2KtV6lpZp2ifX54tO1oyvMvsiOHvmKqCnSV2UT8IPW5ltuvXvg8FRGGWcbKwhe890XTShyg6FXzQIVzC6T+LoGMdekf1GEXEOcXAqamKWGLXj62VC2TQJoChV6abQehHqDfErI1uvcrfJ8zmkrU6is9VRsqyrjo87L6jvMA4uZWncZCEaLVljrNPXl9/D1QFWiK5D1dLmDpH4VDdup9/wBtsWDA86iE8xvYM0NOyXVK75YgPLUTYN+JfRu47Hf3wB7CzPJFaWyea/U8z9rXwFcrSY+YgXaOkTtP9nGVW1gi2C0KamuLoz/0hUyyGtSeQvm0neANx6+hxhHikdQ8RvG+LrQbTmMXCyznP5NLQKILsCrO5tp/DAHbDcX9OObKHPdZtxt6oL64WsBlRi47YFtt1l5X4MMWDmgWuvZXBOAB7VdbZQjVJ2GPEgkX2XkXmMy2mEqkAD4ZtA6DtubDCU9DTnvtaLorZnjF19O4XwalQyy1RDSmoubzYbn3tj57PVSy1BZtY2t0W4xjQxQ3MGYNSoGpj7y0aBB39OmOkopHxgFzsDqkKiNrhYBbZes9MzmVZapFmYQunsO3c9z8sbNNWwy5DliVVHIwd1uERUrFmCqfMRM/lXufXt6+2HS7kFnsj/vfsPX3zRiZYLHhyp+oPqwO57nf1x4NtspMhP6gnXBchVcpWqUyaKkkaLlmBsxXfSLkASSYO0Eglc+3dWhQsja8Pf8ADwT7M8RpKj1GYaU+IdQegjfV0g4E13Lmui7VoYX3wpLO0PHJesoJa8ETpHRR7D9ZPXDEcTWtsuTqKl8kpeCp7iXL9I1ERCys0kwdlHvO5IH1xZxOwKuyd4aXFeU+WHpnVSqwRsSII6bz/TFWsI5q4rAdwk//AASu6hwAwa4Oq59b4qS8pjtowbErw5Kuo0eGwO8fQdMMMkAbbmql7d7oZ8nVU6jTcAddJ/ywHWS7IVw9tsELfOvWqESj9YGlvSenthmaQWwqtc3qu+HivSDEU3BKkSVMRYn9sepZWsvqUPew4BC3pcv5uvDrSJDX1EgAz85xE+pxBal3V9PGS1zsjkAT+yMrcDzgK0qh0wogarASR0HpiRI7TpKhlbE+7m3+VlzmOUyEZzULOATAEAx0vOFyw5N1cVYLgLYRvDeH0AquihpAILXN/wBvlgos4XOUpLNIHFpKouA1gtdQY0uwInbWB1/xKI9wML1LbNuE5QVJbdhPiqvmTOZI03pVXHnX4V8zg9CFWSCDBnuMZsbZ74Tr64PabDHovnAq5gqoYrA+LT8bj32QkdBPuMajWvIyspzoWuNs/QfdNckqaAUA0m/+/WffFha2ENxdfvJVxLOjLNO6PPlBuG9B2P6H3xZsoiNzsm4byN0ndG8M5d+302apVNNb6UUTcQfMZFr9vpjLn4iZbluAFow0bY7XyUuznBHyKiorFln5ibD5YwoqoVz+ztk+q0dHYtvyT3M87UTk3RQ3j6YC6WgzuQ0RYdz9cLR/0/V/ihdvd3vjl75Ijq6LRjdfNsfQ42hrQAsMm5uvyD0x5rQCcL11uUnpgmhp5KbobrijBuVUlfmOKvy4D4qQvzHEuOFITJcxV8IItVwsfDqOn6Yz5OFwPPaaRqTAneBa6tv4bZBPCaq0FgbknaP7/bHEccle2XshgdFrUbRo1IDnHPioCSSbwF+QI/cz8sH4dE6Pujz9/JVqLHKA5X4DnLlEGkxKtA+kwZj/AGxujisTCQMrKloDILuwjUz1Px1o128EFiKrNI0gbgEdTtNo37Y0GVbJW3YkBQujf3l9fyj0zTU0ypSAF0kaY6RHTEh4RS07lT2YylDOM1SrTDoPLSNwYBu4YQRLCxB2UEb4Xml71hyR447NueaTcV4O1LSaFYtrdUWlVAaZ3hxDQFDMZ1WU482qcBnKC+jjO2EprcFzVGrUqvR8XVAHhMDpUdNLaT9Jx6OtYTnCrPROawNBFgl2c4wCjKFqIxlZZGGkmxkxFt/lhztQW4SbYCHC+3mqDh70bRUQgAAQRsBGKC9rBS4Zu5JqdfxM1WI2UKo/8if6YIz9RVZW2jaOt1rxV9NGof5G/bBHbFBiF3gL2tREr7H/APnE81Q/pIWeYoSrDuCP0xJGENmHAqk5J4krZKmSVBUQduhi/wAsJyNc4Ar0rRHO8W3N/O/83S/mzidIVaTB1J8ysFYEgMAZIF91A/6sEiOkC5Uwxvc5w0kDf+PVKa3GAAISo0kAWi5sPiIwUyBNMpnuwuuCcvZkKR93TQsSmpiSoPSFF/8Auwq2otcAJ6aju4F5seayOR89SnWJdkb/AAqRAKkKD+5NwcHYdY7ySlb2Lu5/K4zmXCLrpqAUuQoAkdR79fcDBCLbIbXajZx3WrZumEDllCkSCTi2ptroYjfq02ykH/GT4jLlz5WuxIsD1Kz39bTfvhKoqWxguC06ejMlhJ781VZ3+H9J6NOr49Rq7AFxAIEibXm39xjFquJ9lYkgk8lrw0gOALBAcM46ck7Uqk2KmCIJHWOxI72thV0EtVFeHY9OXyR9bY3Wev3PPNNGuq0ctqK21PcTJmL3sYvtgnBOC1ET+2qMeHNDqapjhpblSOg3u31x2eg9Ss1YU8uSbT/fyxVjHZAcce+i8bLSvQgSCd8EewjN/fyVQsb98es7/I+n2Xl66CT2xRzBew+qsFwqYjs2jP7rxK1qUQI74t2WMk/NQStssCTucet3rXUgpjl8/Uoq2h2ANyNwThCs4XT1HfeM9UeOofGLNKxy9civTeqdShgWAED1gDCdVwzs6dwi3siR1BdIC9fWs7xWnRU6YMTtF7C4/eevyxwEUD5CAd1ruI3Xzd8g2drhU6SWIvuSYnvBGOmbUikjL37lIOj7U2HJVme5UOSyTNRr1kciHWYUhrEQLzvf9sVg4o+Qh3LwVXU7dko4N/EDRFKvSsvlDU+gFvhP9DjZcxsg1bIPaEd0hPuDcyZetmy71AioumiH8slvja/WAFHbzd8S2FpjIBBKRrJXtc3S025ql47xinQotVJBAEiOp6Ae5gYpDQuJu7YJV9f2lo2bn36KLy6MEGoyxux7sxlv1JxqNGEo85wvMhkaVXPZak6q487upUGQqkAH01EH5YDKL4TtIMFxV+OUcjcjLUwT+UFf2IwPSepTZIO4C+cNk6bGoIlPEqAAkkaRUYAX6RGGWC7crNncWyHThBcQyyq1LTIliDBItpJjf0H0xYgXCo1xLXX95XGZySAM7FyApJGtotfviXMFiV5jySB+yrP+AUVMJSpgbghRt740aVsWgOAC5iqq6hkjmSPOPFJ85llp5giAAyAj3Wx/TTgNYy0l+o+i2eFzOkp8nY/X2VxxCnqpsAYMeU9iNv1jCZbhaUb7FUfCuZKAoo1R0WVvqIsf95whJG4HU3mthz2PFyVN8d4xQq5lDlS1RmGhwAYN/JBMbHV/3b2xLZzH+tKy0olFmlB8doZ6mPLSUArNoYx16xbAf+XiL9F7HxUt4VYXOUf/AA84Ll6iM1VFqNazzABmYHvhaSoL2SN2I2PRaETGtc24uChubeXKOUmtSUqA22omVPqbyO+Mii4jJVns38/Qph8LY++Ew5f5woBF8V4gREEz0F+0bz74DW8MqpX3a26LFUxtbuozmriK5nMvUSybLMgkDYkHY+npjrOCUMlLT6Xb8/BZlXMJJLhJ9JHbGu/UBtv76JYEIo1vTBrO6KtwsTmLm3vgQcQ44VuS/VMxNoN/UY8+QkW07r2FlBxYF3MKuF0lMsemB3fq2CvhbDKt6H5/6YsRIcWHz/hRcLOo83g/piRIXC4b9FBW2VrdIufbFQ4g5G6ld1a02g7jt/niSScW+n3U3XTOTdQfeP8AXEdoDyKlDPqFoYA7D/Sfc4VMceolzLk+CnU62Cqn+HnFKeXqutYMiOLPBOkjvHQ9/THPce4bNOwOgabjl18k7RztZcPO6o+f+a6DoFSqlQzI0MCIjrB3xi8OpKkvPaNLfMWymZXxhuCvOQeAUyq13QMzEsJA/v8A2xHEeIOY/s+Q5fdWihGnVzK9/iOaboQUUMARIABB3n9I+uLcOne54cP9qJYwGkFRHLPAK2aOgFxTBk3Om3bpON+q4nHTNs4/D+EhHSa3arZ6/wAp1zBwrMZRQ1OtUZf54N/YzaOuF6LjPav03XpuHsteyA5P4rmftYrqi1H0FLyABYzb2/XGjUVrIe88oMNLcaWbK94xzxmcsoL5am3+CqYH/h+mBQcUhmdZqI+jc0XUTy1xCvmGWlTohmJN9UDckkyLDDjqxsYsUk6hMji4Fa80ePl2TxaIAUkyGkGQRvGKM4gyR+nYr3/HljSb4KH4ZmK2cmlSoyWUj4gAOkkmBGDvq22LbZVGUJBDro3inNGeyqpRqUaatTUJrIYloEA2IB9xOKQVxbdjDZBqOCQTP7SQE3+C24Jk6+dPiVqujTZdKD8W/wC3XGZX/wBQSRuA33WlScFgiYQ1trpLx7hdZKoVqxZSSBBI22sOm2Ii4sZ2FyOaFrDhVPC+WaByoZ6QYxLNeb/ONv73xlz8TOosDrHkm2U7eYSmjlqeSzYpLcMZBaRpDQpBnsJ3/N6Ys2eSoiErv7enO2fX9l7Q2M6RzVtQziPSZ2uo1X2sJ3+V7f0xhSsd2thubJttrL5tT41UyuadqTIUDfCfhN7gHtuJ+eOvZwsVVKC86SR5FZb5yyQgbLXmTmts0qoUREB8wDElvfbpi/D+BMpH9o9+pRNVl7dICUvXToy/XHT9pEBuPmkgCl1eqNRgiMUbIzUbFeIK4apiJXjTuvALYMO4+uGmvaRcFDsVjUa+F3uAkPirtGF4X64h5BCkBEE4ZDgRdDsVtSIvcdsBY4Ek3RV7WaBY4mQ93Cjmh6p6DFthZQuqA69h/f8ATFBl5PT39lI2Xr1O2Je6zSVKY0FhQPTHmt0tAUFZVDLj0H7/ANnFRl6nktGMDBTgKiWnTF7k3+uFxG0t7wV7qr5V51q5ZBS8NaiKDpklWAJmJEg3PbHN8R/puKpl1seWk74uMfJOw1jmN0kXSvmXjFfMNJVQvZST9ZAnBabgwpRjvKJKsyY2V7yXxvKnLLqqotWfMhHmkmeu6hRuMcjxOjqGzkBpLeR5f7uea0IZmFoUrzXxtW8TzhvMRTAv5Zt8us9catBSOGnFsZ80OaVoG6r+RsnTOVUrGrt1v39MY/E5ZBOQdk1AG6BZLuf8ylNIMTFhIP0v1j98M8JjfI+4VahzWtytf4VsgUvAnRE23JHzm374Y4lO6GU3v4JeFgcwWX7+J2YGiX/FZb7wOgHf++uBcLe+eXVzVpw1jMon+GlSktF2tqOkL7Xn+n6YYral0DnDmvRRh7QRshf4i5xPDcMPMdvSAIj1wtw3tJpg9En0sjsV5yHxqi9Eq1ZKRW5DlV3633/2xXilHM2UFrC6+1rn6L0E8bmZKm+d+OLWdBQGoofMy/D6AHqf2xrcJ4bM1rjIDnlz/hKVVSwkBie8o84ZelS0ZnxFbZYUsDPcD6R2wlxHgdW+QOibcHrhXiq47ZUtzFmPtOZNXzBBZAfi09Jjt7nHT8K4S6CENlt4jxSVROHvu1DHiNaHpeI3hmPLbYbXif1w1HwulE+rRkbb8/RDNTJptdYVk8je2NORt2EeCAN0JM4lh1NBVTutcqvm/wCk/uP88RbvjyVgt69PFi0KUvp7YFCO7bpf6qCvxHXFnNFwbLwRlABhMD6YuGt6LyBzCAMRHXAQxuoiy9lZQOwxPZM6BTcpjSpgzIBuNx6DFAxrnuuPdl4fpCzCCNhizI26BhQSbr0oPLYdcVc0ahjqpGy70DsMSWgbKUG2Frk7qV4Khtc798Q5xsMrwWlBze5xMLjc5Ula1HOk3O2GHk6Cq80OcevheXDMe+FJnHVurBepWb8x+pxVr3dVPNao5gXO3fF2k2C8UKwuffCp3Xle/wAO6zeFX8x8oTTc288W7WtjmuNMb2jMb3+OFp0ZOgqO47WZ8xWLMWIqMBJJgTtfpjcpGNbAzSLYCSnJMhum/IddlzBCswGg7EjphLi7GmEEjmjUhOtb/wASKhOaIJJAAgE7eUbYHwRoFPce8qa099afw+zLq5UOwHYEgbdsU4zGwtBIF0WhJXPOlQtnSGJI07EyNhh3+no29lt1Qq8nUkzKADAjHR6Q0GyzhuteH/AP764tT/oC85eZ03T/ABD9xiKjdvmvNRtTDKqg3+M/4R+7YG3/AMh8h9SpOy7bY+2CHZQEtBsPYftgMP8A42+S8d0Vldx8/wBsX5hSEU+CKAli9fc4FHz81Dl62Jk2+X1UhFZb+/oMFCkIXPfH9MAP/kPwUnZD4uqr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https://encrypted-tbn3.gstatic.com/images?q=tbn:ANd9GcRyDacMxg1TspVTKwL6VLiRy6TUv9R1hO1wxHfyec2TQQj5mI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2" y="2428869"/>
            <a:ext cx="3429024" cy="3601259"/>
          </a:xfrm>
          <a:prstGeom prst="rect">
            <a:avLst/>
          </a:prstGeom>
          <a:noFill/>
        </p:spPr>
      </p:pic>
      <p:pic>
        <p:nvPicPr>
          <p:cNvPr id="21510" name="Picture 6" descr="https://encrypted-tbn2.gstatic.com/images?q=tbn:ANd9GcRM7y45fvye5wZ0nj6n5zfAj6731d0sNc2rH-xaNkuw3l1bop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8" y="2428868"/>
            <a:ext cx="3643352" cy="364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158" y="285728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        Mozaika taikyta jau IV tūkstantmetyje prieš Kristų Mesopotamijoje. Ji  suklestėjo antikos ir Bizantijos mene, plėtota </a:t>
            </a:r>
            <a:r>
              <a:rPr lang="lt-LT" sz="2400" dirty="0" err="1">
                <a:latin typeface="Times New Roman" pitchFamily="18" charset="0"/>
                <a:cs typeface="Times New Roman" pitchFamily="18" charset="0"/>
              </a:rPr>
              <a:t>romanikos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laikotarpiu. Nuo seno mozaika populiari islamo kraštuose. Lietuvoje mozaika žinoma nuo XVI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AutoShape 6" descr="data:image/jpeg;base64,/9j/4AAQSkZJRgABAQAAAQABAAD/2wCEAAkGBhQSERUUExMWFRUWGSAYGRgVGR4fGhoiICAfHB8cICEiHiYeIB4kHCIYHy8gKicpLC0sHx4xNTAqNSYsLCkBCQoKDgwOGg8PGiwkHyUsLCwsKSwsLCwsLCwsLCwsLCwsLCwsLCwsLCwsLCwsLCksLCwsLCwsLCwsLCwsLCwsLP/AABEIAGoAoAMBIgACEQEDEQH/xAAbAAADAQADAQAAAAAAAAAAAAADBQYEAQIHAP/EADYQAAIBAgQFAwIFAwUAAwAAAAECEQMhAAQSMQUTIkFRBjJhcYEjQlKRsRSh0QczYsHhFYKy/8QAGQEAAwEBAQAAAAAAAAAAAAAAAQIDAAQF/8QAIxEAAgICAQQCAwAAAAAAAAAAAAECESExUQMSIkFhsTJCkf/aAAwDAQACEQMRAD8AA3pqoqakYVG1FdKSWOkwTttOKXhnBaVNcs4y7s+kl3kCTHaWFwcFylHSRpJA5x6qZMj/AIhCDC/OMfE6oVGpcptVNy2qp3Bk2X5k3EDHnHarkduLcXmnXXSF6vbUguNtjPxiO4txWo7ppTWe5UEhRPeJ+f2xxxPPtIKoGJkQJEWtsMV/AeCJlEq8qo8VaakrUpyXiZCxEWO99xiqXas7JN9+Fr7C8K9P5eg1QUazDX0ExqAXTJbawJkTMY3U8sP+S8wnmVaa9HLuAIkwDAM/XBk1LUYdRNSCELal5S9i0EgST++BZcytQxUpc1rLTEqKYsSLHz2jcYlbY9UdqHEC21UM5VJSosSQbKDaBck2PbB+ZoamzxT1O8ut0PgKO0+Y7HHFPM1HCwEroWDFTAYmLAdoAjtgVWoEZep0WnTZkEW17MFkEQB2nGCGYirTQ2qASxNPpdS06RM/WdscUAAHIIXTpU1lWNIA9pXuAd2+Tju9eY6FZaYA1UjBZjZQPEd7ncYz1hcknmFNCKV6WRt5KAEvBgz8bb4Bg6jStkAFSPwV3YD8wO5XuR2+u/xpaFgnnW6gtl0m8n5Bk3knAKaNrim6K19dUAyIPS5X8rE6pvBvOB5zP06KMWpwmzKjwXYmQ9/cu5n+cb4Mac0rEVRrJBVVmiq6JuIJN5BvI2nEn6+pKXcLqBKCdRBab/8AWAcU4/Wr6vyIYlEMD7+cLHyhPbtF+/3xRKtsm5e0iw4f6jRqaBq5U6FXqT2yIY/xH3wLj3p/L5tNQC0202ekZVVXcsBB/wC8R1fLHaCt9wSO3xjpRrvRcOsmDM9wB3jv5wezg0Zi7P5F6TMrghl90C2nsYInqxZ/6d5w8sgOg0VE3X9UqF3H5ZM4ScY4iM2tNwn4q6tbA+4ESJHkG0eDbDX0Hw0rU5pcBF06SBJlpkxuR9MTkdN3Gx/lswzvRRqgYSwVFJpkadiWF9v3+cGylUhkOqmG1usU412nqZjYzA7DfAKdLXTZ35RBdIZiWAJM7eD4nvjQlVgEWW5fM6TSUBO5AUg6pn/vCskFNUESKqqGZ2D1Egt2AuRMjx4xF+rPUhZgzEmBpPYfAP0vfGvOtWov1VemkYpI3g9wPEGJ+MKqGUrZqvqolH5cVHDEXE+O8wcVildiTbSrke/6f8OSmEro3NavKtRaAFiYIJF/n7Rir4dNPlhQEMNTZqhsSsbCfM4FmKZhtUB1Zai0qJnUIiPMkSDsMfUMuAbUlUOeYNiVAUSINt7m+ElK3YyVCxa70qmpWKgLoFSNSMQYidgCbz2w6q1UDFUZsu5SG1j3Fja56fJkG/2wB6oCqHLaSOay6OkEXEDTYfExbAOG8RTlqQ7TqD1ujUiWMTayzAABxrCaKlbTUUVQjS+mnVpkAgLAKqN5J+TvglOqjMBzmpqGdYeLCRIMjdj57TjNQ5TNT6aYfUzG5Vl3IMEAreN/jBcnnyNJ59Mgs7BSoJDSfBkz9MCzAkP4nS6O1SoXs2hlCWsJK3t+5wYZsRTZvzEv+IhDARYll7f5GDsVZaevUwWkz3o7SRO4t3AwEUHkJ1OqoOYKiaSFGwUmAZO/0xjBKqwgNRKim9SsVMkLeAfMWHmAcQefzz5hy7H4AgWHYYovU2bZaIQ2aqdRmQ6qLhD5Gwn64l6YOwF574dYVk5ZdBqFG0Ef+/GNnEMgyEr+ZQLA2vffA+Gq5q0xrIOoQVAMfvY4NxVzzHDVGYg3ewJ+2OZu3bZdKlowPTmzSD3wvzVNSDOwE/4GNdSgZmWabnGZmIlSLRuN5+mOqErOecaFjggyjGe0D3T8/viw9IZhWDsRJUB7kKCLggnfbsMR+YZC0fmW8fx9fphz6IzOjMBTpuSpAAm99jYXjBkrCm6sucsESrqUIhWaw6SFqBhACibkXv8AIjfA6VNZUu7OiKahFMt0uT+bup93x5wTJVKYVNbEIwIIGosdB6bi0T+n4xycu5JQGajAtVVmAkD2q1rG8ahYicRKET6s4mSA5bmVEGlibfx4M/vhj6LyFEUVzK83mk6aqLMFSe1rDYi/kYm+J0qteoq0iqcw6Y+TAHa+PTBmFOkV2FOfwmpUvcxFxbeO9hsd8XeI0TXlJyBjLujAGnppowUAnS2l7CSJJvHft3x0poEzDUjTQqELCCbAxIPdowUhXV3ai7NTZieY19K3i5/SQdsKPUGZNHNq4URCtpFwQe3bfEqHboc02MojF6qkaKjpATT2Xfcki4nvtgtOo0wWIvynB62aOpSoG3/vxgZK1TAfUtQ2WnZRaQZ8iLgnxbHWoCABr0VCusLTXU5dbNcyRM/a+Ags1JUdxrd9K1uipzKYAWNQABJFyTBN8Y9WorVSp1imKg5VOYZRpIY3F1JxoolAVqXCsS6vXaRsAykE7zttscc0K/QP95inSRTXShVjaO5tEXwbME55NOoYrnTHuGnoMM1rbjVGOmbpFy3SW60SHqdYBuyggwAR2Jx9mUrU5HLDnldfOcwYMCIsSBO/kY65rQg1VOWwoKADJJqMe8/xvucCzEp6rrmpm2gNCQnUZjzf64w5bP5WnPOrAQJ0odTMZuB4thTmcxVzeYZaZFNKhJZyOnzbuQNvuLjFNwf0zlqVlp62gy7m5MRsBbuR8YPUSxf8BC80ZafqYkg5bJAKNnzBMsJmdIuCIj7nAc36yzkWyeWO+xPkEbxvtino8OQarAA1IIIcbCTcCwIkx847LklLMFQXJ0nQWJggHqaBtcHE7S0iiXpshK/qOsXcvlCL7UtjeBAPxB374MufRgOzNPSwg9NjY3ti0ztIKeptG8zy17zYwTiZ4xwUZgLDAMACrowLKTtJja1xgxmr4BLp2ierlTdxB3nuPmcavT6xmFklhqQbSf8A3GHMcykSuYpmPysoJDbnt8DfzgWWzoB1IY0sGEmB9P3GOlkUnVHrTqRq/CYgMwsCrCVmLGI22GPqdC6UlIdZ1cx5BYjdJG8/xIvjpls8tUiqKiLSjqehJ0PEBbyCTJBgTt5wR0UEI4ZKZImkplie0d1Vu99/F8c5U864DlaOZzd6j0ysMukTqYbAdx/3i1zFEK1Kq5FFhLCOpiw6WFxuRHm4GFvoxaoo1qj06a0S96ojWsWJA7xbf9jh3XDBXI6Ejl1XqA8x9TD8UT7QBO4je1sVk8k4rBxnlVdTBKjEOAWqMVJHuhlPxI2vhP6vpBcxACr0LZD8m+HaNqqkzUr3tq9rKBZhYLZjE/OFPqLhwApusQRpYLcrHt1eD2+owi2GSwE9KZ9yrUoLBetAtiL9QJnaNvvhxmFlpV9HLaUCLqJ1gA3NvtG+J/0+kLVeBKoI1NAmf/MOs1nQCyLXoUgyz0IzXncQYnbcXtgPYY6Ni0SJZabLoeFesR0z7jpnaT8b47UKIchCtRgOgknRTMXAEX72wCmSQGFOozwNb1SVCMYhwDHzsvYY1VVNR+sc51Y2HTRaB5kjULbk7YwQNOuAaZ6ZRm1aQz+20kjt3nbCf1LnWekAjL0/ilCsP1zETuB8fGG61hURwhZtKEgUxppqGuVJO+1r+Ywu9T5g8l1InqQ6ms1h2WJj5+uAxo7RE+njpqEtIPLMarE3v8YPxjjz2moyIIGlP2EnucYTnzTrKSLCAbbg7jFC/pZnko1NlJ2Lie8fGM6w2M8PBm4LnK/NUM9bRVllDnTqBEEgncHzOOOM8drtUIatUCCAFFiTB1TAmNryNsM14W1NabO+vSVUBTKou8SbfSNrzjJVoRmHtJE2I3E3E7ffbCWrGqydfMguiFGZnIAZnYkGRF9r+SDscNeH0np1WpsNLKYYiDPxItPzhhn+AKhLCoFAYDQyk3O+nyBP3xy3DeUAZMlQRJhiSN48bxhpNAVmDjwLKQoU3Bhrf284nKPLIAFKD3DXI/fcYc8dzJVgAJYiR8ADcjvvt3xPLnGIhmUEXt3+gvYGx8WwVFtDqSjssPRRDVWpIYVx7dIMEXkA7NiwrjV02ohl01GZTMp4JtqN+52x5zwnNMK9B0VQ2sIwkx9yNselUqcMglV6qh6m1UxH6bi9z/fAEmskn6QyVAZQtTZ6tRiTVpGwHYOfAHZp8+MUjMDoFWK1ZWCMxP4cEGAx9oPjvP1wm9P5ir/TU1aiKGldWpYDVVY+weGIve/iMMk0miAQtNChC00Hv0t7aoF1I6do3a+Ky2QWguXFRugszlU003pjSpOxOo7x0n98B4hmRQp1C9PUCQr0qf6o3nchsHeuabpTqakCQwpUQW6Yv1ASAD2MWwbLPpdn/DVgAmljqdwTqB39wWfO2EY6I/05Vr1K/LphEEBnD3lQdvM9pGLUZjUp66KLVF43Q6dt9/8AGJLlLl+JUwFYqZWGFzaR8YqaUKlMs9JApICkXuYvf6fGFbsZqtHzVVqkSTWBB6UOlbbE9j953FsGZg0ayrzphEMUxI0nUexuN7eBgXLBXS2qoiCFI6d7dRtII/jHejQOrS92YjVSp2RhG8/yJGMmKzW9NTrp1G11NIHQCEAvGrtvYz9gJwv4xljUDIx6qmlCzAf7i7LPZe+NLVSso0qoDIUpiaig3BJHb5t9d8fZ+lLgOKYOgU2SSZ1H3yBYgz+++CZYPMPUGRNPWjWYGCJtbuMXGQzepUK/nXUo+en4/UP7jCb1tktVMVUbVUpMEqADpiIWAf777nGb0lxOUNFmANNg6G51IfctiIA92/jAa8Sylbsf8azVMUpdlC6l6jJgGYE7b9hhNxfiVKWZGKrpF2Em9oH+MO8w1FKUV9JpmFIqgkDpIBi5N74kMxUks1OgwWSFF9MbbkffCJJhT4KihmBVFGqWBDBW0nUYIsWjYflxlzdSTBsQPpsbjuTjvwvS9IEqyiYhtUXE9uxa4wNcufcQZJ/NvMiTe998TkNF1lmStkw5JOwAUmCBue/1xK8SqTW6IACxIHSxnz5EYfesHHI0SoLvpGpiI/a2FXp/hJzFQ0kYIqjVMSYm427n4vjogq8mRcr8R56IUCnXrkkaB0SwmYMkAi+8YruFjSwApqDT0pb2HUJJJvB2v/nH2RRVoDlKopi9NGWTqvOrwpnft+wxxlEIJIpFlAk2CKQCddp6tJiDjN2KyY9FZovRCmr/AFJRyRRjYERrkwbdvqYGKFcmRUIRgzOvVVIgMO9OYjVGx3HfEp6N4in9PUp0suUqGouqsZhQTuW3WB2xWoi6EBXTSZhykRpWo8mb7gH3CfknFJbJx0dmkldLVKNLrC1PdUYkSV7kiRabkbWwKpUIRYVaZKpURaY1FivuAO6kjzI+d8aK2YqQzz1qQGqEQlExBt+cxEkT22xxSp1ED6m5SFg81PefJU9lnsRqE7YQYn/XdMJUp1V1KBpcFt42J+O2KJ8wqrVRYpq6q/4oLO2rcgz2gb7YTeo6dOtl9VOWUEoNRJO0xBvAI3+cH9MsK2WpGavUDRrGZj9IUGYuew74Ve0O8pDbN1NWuCzAgDUOlFP/AC7kbeccsNRdATqnUnL6UkC/V9dwD3xmPFqSVmpOlSpeGDiEXbSzdgCNyfjGtPaaQ0uFXoY2VTPtH6jMCfsd8agWcCu5eKdRaaukRSTUdQ/KxI3g7/XHKnSBBbkyNKb1NY8zdgD58eMcf1dPSzF6pOoMKaIy6tQ7Qs3Gq07g4U8b45yqQLa6dRhCTpICTINjZgPuTgmSMnqrN9KU5kmalS3c7Qe43thL6X4SxY1xaJNMDY7+74ImB9cZk15lmMlae7VDufgeAfMWxVcOy8AiOWIEIbkgfmIHi4P3wG6RRLNAk4r1qQo0BtTlhBQAXN58+NscVuFVajn8UIhMdbEfPt3Eg74x8VohSrFZHaRZiLwR47fTA/8A5eRIZhNoMztEz/b7YiPF/I0L6UVTU1QoHTMWuJjxtfGVzewN+6gRvYSfrjIKsGTUAE7AzNvAG2NNPNBvbJt3ifFhgpCyfBMeqM9NWmgXZWYz8mF7fJthv/p1QhsxVOnSqBFLCVLXJWZsdrHzia47WVszVZSSVIp72hd47gyTvj0bh+Q/oqC8sagFao2pGlzAA1AWET/bHQ8JIktNjKjSKHT7nhEILEptcMY2uBae3nHAefwwzMBqGlfbTJPtJH5Ztc3BxzSr0kpqhPNCsOmmJWGMdTdgTfST9rYLUJEgQisCuhRqIIMKCdhNwD/jCAPP/SJqDMVKbZkLTqKSUgdcbLG48WMnFrZnhlVKjDSUIJFEH84jpvET8DwceecKpA55JAP4bG47gWOKehXbXUOoyaLSZN4CxPnc/vi01knB4HGbQUaYLITTACqZlKxmCak3B2IY/OOmaqc6l16uZJUGp7Ug7K3dtr3J7zgnGVto/KC8L2FhsNsLQ3sX8oOoDsDomY2mbziY4z/olalU0UILUxUXWRqETqPnftiZ9OZ4Ukr0tTI2oVKbCYH22Pa3fDPN12/q3GoxcRJiLWwu4QgNerIB/BO+A8MeOUUOrS1UmDqdOuvVgMNEwwFoN7RAnGPi3GjTbXl0L1nA0VFEpSB/Iqm0k3/bxjp/TqShKrMJeBPtONWWQENIBtT/AJOFch4dO3RKjjudm1d9VraVE6ZjtbvjrwqmmZc84sawJJFQwnmR5JMjTh9WUcpjF9Rv/wDZsSPEnIrUmBIOomRv++ApW6HUFVlYUIIDU3Nhy1UARO5+gjbvhklRJ0g+CWBtPkm2pWuNI74XvXbmVRqMRT7n9WGS0xqpCBADAW23woFqzJUo2Nj5E22vB7gz7cKG4eoEC2mxmTtuSN8O8tctN9TCZ7+7fzsMYcz/ALCHvyzfv7sBExIgkTB+h/nGzhbxvaATEW83+kY1VlmmxN4K/wADC9BNKtPZP84ZLNGbtEbTBdASCzVDMG92Mxbvj113UawrETSChVqNDbysxGqO2PMfTxivlIt1Db7Y9UyTn+pzIm3OH/4OLS/IT9UGdtaqsRKBdFIW1fpdu0do3k744pZ2OkkhiCAlISDDSys36gAYMi0454YIydSLdKtbze/1+cZGqEZViCQeaDI3uL/vhDH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rasosmozaika.files.wordpress.com/2010/08/mozaika-senoves-roma1.jp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4" y="2357431"/>
            <a:ext cx="3714776" cy="3306559"/>
          </a:xfrm>
          <a:prstGeom prst="rect">
            <a:avLst/>
          </a:prstGeom>
          <a:noFill/>
        </p:spPr>
      </p:pic>
      <p:pic>
        <p:nvPicPr>
          <p:cNvPr id="20490" name="Picture 10" descr="https://encrypted-tbn2.gstatic.com/images?q=tbn:ANd9GcS6V9OH7ZrQbB2k3mDxCNXa4mtggb3aU1oRKbfxU6aWvmNA4o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10" y="2285992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lio mozaika —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5" y="428604"/>
            <a:ext cx="3129361" cy="2357454"/>
          </a:xfrm>
          <a:prstGeom prst="rect">
            <a:avLst/>
          </a:prstGeom>
          <a:noFill/>
        </p:spPr>
      </p:pic>
      <p:sp>
        <p:nvSpPr>
          <p:cNvPr id="4" name="Stačiakampis 3"/>
          <p:cNvSpPr/>
          <p:nvPr/>
        </p:nvSpPr>
        <p:spPr>
          <a:xfrm>
            <a:off x="6453190" y="2786059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Mozaika iš molio (keramika</a:t>
            </a:r>
            <a:endParaRPr lang="en-US" dirty="0"/>
          </a:p>
        </p:txBody>
      </p:sp>
      <p:sp>
        <p:nvSpPr>
          <p:cNvPr id="19460" name="AutoShape 4" descr="data:image/jpeg;base64,/9j/4AAQSkZJRgABAQAAAQABAAD/2wCEAAkGBhQSERUUEhMWFRUWGR8ZGBcXFx8dGhoeGB8dFxgcGh8fHSYfGh0kHBkcHy8gIycqLCwsHiAxNTAqNSYrLCkBCQoKDgwOGg8PGi0kHyQsNCwpLCosLCwsLCosKTQsKSwsLCwsKSwsKSwsLCwsLCwsLCwsLCwsLCwsLCwsKSwsLP/AABEIAPoAyQMBIgACEQEDEQH/xAAcAAADAQADAQEAAAAAAAAAAAAFBgcEAgMIAQD/xABREAACAQEGAgQICgYGCQUBAQABAgMRAAQFEiExBkETIlFhBxQyUnGBkaEjQlNicpKxssHRNXN0gpOiFRczVNLwCBYkJUNjZKPhNESDs8KEGP/EABoBAAMBAQEBAAAAAAAAAAAAAAIDBAEFAAb/xAAzEQACAgEDAgQDBgcBAQAAAAABAgARAwQSITFBEyJRYTJxkQWBobHB8BQjM0Ji0eFDBv/aAAwDAQACEQMRAD8Ak91wuS83voIgDJJIyqCaCtTueVm/+ovFfk4v4y2EcCORjV3KjMReDQVpXVuZ0t6kuuIrIDlO2hB0ZT2MNwbYBcImp5y/qLxX5OL+MtutPAjihLARxdU0Pwy70DfYRb0ysosHumMxImZ268pMgRQWcq2iURQW8gLrSltqZunn9vAfig3ji/jLbqbwM4kN0i/jL+drJxBxw6OkUUFZJDRRI4BpuWKpWigamrA91hd9v0rnrzNTsjHRj3df+aycmbHj6zV3N0kqn8Ed/QVcQoO1rwij2k0tlg8Gd9dA6rGVYVB6VdRyPoO9q1dI4QM2Vc/nHVvrGp99uOH3n4NkHxHdR6Cc6+wOBab+K3fCIYU95Jv6tb75qfxVtzXwYX4/Ej/iraqTXgAEkgAbknTttnh4ghrTp4x6XH52wahoRWpM4PBffnzUWPqkgkyqAMuh9Xfb4PBlfaoCIlLhCitMoZhKxRCATU6j1AitqZdMXjMpiFZUaUs/RFWqgSNstSwFGc5SK7BxZR8OGKJLfIHjatIaEEEMrZ3qGU6qdtD2g7EWfiyhyQSL9O8AgxRxLg68wX1LlIqidyiqA4IrKQE62w1Nmb+ovFfk4v4y2E4FiMkuK3B5nZ2EsAzMamiuAATuaDtt6mW/L22buE81jieZ5vAziSNlaNK0zaSZtK0+KDS3SfBNfhu13Xua8Ip9jUNvSi3tfGW12iT3u4/C3feWqDzsD5VWCLnmxfAtiRGYLCQdiJ1I+22O/eCu/wAS5nSOlQNJVO5CjbvItUeP8UN1EckBMTMxDGMDrAKT1hQq2tNSDYTi/E8yxCO8hZGcqA0QoQcykAjZgaUzLTuFvLmRh6GGVYC4gx+C+/MKhI6frVt8l8GV+UarH/FFq7hV9Dx0Ug03FdR9Ibr6xbhfZdBaU6hxCC2ZH/6vb55qfxBbsXwa30/FT+KLUxntqW8UBPYCfZrbBqWM1lqTW5eB/EZUDokeU1pWZRsafhbV/UdinycX8ZbXPhxcsEK9kag+pRWxO8YsiHICWk+TQZn9JA8kd7UHfbpbZPuM8ocS8MT3CYQ3kBXKhwFcMKEkDUd6mwi1F8OcrNiKF0KHoF6pYE+VJvl0B7gT6bTmwmHGzgVqYzdz/wBQfta3ofFb1EMpfN0h0Qxn4U9y01I7QeqOdvOfB6McWhCkBjOaEio3blUV9Fbeh7phgQk6sx8p21ZuYryA7FAAHZY1NQGE53SOaQUnkOU16idUkcukddzTQiPKPTbVeMBiMYWECBl8h4lAI9Png0FQ2hoOYBHOBTW26hpbxmVJZc8Hlu814N4YSTEqFYVoYqdUjsqwNR2qN9CeF8voU01LHXKoqadvcO80Fi3HskovKiLIPgTnLEggM/Vp1SKnKdxTQ6GyacS6OoohJOp6Ukse0kpqfs7hbkajE3iEiUY3AFTeuJrTUOp3oUb8AQfUbfLriwR3Xo5WL0derlrQBG8srtRfaLYP6Scxq4RcpXlJ2669XfkR6bYDikl5YLHGaRmtRIBVtsuYEEChYGnaOyy/DcXQngy3Z6Q/eGaUguuRBqErUsRsWppQbgAnWh5C3eNbZ4LrDJovSJIBUqZXDjt0LEMK/G1U+63yrxsFkOZW0WSlNTsrjap5MKAnSgNAeZqcGQ+Y81OjhzY+gnbdosl7VgBSUKK/Oj5fVNR6GsJ8L/Ds00gvESZo4I0WSgqVDtJlYjzerSvLSzF4qXAykB1YOhOwZdRXuOx7ibbY790kryRvJDIBd4nCtRlzyuro3I6NUN3hlOto9NqFxahczdAKNe/A/ftPahCRQkawN6Yhcz2SRffFr8+J0tIuL7mseORKgoM0J3JJJIJJJNSSeZtQJmI7bfRnMMmNHHQi5CRbGGMOxEteZNfiR/ekNm536vqtO8Cn/wBpf6Mf2yWoLeR6rLY8wKkd8M15bo4Apy1kYV/d591kXBrqWvd3XpGejBjr1aIM2g2p1bUbj3BxeZoI2JABd2pzAyrSvKpYWXHuSwX2FlFA+ZDz1Kmh7Sainrs5HpQPnGgjaRX/ACNjFXAzDrDQMCQw9DAhgO6ts0zyjZjIB8V6BvUwAB9DD963KtuVe6yC3EEDmZor2GqBUMN1OjCu1R2d+x7bd88xyEDVmBVV5lmBoB9vcBU6C2XEIA4PnAHKwOqkg0IPpppz5g25YLFKSzxuHk6NHjWVRlKvqy1UAq2YatqPIqLMwKHYCZlNR8wuCSQASOUXzIzQ00HWk8r6mX0mzNc7qka5UUIvYBTXtPae81soYJjwpWWN48po2mZVPYxAqmnnhRTUEihs43SZXUMjBlOzKQQfQQaG3YMlE8/eHz9Jp+oT70lppaleHv8ASa/qE+9Jaa2AxnaM3CE4TFoWYgBZySSaAatb0CMbZv7KJ2+c3wae1hnPpVSLefuED/vaH9eftNr+sn+fwttzDOjGsTmhu8krSrGQpypEmZmahyqGeoOvzBoCeVkLws4xPCl06K83gGQOXImYVp0dNFyqPKOwFjWN4gZhMxPUjSRIxyLZWWR/bVB3BvOsA46ZZzc4nOhWhI3GaSIE+y3PfU3l2r0HX9+0YuO4HODSC6w3iTPMJIw752JbWpBBJ16p2PfQjmOy3ZhUKvs1/wDFqrEsak3b/hhaxA6kL5JjqdTkNKHfKyg7VKPxP4P1Ys8ehNSaejaw8ZPNZEibhiDFy6RtK/i8THJXNofJGzeipp9Y2o+CYLHFGFoNLSS6RTXSWormK0I23137qWP3PFHfreNxxt5rZwduXVCn1E2cymuDCZS3Fx8xmGLL1yOrr3g9oO6nvGtlReLAjZJD08TaFWFXofN5uO5qnvFl27mW9SFOkL0NKjSo7Tzs98P8CKtC9PUOffYSoHxQQ3h951XXiURyBUVjCSKPM1OjrXegZym2rDMutdNm2e6vHI4kyVLXQ9QkinTNSpIBrbvXBIqZcospcSYtd8OZ0YyuxWIwwrKyoMjSGpI6yopAIVSNToOY5Op+zly84xR4/MGWYdazHa0VPCwxGKEgkEJGQRvtYVd8fngZyksgFdsxK1oNwQVPsrbBj95aSfOxqzAE6nnyFSTTlqT67OM3DqR3R2ABkyklz2gbDsGn526WJRhw40PNACP4Ja/WN3D2IuqveXiEidErZlbJXIrOxCsD51K1oSDTSzrFi08q9SOKIdrs0h9ihB/N6rTnDZWa7BKnrQZfbHQWY+B+IhJAtSK0FdbQ6RjkZt/b9/pF61TiC7e8C+EOaa7mCVyhOZgClRUZakMrE0XQah+zSyve57xeFhnS7S5EbOWoCAI26+x0pQ70sc8LuKFobvKCOu7dBGaVK0AM7DvamSulKNqT1XHwXXUf0YkbUbK8iknnVyT6a5rWZqxKGAi8RYrzA8tzOlucWHE8rGvEfFwEmBCLos+65RovSc42AABY9U0rUVoDdyw4LrpQ8x7bREx9xNfCiCDTmPt1sO4Rer3cMKN0TIR26RyIfWgJ9TDlaly3AHlzskQYXliud4U5ei6PpO+PVGPcVDsa9haz9OacH3gOdwjQmHFiHjISVRQN8VhvkcDyl19I1IOpB13O7Rylioe73gU6QIQGqdiwpklU8nIIIHI1A23aClu294eJACCUkXyJButdx85TzU6H0gEduTzz54cVkGIoJCrEQL1lBGYZnoSD5LdoBI9tBO7UXw5SOcRTpEyuIFBpqp60nWXnlPfqNRytOrCYfaM3CA/3tD+vP2ta54heeiidyaZFLewaeutobwaP97wftB+1rWTiZmcxQRKZGLZ3VaaBQShc7IpfKanfKaA7WXkYgWBc0RcvjCO6lDUt0LAKBUkqhzGg5DcnYczZdx6CTprp0gy6ii5qn+0j8qmg9AJtR5sGEFzvLyMDI0Mmd+QARqKvYg7OZqTqbKHF0VLzcvSP/tityVxHDV9Tdx6nc0OYhdg+jqGHYQDT0V526LkcjtESSpXOgJrShysoJ1pqpFe0jYCzI11VrDMYuHR5ZlqRHUP+ragY/ukK3oU2Xp8lMBFajHuQwPimDpIDUCtLTvHOH+iNKabd1rEl1BFRQjcGvvHt3sJxvCFdCCBWluqBXScxMtGjJJguINdZcy7c9NKbWpOG8co4AzAE99kDGLr0LjTY09v/AJpbd/RKyoGTqtTyh/nUW1qPMoZQwuU6HG6itbS/wpXzpL6h7IlH8zn8ba8CmvTOYVXMy0zEmigHZmPYeXM9mhoD48gZL3lZszZFqaUGtTQDs9JsWNKNwceMq1wVfjqNdco/Gx7/AFzLXdo2GpWll69nb6P5244eKuLayKVs9p0AT4lDvKvgt4Iij+gv3RbouGCqt4lkDlbstTInIt5ToD5g3b0le2gT+mnu0MaKMwaJGDbtHUCtPOHYDsa7gUt3TcTRvdliQ0BPWFfir1jXvZqVrvU1tycGnfFkZz0/ON1WoXJjAA/5DfD1+N/xeOSYAiMNIFIqBlXLFHTaihwx7WJswYPji3bpYruVCiaUhK1KjNlHOtOrp3ECwHhO5Lc75DLIwCy3d3qT8fKsjqP3RUegixqHC80EYlSpygmu4Y9Y0O6mpOoNn53VsS+5k+JSDRhmDjl6kFBp/n87Z8I4wjjeVAMsQZSpBBSNnrmQn4i1GYVFBnI00FlKfhKQuWV5JVO6NIwI7ga5SO4gemxfhfCRHJLEY3iL0dA60DAKFcKQSrZaVNDs3ppKqKLIhmPUWPLUWG4JelN1jBAIykEHmKkUPdYHe8FMX9lI0Y80UZPUrA5fQtB3WExzSxKEWbqroOoPT+NiUD1mSiYFiOUNCzE9FTITqTG1cle0ijITzy152NR38Wkl34gmWQMyq9EKtlOUnUFag1GhB+NzNiK8ZN8jJ9ZP8dutjyqVG48xRXmJ3h6lzYkhH93T70lprZv8JuIGa9q7Ag9EBqQdmbXQkc7KFm2DyJ6MvCMWbFoQGK1nIqtKjVtqgivqt6HudxSNcqLQVqeZJO5YnVj3k1t584K/TEH7Qfta3o0GwtCEV+O7yDd3gG7oWfuRQTr9JlCgcxm7LKHFhreLgd65T7ZIbMHEakSXuu7JmH0TFlHsZX9/bZV4muwjvNyyCikgla9UfCQklRsKk6gUHP08h8hfMVPbp9JTjFUZQW0tgmxko1Lb3sOvNzBtz8ZoxuQWIGvWKdDnkhACKEzQ8maVylUNaRkBWag6ppyPWt8PEEc0edGqPeDzDDke6wniR1hkUO5VWSuWhJZkJCmg1NBI/t7rITTMju0bZUfkefZzoLdzC+5QPb9Zx8uIFzDnEEovD9HGMzGug7tSSdgBuSdBSw+7xTZcvSUT5tRXvr5VOzb0WZL/AHOO7Ri7R0MjKDeJOZ5hK9hOtNsv0rZFgrYsj7OBKsWLiBoRJdWE0LEMN67N2hhzBsM4lxnxq8dKVykqoIrUVUUNO6xrHXpGR22UOdm4GLDmHkUAiar3y+j+dvuFf2gt8vY2+j+dv2F+WLGfgMJf6w+cqmC8MpLdYmc5meNdewAAKB3Ae+p52ReKMNWOVli2Q5WPafjD0Db017LGeGOJ5oYyFPSBQRkY7UrQqfi6/F2PdvbhHd1ZBrWo37e0nvrvaJsvhm5IyMh5m172uJ3y4xIPg40zyjzaHrqfUij94WrImjJoxAsg+DLBQhvEx3LCNe4BVdvaWX6tjl/gfMSp525+Rl3hF6AfnzL1BKbvWOt1jj+KQfZYRxJf4QhWQCg1G+YEbFSCCrfOBFLLV0vro61J3tgxRHmkbsrv+VtFXAoz6uNOzOmcuAAVZqZqNmFGIFDTL5VOetdz15STr226GiWF1c7HqP3VPVb62h+lXlYn0VdKWYWFWJoWZRd62+NEbGIbvblJdhZfiTdklHHY/wBoX9WPtay1Zs8I6UvS/qx9rWU7drD/AExJ26wxhpn8eXxUEz9KejAAJzVOwOh9dqBm4m+Sm/hQ/lZV4AamN3Y/9Qfta3qNL1XSzwtwC1TzviVyx9gzzQS0y5WYxxjq6705dY68qmwnEY8VaSMTRPnQ5YwUSoOZaAU36yrv2W9R5wdN66WmPFuBm73y7MusLyoq8yjZ85Unsp5PcpHIVnzJtG8KPpz+6ho1mif3Unsl6x4bpJ/Di/K2We8Y09FKy9Y0GVUUknWlVobVm/yCmhsLWT4SL9anvNPxtBjyqXC7ByfSMIO27kWxAXmOV1mQiUeWGFWGmYVNTyNtb8KX9hrdWofmj87PN4wrp8ZmJFUQq79+VEyj1tQ+gGzhM3O1eTLsagBFIN3JkTnud9gKq8TLUVFVBrTQ61Naflbqa/3qmqn6gtZL1dklXJIoYdh5HtB3B7xrZIvdx6KZ46nQ0BPNWFVJ5VoaHvBsAyhuoEZyO8Rbze5Do4HrW3dhWCz3nObvAZejoXyr5Na0rrzofZZoxrB1aIkAEivKhtvvWOrdbjdEgVYHa7q7zIKPIZCQRvRxVNcwbXalNWDL5TtHMNcTOwH5/wDZPp4JOkCMlHqFy0p6BbdheB3mVh0F3LtmygKoJrvSlezXuGtuy4K14v0CjqtJIi1au7PlzGuvebemuEeErrh8dIRmkby5W8tq7/RX5o005nWzbPF1Fkgc955Y6aWOR0yhXViGFNQwNGB9du4YrOldhU18kbm3debyPGZnI8qV29rE/jb6ITO4SMCp3PIDtNvNtPaWLp0OHe7c+kYcHjxpYla7xP0cvXUqkZDVAFRWvIAU7rcMQxvF4jllzK3mmOLN7AK+6zPhODtDGFTpIV81Znoa7k0YCpodQLcbyqpUKN/f3k8zaekJvaPpIxfS4p3bF8Vmbo0Ds1CcojQNQUqaUBpqNbfXwDFjUtd5W+kA33ibGZ70QygEh8woy7x7sWB5EhWA7fQDZuw7iwsCkvlkUUqP7Q9gA2k+bsdxzC+al+FR9J6zfWSt8Nv56huwqQTToY600B5d4Ftd1uOLKPg45QOwUp7K0Hss/wB1iYSTM56xYLStQoRQcoPOjO1TzIPKlid0n0NgOSjtKiEbq7k8u/8ATjtlSKQtTNTo460rSu3b+HbbRHcsfYsBBKSpo3wcehoGp7GB9dqPd65lZGyyIaoTtrurU3Rtj6iNQLNHD2JiSW8aFG+DZ0O6sVKHuI+DBDDQggjez8S4nHwi/lFF2HeeY+LbvfEnAvyMkuQEBgActTQ9XTcGwO1N/wBIH9Jp+zp96S0ytRQHAmXcauCP0zd/2g/a1vSUUx5W808IyZcWhIUsROeqtKnVtBUge02vAu0kv9s2VPkUbT0O+hf0Ci9oO9sbMuMczCpMN/08KlYlMzjQhSMi9zueqvoFW+bbFjOHSzxnpJQGFGjRBRFddULEjM9CPmilerbbc4goAUAAbACgHcANBbROmlon1LPwOBCC1J405YA0Irup3Ug0ZT3ggg+i2WauhUgMpDKTtVSGFR2aUPdYri92y3lwBo6CQj5wJRj6wE9h7TbCYTbmE7H4lQ8yzjhbhpLxKFKs8gDgnbJGigVG41JB51rptbe7WH4XpLKp0YlWHeuVUqO2jAg9lR2ixJoa2ofIX8x7xaiuJlLUsIx/BGlKyx6yKKFTpnAqRT5wJO+hrQkb2MzUQFmIVQNWJoB6TtYVJxfd4xUZ3HzUoPaxUEeitvIT2nmiffsUAhYCtdqcxTTUcjWoobPPgvhF7uiPOFbxYdFEtPJBAdnNfjNmy17F0pU1l3E2Nper2zwqYwwFcxGrAUZurUa0HPttqwniaS50jR2icrlLL1lYakZkNDpXQjUa9tLOyYm2UvUw1XcLnbfAEx1MoAC3lNu5xa2PjhB5b28/3Z2OIwMzh2aVGLAEVq9diARayPLoe4WPKdqqPaLrkyJ44qKqlFoTQk1OpOp3NLOHg6uUIMbPqZBUlqUqCRT1WR8afqx/RH2WLYDeskKsgaorUFMyVruDUEHbYkd1muf5f3wdOj5DtXmWPiKijq0Cgb/gP88vYlXy85jlQasQq15ljQerXXuFhkfhAWWMLMjimgYar6e33W4HH4VljcOrAZjodjTKNNxox9lgRCODCFEzVibrFPHCmuRSzE7szmhJ76J6gabC329XolDlJDUqpG4I1UjvB1stjFOlvDyH4x09Aoq+4WOXcjetmOeYLCzGjCryXiDMasSS5pSrMc5I7Ac1QOwi2qGQitDYVw/NRAvnJp6YWMR/kMXstvQa2g3eYmMItRCNxnbMAfdZlwe4rNeTKxYF42ETq2VlWBwgykcmLs5BBBzCoOllRJ+jV38xWb6oJ+0WbOGLyaXVSAHiD3d6bVWNZARz6yxq3rI5Ws0rAub61EOKEkXh2jdcSQO+c9AlGy5TTNJSoBpXvAA7hacWpv8ApAfpNP2dPvSWmVrjM7Rj4WRjikQRgrdOcpO1atSvdXQ91r/ccTEiK4FKjUHcHUFT3ggj1WgfCBpi0P68/a1rKj9HNInJvhV9dFkH1xm/+S0erS13ekNOtRrul4tvArZaut6sUXEgASTQAVJ7ANzaBWhFZnW4LLepidQiRx+vryN/K6WzYzdI4lFFLOxyoi+UxpWg5AACpJ0AqTblhtyjMJnmaRTLWZx00iBQdVBCuAMsQUHT4psnXXjlInklS7OzPUJ0s5oiV0AzGRqtQM22tBsosWfTlfMT17QBkA6zbJw48jK0pbMpqojJUIduqRRmNNMzb9g2tjhe/FAVKyJVgCqIJeqzKM2dghqANQPVbnh2MXzEs56fxaMMVAgGUmgFauasdTTQrttbTw3enu0huc7Ft2gkY6sN3RjzYE5geYJ823M1OXLhQnHRI6j27ynGA3Ji/e7i0jESmUyLQlZSDlrswC/BgHXVew8wbLXEV1f+yjBaQ/FXU+nuHebVXiPDo5oXZqh0RirqxVl0roRrQ0FRsbY+GugZTH0SRSp5aqNG0Vs6k6spDKdSSK0PIlOP7WPhb9tkdR2Hv8ozwhciZ4XvUBDywuF3LDrAekrUD126MbTyGGxG47relbvdVU1GlhOLcFXK8ay3dK+ctUPrykV9dbFi/wDohvvKn0/0f9wjjAUosiWDJnxG5g/GkhHtcC3oafh1MjGp0U/YbQ7iTBku+MwwwllUNDQk1YVINQSOXeLPmIYxeIkZZWNCCBIp6pqPjc4yezUdjbW7TMMqI69CLkrXuMjWOrTo/oj7Bah8GeDyS9XJZpnMcZX4NF8pwPjMfiqTWgGp3rSlZriklSv0R9lvQ+B49G1yQoRl6Jco7AFC09W3qs7OSuJZmmd0vaavr8pLLhgy9Cug5+5iLAZcFzTOANAae4H8bOODzjoVPLU/zG2TBFD5pD8dmb6xJHupaIZ2QuZGTyYPwjAIMxjnqhamSQNlAOoKmvVFdKEildOYqRfhlozSO8ROOx3VW9FakE+kLbdebkrggioOhHptg4S4QWR3zKCquVGnmkge6z8OXxRzH4bY1CuBQlAA9EKzFallpSaMkdYMVIMkdBQ62PSXFkNGBHcbacP4fjgvl3jVFyzmpFBQ9AGY15HqyEWYMQ4IBYtAxh7AnkfUNU9gHpst0pjHE1xFK8x1Qr57InqZ1U+42ZrhIY71FUHLLIuo2DiOZDXszK60PzKdlh1/wqaJoVlRSDKKSIaDqq70ZSaqeryLD0bWI3q8BGg0JJnipTkA65mPcAd+8dtkLkZNSlfsGeItDJn/AKQP6TT9nT78lpjam/6QH6TT9nT78lplb6GIjJwmwGKwkkAdOdTtubWrEFWQAxOjyp1lUOpLDZk0PxhpXkQp5WjXBSA4xACAQbwdCKjdrejHwiFhRooyOwopHvFgZQ3Bm3UXbm4dVZdQ2u1D6D2EHQg7EG32+xFzHD8qet+rTrSe3RP37Dbzh8ErDoIzHCGzZld1Mp3qAGosZ3rSr9w8rRgiXeCSSdgqKKQJQVaR8waQKKFnIORe4huy3IxBTqPDU3XWOa9tmcfCHiJjumQGnSuEP0aF39RVafvWmN5vJpZ78JLSt4t0iCNSZCqE1fQIKuQco8qmUV+lysh36Kim1Oqa8gBnNyHzQx4O+IwpkgY0ObOnfUdYekEV9BPZYtxnPWMOGpJGQyN2EfhypZC4VgV7wyPsQOfYdDXcHvs+45wghh/t5qsVRVJQirnKNSmagrXetAdbKfS224dO8rTUqtK0614tWS7Fi6qXiJKlhUEqajftt0LjysyZXqxCr8H1nVlFFkQLWpAJVh8ZN/JAsbxeRUu7oooqxlQO5VoB7BZM4oXpI4F7XHfsjW5+DS493A4J/CXNlLCqjtdMevRXW7yEjc0ABpzGZgRXeh1G1sA8Ji9K0JR+kQkMuXUFd9mofbZPTCcnkO6/RYj7CLLOMwvFNmDtmapLVNSTvUnU2qP2PpG7GCcuUDioX4s4kD4kl6Va5OjbKaipj1p3bWbbh4RoZ4yJYXjDAg7OmoprTrU/dNpbfCSesamm59JsTwFaxt67WvgTHhUDtQEzCC+Qhv2Z0YvhRSNHJGoXQVO4rvYvgN3vPi5WLMysPJU1355ag1+ifUbc+Jrseih00Kp71FmvwaXAvCp7D9hs1jeMfOQjIUG4RPivbdCkQqDl6/aBUincTQjuFbErtf8AKKWJYdgQmiZVu7s3SSfDeRQ5iKBiOuoAAygMO4G3X/qdeQNoyfSw9lVNudmyYVbaWEIYMjiwsztjJ5CpOgA5k6Aes6WfeGIBBEit5Xxj2ses3vJsj3HBJoZkkZIzlJouc77VqEO1T66WdYL4QFDQSiRjRUyGjMAWAD+RSgJqSKAHTlZuB8Cj4h9Y/FiZBZE704nHjkUp8mN3hAoNcysHcnfy1CgDkDvmFGocZxcwf8/55WSr5w90MCM7CqMjMe05wZD72NuWL3AJWjc7R4dSNRbKeLI+7tG5UCkfKMmP48kpu4U/8Un/ALUv52yxyZobxOeSlY/oxMHdv3pFp6I1slXmV88Kp5bPlU9hZHGY9yglvVZwvOVbrJEmiiJlXXYBCBW1+lwXl8U9hQk7tQ2ydeHiYNiS0+QUfzSH8bTezh4TcvjURUUBgQ95JLEknck9p1sn26cCNnAv6Zu/7Qfta3oHiq9ql0mBcKzRsFFesxKkUUbsTtQW89cFxlsYgUMVJvBGZaVGrbVBFfVaxcb42lwRYrqoW8SirS7uqbFixqzOxqAWJpRjyFl5GCizN7XAHE3FzRExQJR+bPp0Y5HJuDTZWy9tCLCeFZSyXtXZnC3dBVmNQomSoHm1qSaUqdd9bAJmpX21O5J1JJOpJ7TbZwveCYcTpuLmxH7siG3M0iKjeTgfn8545C5swvxTxUsxhgZ88sDSLmOpZGCFCT54yFW7aBvjaLt9vYymyvBdXqXJIfMN/nVFfWdLfp8VYVVhranJh3vYiMqW1wnwwc16qdKEbem1ExDF26VAq5xECxowFGYFE336uc+sWl3Ds46UsTQAV9QqTZkuzXmVWZOjWrHNmY1qQCBovJSq+qx5SqghukPFi35B7Q5fMfjlSVK5JBG3UagOx2NSG9R9VsGMXxA0ag52Q1KrQkdUgV5DXtNl++8I3mV6s0VfpN/ht3YZgT3d2SQipCt1a01zAbgdlox4S+ZWs+kuONwenE14niEqxllCoPrH8APYfTZVF6aZj0hLkaKo3JPYBZrx1fgTS37wdYdHlllcAuGyivIUqSPTX3WeM9Yy5mUQwiZeo2XRhQgbHlqbb8IdhDIVIFATtU/kPfbsx+QPe2O4LU99LdmB3QOrrVlqSNDy9BqLPyNeIMfaFp1JykD0MHjFJXZFeRmUEAAnYDa1X8GE1LuPSftNkf8A1DboBeUlUgM1UYEHqMV0IqDWldhY7wDxhdoIgkvSKa1qELDU1+LU+6xZCGQbfWSZMbDioMHG98jlkiScqiSOFGRDQZm01Uk+uzHwtxVPNK0d4vMg2IKrENDt/wAM94sjcQ4LeYLxLJLBNCjyMVZ42QHMxI1I009duvBbzHHeEaVM6HTUZvRvvaZ9HgLWUX6CUl2OCwTY95a28Tj60mIFW72gzeodFX3WXeMuL440XoJL3M4aqOypHGrUKg6whn0Y6AUNd7YJL7dI5heBkCFAjKFyspB6pyUDEHNQ0BIoOVSOvHsZjvrRxQAlEYOzlStSAQFUEA86knsFLCcGHd/SX50JIrMV3M5v5zruAvl4jJvF6fKwIICoNCKebp6rbmuDEnNPMx7aj/DbdBFRQLfANbMXHjQeVQPkBJXzZGPUwPf4jGYiskgbpKA5vmtWmnZp67FljkI1mmNf+YfwsCvN66a/LGuqw7n57b+wAD01s1wMXOSIZ3Gh81O+Rvi/R8o8hzDVauBN8xA5kv45jKzopLGkagZmJIALACp5Ust2cfCfh4hvaKDU9EpZjuzFnqT2dgHIADlZOtRKQKABhjDL9LDfllu655UlJRcpapqdMo1PoFj2NYliV6mMstzlzlVFFglAAWoFBy5n01tm4CJ/pq75QCfGDQE0B8rnQ0t6A/1tjF7YElagCjaGqFlYdjANXVSR320oGHMDI+wTzxJcL829yn/gS/lbnhgv116ULc5f9oToWDwymoJDUXbXq29VQX9WFQbYMXIL3c9ky/Y1vDGo6CD4g7TzFehfJQCbk471glFda07KVAPpFhV/u8pf4S7srdmRwddtDarY74SZYoWSIIMhZQWbU0YioA/Glp2MclZjK7M7udeZryp9lLYybOQI4ksL6wNGjKaCI1IpSjVNdLFkxi8wggw5QTU5kca0A5kcgLdM15mMmfKRlFdewEGvtpY3cbvJe5DJK5YA7bD/ACLJcKw84mIzA2swQ8Z3hdok9aN/itmv/Ed4djIyZNApIUgUBNN6+cbN81xVCKAWx4rFnglX5hI/d6w+yyETFusIJQ2RyOWMUDi8sgI1YUqQOwbnTlbhdL5IK9Gra6HLm1560PfYhwtJlaQ/9PN/9Zp76W+cLQzSTGKBQxPaaAd5NqHAVTQELGqlx4jED16wVIW6QVQhtOrQ1Pt11sQuhniJC3dq7kFH27fRbXxFcJLpfkW8EZlyOctSKE5hy7LN1wxV71NNJd45pU6IICqHygpFPabbkr+HL1Z44mIQM1K1DnmAf6WxAQiDxN8rliAYJcxzEsadu/Kw643O8Qgj+ji559JDMaV20zBe/UWu78SRXi+3GNGYGNXLqylWBCKKENQjex9yGa8HscD/ALUZ/G3su1EsCJLseSZBLtxVf1VcuHRHQUY3NySKaEnnXetg2KXmedmL4eisQK9HBIlNSa0VgKmu5B2HZa8pMRFD+qj+6LLr3j4aU18z/wDX52lGRQbCwgSZMrrjl9WMR+KdIoFOvA7V9PK2VLzekYsl0aM1rRYpMvIUyklQNK6AGpNq7dsQWMM0jhVB3Y0HvsPvnGV2Ab4Sv0VZveFpYvG/xi9qgyfHjG+0qYBTt6J+Wh591ug8d3pgQETXmqNUejrb2aE4ihZnysMj6/CMI8rbE6nNQ6HydwTzt03ThK7TSFxf4FJ1KxEN7SzLr35RalV3CwIk0CeImXHE3iNVu6sa1JbpTm38oZwDvXbezZh/hAxIplguaZF0pHdpMoO9OqaA87PWC8BXPQtI83/yAD2R0r7Tah4bdFiQJGgRANFUUA9lmBD/AHQg5nlri/FrzeJw97i6KQIAFyMnVBJBo2u5OtgVqX4fP0mn7On3pLTS3oyNfA7lcZu5UAkXg0BNBu25oaew2sy4TLNFHG7wkSoZutGzFSSp0OcHN8J5Qpt32inCL0xWI9kzH71rNjMkirdTFIY26BlBpVa5YvKHPatQaig76rz5PDxM/pPBSzACZMP8duwkySx3hUYqoqUZsuhoTUHrZl1I23sQuOPzyT3d5oikCyVaQEMikK4o5FejNSNHyna2C7YsiqqOOiygKMxqp5aPt9ah7rGbrG3SwsjtG7yBC6UqVyuQGBBDrUDcHupvZWHUB65uLbThT0qRfHMOjkzyDUliajbUm2jgO7wRxzyXtwoIMUQ1L18p3RQC3V6tGpStbU2fhiGe5xG8wkZolHjN2HXAoKdJHqWp2gP+7ac4xhSXdlijeORVDN0kfxs5AAcbq/UNVJPLttmbzIab/cpfKpXgUfzmTHOMru6EJG/SGJ43OUKtWKkMKmtKqTQj43dYbgfEoSqsDrrW2bFbgG1G9hNwmySqW1AYZh2g6MPWCbGpXIsnSgOJRvHlkFRboTU07aj8LDWIuk7ROTk3Q9x/L8rb/wClEpmrpZFUY8EMvEXcHgKwXp+yIRj0yuF+6re2zR4OuA71MDLBK13FadJmIJykjqqura8yQOytDYFPNW6iOBS5eQyPlFaULUrTagC2eOGvCB/RyLdb1EyuqKUy0bMrDMlcpNDSz8ptPL98IMVa66jvzEfwm3aZL+yXibp5FRAZCoUkU0qB3c+dmHwaeEdLld2geMtlYsCpAJzciD2Eb2VeP8a8bvjzZSuZV0O+gpbqwK5SSRuY1FEUZ9dTmJApp3U1t7/zF+0FVBY7jUqPGnEr3d7teaBmd3qimtFCqBQkatU1qQK7cq2bOD+IEvd2vEyHQudOYpFGuo3Gqm0p4+xVZEuyiqshcMjbjRKcyCDTQg037DYPhV7aKKd42ZGGmZGKnUAHbca7HSxPj8VdqmKxg+HZ63LXepVWOIHlFH9wWUZr4qPMxNFFCT3Bak2C3fwgNJljmjZ3AVVaMCrACi1Wo1oNx6aCwHjDEZCrKsciI5BZmWlaKoC+ioJPqtEMbXRj9u2c75iZlcu37o80dg7+08zYZfMSC87dN9vWQab2GR3VnNSGJ9B/KzUxg8mRVZszm95ZzuQLEcIvDwOskbFHXYj7D2g8wdDbrhuh2CMT2ZGr9liV3wCU0zAJmIVQx6zMdgBXTvqRQWItXTiEQa4lP4Y4puV5ULPHDFLsQ6LlY9qMR7iajv3LvdMGu7CscaAaaxkr70ItO+GuG47pLC7fCMTkZmoVDOOqyilF6wydvX3tR4cFgOvRKreclY2+shU++1WLL4i3BAkP8N93CYggBYjoEPXdmPlPzYk07q2nlqH4b7r0eIIM7t8Ahq7ZiKs+ldyPTU99p5bTHDpGPhf9Jx/rX+xrXXGLqDDdWHIoD6JIyo/nK+20L4UWuKRDtmYe3MLXmUGS4qFrmMKMv0lVXT+YCys+PxMTJ6giErbWBgubDSO+3bh2CBSrIWiKtmHRtlAOork1QnU7rZfvHGLkfAgH5x8kd2nlEcwKDtNbfbjj0lQZby0afGakYAHdVD7NbfCLj1KDcp2n77/CdZ/MORGe+Sy3a7ECcGOJPjxAtRRtVWSp0ptaY36N3Znk1dzmfelTpQdwACgdgFmrGp3mhjlE0xu7yqqCRUUzZQ0ueixqwj+DFAdWrWgAFR0kQt09O+ZF/nGyfw/AczkahhYCxPvd3oDZPvA659NnzH72qqbdHA+CRhWv15HUVqRKdiwOrd9DoBzNey3d0j+UsYgHbzMfEYkllhd1MaP1VroxFQK05DUUrr3WLXjhCMQ1A3G5qeXfbJi95e8zysylckRKA6HzgabjyQaHWz/Og8TLUqcmlOZIooHpJA9dmjIOnpKcHw0YFuuqJ3qPeLKvH7ZrxA4Ovit3+4Bag3bA2XKCp6oA9mn4WSeNMHd2ikUGiQQo4G/VBFe/a3L+zMqkvR9P1l2ccrFTGfLX6C/jZ58Hl0/2e9HtaBfa5/OyPjwGcUNR0a6+22rAuLHu8TooJzsjd3UIYfZbrUWxCvaTORvYGN/hKuiLJFTyqkeqlT76WW4lpdrx9ID3qLZMTxdpphI75iQdth3D87aLq+eGRAes8mnqIYn1AGzMHkXn0MwsNl+8wx4m0N6jdCKqVOoqNdCCPQaWacb4w6WF1N3yllIzMTl1HKqDX0myxBcne+COBM7ch6tST762P4zhl6u0ZaWEFdiVaoFfO2oO/a0+QglePxlWnGLIrM7Ue3EEYVdelmJ5J9p0+ytmqDCVAoFFbEODeFaQgrQk617TzOtmq5cNHN1gKey2sewnHY+kSrrhxWaOikVLfcY/hZJ4rxFpL0+pyxsVQdmU0J9JIrX0dlrvimCL00YhcR9EjysWGZBWiKGBIoKdJqCD1d7QvEMHcysI6zVYkMik5hWubLQsATtWw4iA/PpKsY3LzKRwxirXu4pXWZiYu8uNm9S0cnlQ2r0FpV4EcMCwSyMDnEpTX4oyoSADsSaV+iOy1Xh25Wpx4wl13iSKMg3h6/SSfs6fektNbUPw33xZMRRkNV6BQDyNGepU/GHeNN7TyzYY6Rl4SDf0tDkpm6c0zAkbncAgn2i1qgwoq6QyTPIiw+SKIpyFEFcvWYUJqGYg9lo1wSP98Xf9oP2ta+tH/tS/qW++lsJqbUm3EojubSqU0TrIK0GV9UA9DEp+7bNwxS9DPJHSIHynNWk7VVQKRpyJFSdqnU2bPCPwmt4jjlclViastOcfOvcpoa8hmNsVyuxoBDAxAFAX+DQAbUFM5H7tO+3FzquAkr1bm/T5Szxd6gHtNHHOI1u0TKNI5Qe4BleMeqrKLT+/8R5RZ4xfD2lR4ZZGdmH9lAoGXzS5JJXWhGZhWmxtNMR4VmimEUi55HHUC1yHzt/NO9dhQ8xYcCJk+KR5k5uYbusl/nEaaAnVjsq82P5czpaq9FdrpAqrV3jTKrvTqjbqKNI67k7nmxsAw/CkukWWoLnV27T3dijkLAuIMVLDo0NS2nq5n8LVMd52LwInrPmFX7pGmkb49aeimUe61D4OmEkMDzEIihWRDu7AaO3Yo3Ucz1tgtUfhjh7ppOj0yoAziu9fJWnYaEnuFOdmy/YZIv8A4NuVrcyndhVqvr8vT75fpcRILGUCO+odmX2i0H8IOIMt/GRyoCZTlYitJJBy3sc8aZTuRZE4hnzXmu9Kj+Zj+Ni+xtF4DvzdiHnFV8514yoz89VBNe+tbfuH7tWaNqkUkUVG++4t1YjJUg/NH4238Lx1ZB/zV+0W75JXFF7VOQg+8OYtw4ZpA6yqNKdZMvr6tQfUBYi2HR3fDgFoZGnq79uXpUUDsXnTvNiMeENzNs2NXU+IMR8SUn2SspP81uf4xelJguFC0sB+D/EFjxI5vjqQPTo32A2sWKzRywsrAEMCCO0Ea+63m+SYrLmUkEGoI3BHZZ2TjS89ER1CcvlUP2bV91n5sXIInsILLx2hvhLiLoiUepyMVBr5pK191nGXjCNV1YL3Hc+gbk9w1tNnwtEIovpOY1PedbELhh3mJr2ga+3f32lyapKub/CEnkxkxAmWC9yStRGiOWKvWPRo2UyUOwZmYJ2kFtQAFvhzi2K79IrIxq5qyrUHQADt0pTbtt34xcpUu8pINAjfYbLUmEwIgUSkysauwbqJXWne3Yup7aWTpAc25ma7PbtKaTGApBqVzgXGITdp58wVHnY17wsagU3JqKADUnSzBVp/7UFIuUXN/wBbTl/yxp5xPkiZ+Du8ojSRHMTGzPE0nIHKH6tBRqka0rQ8hWz2MS/z/ne3fQAKAJzH+IyVeHJ64ilPkE+89p1Z58L02a/Kf+Sv3nsjW2EOkaOC2IxiAquY+MGgqBXVuZ2t6Bu6y+NAyZBWFqKlTSjpWrGmbfzR67QLgT9NXf8AaD9rW9A3a/pLe16OrKIX64HUbrxeS2zU5kVHfvYWhCEjCCKEVB0I3B7bKr4c8cvi7SFIguaIppI6A0Kl/i5KhTl6xBU5hrZypYRxMoaNUXWcmsAG4Zd2PZGASHPmsRuVrLnw+Ktd+0NG2m4ImmWELDd41ztUhadVR8aSTmRX1sdK7kdEnDMUtDMZJXGocyMtDt1VQhU000HtsNuPE13iqrs7zk/CsqlgWFQMrDqlN8uU0p3k21XniqIDVZVrzMZI/lqfdbi7MqmgDKCUPUiLnF/B88cZ8UiF5znVnYvNFpsgzBSO/KWGta7hZw7gK/k1F0kr50rKvtLMD7rOI4lA8l2Ycssbn/8ANs9+8KaQRspLGQiiqUZde0ll0Ht9Fugr5GXbX4SRkUnrFq/eDdkzTXu9xxHekYLEAaDrEryG4077cMKuMpAZb1eDEfJDkVbsNGrlXs5nu3tmgEl8mEt8ZlgHWAZWWNjyFSKEcySe7no5wBGFVZWHzSCNPQTb2YlRT8/dwIxP8YpXzhGSTyr0+Xzcg/AgG3O6cCQpqwaQ/ONB7BT31s2pBU2KJAKai051LAUD9OIzZfWRbi+7hLwVVQoCLQAUHO2jgqLNJGO2ZB7xbv8ACRDS/MqivUSgHeLd/g7wuaVg0UTOI5VZjUKopQ0zEgV7hU26Zt8Ar2g46Dm/QysxXJFG3tsFgnglu00XSIS3TAqGBOryEGla7EEeqx6PBnk/9QVyfJISQf1jEDMPmgAduba3RJw/FPPP0oJUFBkBohpGtKgfgRaTHpGrk0ZpcdhPPd4HX9ND7bMUcdIu8qaDmdLUvEeELozyg3aMZZruoyjLQN0YYDLTep9til9wWC73WcQxIlYmBIGpqp0LHrH226L499C4OLL4QPEwf6vRJRrw6qOwsF9pJ+yxCGUUpd4Wf5xGRPrNQn90NYjd7nDEapFGveqAH1Glbcp7xbkp9iKTeZy3sOB+sJtY39oqLHE+Hu11nMj1IjakcdQtaaVPlPr9Ed1lPD7/AHaJTlRY3WoYEUYHnWuos6Y+9YJe9SPbpb9eLmjPmaNSRzKgn2kVt0/4TGihMY2j2iBlYm25i9wcCzPOQQKuqnzszAkjuAVR6a2aeltgwpNJP1r/AHvysREVqFAUUIB5NyWeE3/1a/qx95rKFnDwnj/a1/VD7zWT7ehdoVuOJC730TGNZRHKWyP5LUJ0PdZ/Ph5l6RX8Uj6qMlOkalGKHzeWQe2y/e7hHnf4NPKPxR2nut1eIR/Jp9Uflbds9cbf/wDQk39zi/iN/hsEPhdlaZpJYVkDHWMvRCo8hDRasinXKTQkkkGw3xCP5NPqj8rfvEI/k0+qPyt7bPXCHEfhTW+hOluMYaM9VlldTl5oaAEqeyuh1FLYG44hO10Yf/1yn7QbfPEI/k0+qPyt+8Qj+TT6o/K2bBMudicexj/2jH03uX8KW7rt4RoYzmTDYA3nFizfWYFvfbL4hH8mn1R+Vv3iEfyafVH5W0LXSZxCV98LjyRshu6gOKGkhrQ7jyeY0t1XvwnrKavcISe3N1vUQtR6jbF4hH8mn1R+Vv3iEfyafVH5W9tm3O7+shh/Zwsnd0xcf9xG+23ZD4VZh5USN6yD7tPdbL4hH8mn1R+Vv3iEfyafVH5WQ2mxN1UQxkYQdfuKWkvsd76MAoyNkzGh6Mg70rrSzLdvC60bSMl0iXpCCQHIFQKE6LqTzNhfiEfyafVH5W/eIR/Jp9UflZqoFFCCWuHv67pP7qn8Rv8ADbpi8Mkiu7eLJ1yCR0h0yqF83usH8Qj+TT6o/K37xCP5NPqj8rbtnt0IzeFp2Zz4sozPG/8AaHQxFSB5PPLblffC68sbIbsgDKVqJDpXTzbDPEI/k0+qPyt+8Qj+TT6o/K21PXCx8MUn92T+If8ADbrPhbc/+2X+If8ADYb4hH8mn1R+Vv3iEfyafVH5W3mZxNF78JjSIVMCivMOe0Hze63b/Wq/93X65/w2xeIR/Jp9Uflb94hH8mn1R+VsqesTTdvCcyZqXdTmYt5Z0qAKeT3e+3f/AFsv/dl/iH/DYf4hH8mn1R+Vv3iEfyafVH5W9tm3BHEvEBvkokKBKKFoDXYk12HbYRZu8Qj+TT6o/K37xCP5NPqj8reqZc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QSERUUEhMWFRUWGR8ZGBcXFx8dGhoeGB8dFxgcGh8fHSYfGh0kHBkcHy8gIycqLCwsHiAxNTAqNSYrLCkBCQoKDgwOGg8PGi0kHyQsNCwpLCosLCwsLCosKTQsKSwsLCwsKSwsKSwsLCwsLCwsLCwsLCwsLCwsLCwsKSwsLP/AABEIAPoAyQMBIgACEQEDEQH/xAAcAAADAQADAQEAAAAAAAAAAAAFBgcEAgMIAQD/xABREAACAQEGAgQICgYGCQUBAQABAgMRAAQFEiExBkETIlFhBxQyUnGBkaEjQlNicpKxssHRNXN0gpOiFRczVNLwCBYkJUNjZKPhNESDs8KEGP/EABoBAAMBAQEBAAAAAAAAAAAAAAIDBAEFAAb/xAAzEQACAgEDAgQDBgcBAQAAAAABAgARAwQSITFBEyJRYTJxkQWBobHB8BQjM0Ji0eFDBv/aAAwDAQACEQMRAD8Ak91wuS83voIgDJJIyqCaCtTueVm/+ovFfk4v4y2EcCORjV3KjMReDQVpXVuZ0t6kuuIrIDlO2hB0ZT2MNwbYBcImp5y/qLxX5OL+MtutPAjihLARxdU0Pwy70DfYRb0ysosHumMxImZ268pMgRQWcq2iURQW8gLrSltqZunn9vAfig3ji/jLbqbwM4kN0i/jL+drJxBxw6OkUUFZJDRRI4BpuWKpWigamrA91hd9v0rnrzNTsjHRj3df+aycmbHj6zV3N0kqn8Ed/QVcQoO1rwij2k0tlg8Gd9dA6rGVYVB6VdRyPoO9q1dI4QM2Vc/nHVvrGp99uOH3n4NkHxHdR6Cc6+wOBab+K3fCIYU95Jv6tb75qfxVtzXwYX4/Ej/iraqTXgAEkgAbknTttnh4ghrTp4x6XH52wahoRWpM4PBffnzUWPqkgkyqAMuh9Xfb4PBlfaoCIlLhCitMoZhKxRCATU6j1AitqZdMXjMpiFZUaUs/RFWqgSNstSwFGc5SK7BxZR8OGKJLfIHjatIaEEEMrZ3qGU6qdtD2g7EWfiyhyQSL9O8AgxRxLg68wX1LlIqidyiqA4IrKQE62w1Nmb+ovFfk4v4y2E4FiMkuK3B5nZ2EsAzMamiuAATuaDtt6mW/L22buE81jieZ5vAziSNlaNK0zaSZtK0+KDS3SfBNfhu13Xua8Ip9jUNvSi3tfGW12iT3u4/C3feWqDzsD5VWCLnmxfAtiRGYLCQdiJ1I+22O/eCu/wAS5nSOlQNJVO5CjbvItUeP8UN1EckBMTMxDGMDrAKT1hQq2tNSDYTi/E8yxCO8hZGcqA0QoQcykAjZgaUzLTuFvLmRh6GGVYC4gx+C+/MKhI6frVt8l8GV+UarH/FFq7hV9Dx0Ug03FdR9Ibr6xbhfZdBaU6hxCC2ZH/6vb55qfxBbsXwa30/FT+KLUxntqW8UBPYCfZrbBqWM1lqTW5eB/EZUDokeU1pWZRsafhbV/UdinycX8ZbXPhxcsEK9kag+pRWxO8YsiHICWk+TQZn9JA8kd7UHfbpbZPuM8ocS8MT3CYQ3kBXKhwFcMKEkDUd6mwi1F8OcrNiKF0KHoF6pYE+VJvl0B7gT6bTmwmHGzgVqYzdz/wBQfta3ofFb1EMpfN0h0Qxn4U9y01I7QeqOdvOfB6McWhCkBjOaEio3blUV9Fbeh7phgQk6sx8p21ZuYryA7FAAHZY1NQGE53SOaQUnkOU16idUkcukddzTQiPKPTbVeMBiMYWECBl8h4lAI9Png0FQ2hoOYBHOBTW26hpbxmVJZc8Hlu814N4YSTEqFYVoYqdUjsqwNR2qN9CeF8voU01LHXKoqadvcO80Fi3HskovKiLIPgTnLEggM/Vp1SKnKdxTQ6GyacS6OoohJOp6Ukse0kpqfs7hbkajE3iEiUY3AFTeuJrTUOp3oUb8AQfUbfLriwR3Xo5WL0derlrQBG8srtRfaLYP6Scxq4RcpXlJ2669XfkR6bYDikl5YLHGaRmtRIBVtsuYEEChYGnaOyy/DcXQngy3Z6Q/eGaUguuRBqErUsRsWppQbgAnWh5C3eNbZ4LrDJovSJIBUqZXDjt0LEMK/G1U+63yrxsFkOZW0WSlNTsrjap5MKAnSgNAeZqcGQ+Y81OjhzY+gnbdosl7VgBSUKK/Oj5fVNR6GsJ8L/Ds00gvESZo4I0WSgqVDtJlYjzerSvLSzF4qXAykB1YOhOwZdRXuOx7ibbY790kryRvJDIBd4nCtRlzyuro3I6NUN3hlOto9NqFxahczdAKNe/A/ftPahCRQkawN6Yhcz2SRffFr8+J0tIuL7mseORKgoM0J3JJJIJJJNSSeZtQJmI7bfRnMMmNHHQi5CRbGGMOxEteZNfiR/ekNm536vqtO8Cn/wBpf6Mf2yWoLeR6rLY8wKkd8M15bo4Apy1kYV/d591kXBrqWvd3XpGejBjr1aIM2g2p1bUbj3BxeZoI2JABd2pzAyrSvKpYWXHuSwX2FlFA+ZDz1Kmh7Sainrs5HpQPnGgjaRX/ACNjFXAzDrDQMCQw9DAhgO6ts0zyjZjIB8V6BvUwAB9DD963KtuVe6yC3EEDmZor2GqBUMN1OjCu1R2d+x7bd88xyEDVmBVV5lmBoB9vcBU6C2XEIA4PnAHKwOqkg0IPpppz5g25YLFKSzxuHk6NHjWVRlKvqy1UAq2YatqPIqLMwKHYCZlNR8wuCSQASOUXzIzQ00HWk8r6mX0mzNc7qka5UUIvYBTXtPae81soYJjwpWWN48po2mZVPYxAqmnnhRTUEihs43SZXUMjBlOzKQQfQQaG3YMlE8/eHz9Jp+oT70lppaleHv8ASa/qE+9Jaa2AxnaM3CE4TFoWYgBZySSaAatb0CMbZv7KJ2+c3wae1hnPpVSLefuED/vaH9eftNr+sn+fwttzDOjGsTmhu8krSrGQpypEmZmahyqGeoOvzBoCeVkLws4xPCl06K83gGQOXImYVp0dNFyqPKOwFjWN4gZhMxPUjSRIxyLZWWR/bVB3BvOsA46ZZzc4nOhWhI3GaSIE+y3PfU3l2r0HX9+0YuO4HODSC6w3iTPMJIw752JbWpBBJ16p2PfQjmOy3ZhUKvs1/wDFqrEsak3b/hhaxA6kL5JjqdTkNKHfKyg7VKPxP4P1Ys8ehNSaejaw8ZPNZEibhiDFy6RtK/i8THJXNofJGzeipp9Y2o+CYLHFGFoNLSS6RTXSWormK0I23137qWP3PFHfreNxxt5rZwduXVCn1E2cymuDCZS3Fx8xmGLL1yOrr3g9oO6nvGtlReLAjZJD08TaFWFXofN5uO5qnvFl27mW9SFOkL0NKjSo7Tzs98P8CKtC9PUOffYSoHxQQ3h951XXiURyBUVjCSKPM1OjrXegZym2rDMutdNm2e6vHI4kyVLXQ9QkinTNSpIBrbvXBIqZcospcSYtd8OZ0YyuxWIwwrKyoMjSGpI6yopAIVSNToOY5Op+zly84xR4/MGWYdazHa0VPCwxGKEgkEJGQRvtYVd8fngZyksgFdsxK1oNwQVPsrbBj95aSfOxqzAE6nnyFSTTlqT67OM3DqR3R2ABkyklz2gbDsGn526WJRhw40PNACP4Ja/WN3D2IuqveXiEidErZlbJXIrOxCsD51K1oSDTSzrFi08q9SOKIdrs0h9ihB/N6rTnDZWa7BKnrQZfbHQWY+B+IhJAtSK0FdbQ6RjkZt/b9/pF61TiC7e8C+EOaa7mCVyhOZgClRUZakMrE0XQah+zSyve57xeFhnS7S5EbOWoCAI26+x0pQ70sc8LuKFobvKCOu7dBGaVK0AM7DvamSulKNqT1XHwXXUf0YkbUbK8iknnVyT6a5rWZqxKGAi8RYrzA8tzOlucWHE8rGvEfFwEmBCLos+65RovSc42AABY9U0rUVoDdyw4LrpQ8x7bREx9xNfCiCDTmPt1sO4Rer3cMKN0TIR26RyIfWgJ9TDlaly3AHlzskQYXliud4U5ei6PpO+PVGPcVDsa9haz9OacH3gOdwjQmHFiHjISVRQN8VhvkcDyl19I1IOpB13O7Rylioe73gU6QIQGqdiwpklU8nIIIHI1A23aClu294eJACCUkXyJButdx85TzU6H0gEduTzz54cVkGIoJCrEQL1lBGYZnoSD5LdoBI9tBO7UXw5SOcRTpEyuIFBpqp60nWXnlPfqNRytOrCYfaM3CA/3tD+vP2ta54heeiidyaZFLewaeutobwaP97wftB+1rWTiZmcxQRKZGLZ3VaaBQShc7IpfKanfKaA7WXkYgWBc0RcvjCO6lDUt0LAKBUkqhzGg5DcnYczZdx6CTprp0gy6ii5qn+0j8qmg9AJtR5sGEFzvLyMDI0Mmd+QARqKvYg7OZqTqbKHF0VLzcvSP/tityVxHDV9Tdx6nc0OYhdg+jqGHYQDT0V526LkcjtESSpXOgJrShysoJ1pqpFe0jYCzI11VrDMYuHR5ZlqRHUP+ragY/ukK3oU2Xp8lMBFajHuQwPimDpIDUCtLTvHOH+iNKabd1rEl1BFRQjcGvvHt3sJxvCFdCCBWluqBXScxMtGjJJguINdZcy7c9NKbWpOG8co4AzAE99kDGLr0LjTY09v/AJpbd/RKyoGTqtTyh/nUW1qPMoZQwuU6HG6itbS/wpXzpL6h7IlH8zn8ba8CmvTOYVXMy0zEmigHZmPYeXM9mhoD48gZL3lZszZFqaUGtTQDs9JsWNKNwceMq1wVfjqNdco/Gx7/AFzLXdo2GpWll69nb6P5244eKuLayKVs9p0AT4lDvKvgt4Iij+gv3RbouGCqt4lkDlbstTInIt5ToD5g3b0le2gT+mnu0MaKMwaJGDbtHUCtPOHYDsa7gUt3TcTRvdliQ0BPWFfir1jXvZqVrvU1tycGnfFkZz0/ON1WoXJjAA/5DfD1+N/xeOSYAiMNIFIqBlXLFHTaihwx7WJswYPji3bpYruVCiaUhK1KjNlHOtOrp3ECwHhO5Lc75DLIwCy3d3qT8fKsjqP3RUegixqHC80EYlSpygmu4Y9Y0O6mpOoNn53VsS+5k+JSDRhmDjl6kFBp/n87Z8I4wjjeVAMsQZSpBBSNnrmQn4i1GYVFBnI00FlKfhKQuWV5JVO6NIwI7ga5SO4gemxfhfCRHJLEY3iL0dA60DAKFcKQSrZaVNDs3ppKqKLIhmPUWPLUWG4JelN1jBAIykEHmKkUPdYHe8FMX9lI0Y80UZPUrA5fQtB3WExzSxKEWbqroOoPT+NiUD1mSiYFiOUNCzE9FTITqTG1cle0ijITzy152NR38Wkl34gmWQMyq9EKtlOUnUFag1GhB+NzNiK8ZN8jJ9ZP8dutjyqVG48xRXmJ3h6lzYkhH93T70lprZv8JuIGa9q7Ag9EBqQdmbXQkc7KFm2DyJ6MvCMWbFoQGK1nIqtKjVtqgivqt6HudxSNcqLQVqeZJO5YnVj3k1t584K/TEH7Qfta3o0GwtCEV+O7yDd3gG7oWfuRQTr9JlCgcxm7LKHFhreLgd65T7ZIbMHEakSXuu7JmH0TFlHsZX9/bZV4muwjvNyyCikgla9UfCQklRsKk6gUHP08h8hfMVPbp9JTjFUZQW0tgmxko1Lb3sOvNzBtz8ZoxuQWIGvWKdDnkhACKEzQ8maVylUNaRkBWag6ppyPWt8PEEc0edGqPeDzDDke6wniR1hkUO5VWSuWhJZkJCmg1NBI/t7rITTMju0bZUfkefZzoLdzC+5QPb9Zx8uIFzDnEEovD9HGMzGug7tSSdgBuSdBSw+7xTZcvSUT5tRXvr5VOzb0WZL/AHOO7Ri7R0MjKDeJOZ5hK9hOtNsv0rZFgrYsj7OBKsWLiBoRJdWE0LEMN67N2hhzBsM4lxnxq8dKVykqoIrUVUUNO6xrHXpGR22UOdm4GLDmHkUAiar3y+j+dvuFf2gt8vY2+j+dv2F+WLGfgMJf6w+cqmC8MpLdYmc5meNdewAAKB3Ae+p52ReKMNWOVli2Q5WPafjD0Db017LGeGOJ5oYyFPSBQRkY7UrQqfi6/F2PdvbhHd1ZBrWo37e0nvrvaJsvhm5IyMh5m172uJ3y4xIPg40zyjzaHrqfUij94WrImjJoxAsg+DLBQhvEx3LCNe4BVdvaWX6tjl/gfMSp525+Rl3hF6AfnzL1BKbvWOt1jj+KQfZYRxJf4QhWQCg1G+YEbFSCCrfOBFLLV0vro61J3tgxRHmkbsrv+VtFXAoz6uNOzOmcuAAVZqZqNmFGIFDTL5VOetdz15STr226GiWF1c7HqP3VPVb62h+lXlYn0VdKWYWFWJoWZRd62+NEbGIbvblJdhZfiTdklHHY/wBoX9WPtay1Zs8I6UvS/qx9rWU7drD/AExJ26wxhpn8eXxUEz9KejAAJzVOwOh9dqBm4m+Sm/hQ/lZV4AamN3Y/9Qfta3qNL1XSzwtwC1TzviVyx9gzzQS0y5WYxxjq6705dY68qmwnEY8VaSMTRPnQ5YwUSoOZaAU36yrv2W9R5wdN66WmPFuBm73y7MusLyoq8yjZ85Unsp5PcpHIVnzJtG8KPpz+6ho1mif3Unsl6x4bpJ/Di/K2We8Y09FKy9Y0GVUUknWlVobVm/yCmhsLWT4SL9anvNPxtBjyqXC7ByfSMIO27kWxAXmOV1mQiUeWGFWGmYVNTyNtb8KX9hrdWofmj87PN4wrp8ZmJFUQq79+VEyj1tQ+gGzhM3O1eTLsagBFIN3JkTnud9gKq8TLUVFVBrTQ61Naflbqa/3qmqn6gtZL1dklXJIoYdh5HtB3B7xrZIvdx6KZ46nQ0BPNWFVJ5VoaHvBsAyhuoEZyO8Rbze5Do4HrW3dhWCz3nObvAZejoXyr5Na0rrzofZZoxrB1aIkAEivKhtvvWOrdbjdEgVYHa7q7zIKPIZCQRvRxVNcwbXalNWDL5TtHMNcTOwH5/wDZPp4JOkCMlHqFy0p6BbdheB3mVh0F3LtmygKoJrvSlezXuGtuy4K14v0CjqtJIi1au7PlzGuvebemuEeErrh8dIRmkby5W8tq7/RX5o005nWzbPF1Fkgc955Y6aWOR0yhXViGFNQwNGB9du4YrOldhU18kbm3debyPGZnI8qV29rE/jb6ITO4SMCp3PIDtNvNtPaWLp0OHe7c+kYcHjxpYla7xP0cvXUqkZDVAFRWvIAU7rcMQxvF4jllzK3mmOLN7AK+6zPhODtDGFTpIV81Znoa7k0YCpodQLcbyqpUKN/f3k8zaekJvaPpIxfS4p3bF8Vmbo0Ds1CcojQNQUqaUBpqNbfXwDFjUtd5W+kA33ibGZ70QygEh8woy7x7sWB5EhWA7fQDZuw7iwsCkvlkUUqP7Q9gA2k+bsdxzC+al+FR9J6zfWSt8Nv56huwqQTToY600B5d4Ftd1uOLKPg45QOwUp7K0Hss/wB1iYSTM56xYLStQoRQcoPOjO1TzIPKlid0n0NgOSjtKiEbq7k8u/8ATjtlSKQtTNTo460rSu3b+HbbRHcsfYsBBKSpo3wcehoGp7GB9dqPd65lZGyyIaoTtrurU3Rtj6iNQLNHD2JiSW8aFG+DZ0O6sVKHuI+DBDDQggjez8S4nHwi/lFF2HeeY+LbvfEnAvyMkuQEBgActTQ9XTcGwO1N/wBIH9Jp+zp96S0ytRQHAmXcauCP0zd/2g/a1vSUUx5W808IyZcWhIUsROeqtKnVtBUge02vAu0kv9s2VPkUbT0O+hf0Ci9oO9sbMuMczCpMN/08KlYlMzjQhSMi9zueqvoFW+bbFjOHSzxnpJQGFGjRBRFddULEjM9CPmilerbbc4goAUAAbACgHcANBbROmlon1LPwOBCC1J405YA0Irup3Ug0ZT3ggg+i2WauhUgMpDKTtVSGFR2aUPdYri92y3lwBo6CQj5wJRj6wE9h7TbCYTbmE7H4lQ8yzjhbhpLxKFKs8gDgnbJGigVG41JB51rptbe7WH4XpLKp0YlWHeuVUqO2jAg9lR2ixJoa2ofIX8x7xaiuJlLUsIx/BGlKyx6yKKFTpnAqRT5wJO+hrQkb2MzUQFmIVQNWJoB6TtYVJxfd4xUZ3HzUoPaxUEeitvIT2nmiffsUAhYCtdqcxTTUcjWoobPPgvhF7uiPOFbxYdFEtPJBAdnNfjNmy17F0pU1l3E2Nper2zwqYwwFcxGrAUZurUa0HPttqwniaS50jR2icrlLL1lYakZkNDpXQjUa9tLOyYm2UvUw1XcLnbfAEx1MoAC3lNu5xa2PjhB5b28/3Z2OIwMzh2aVGLAEVq9diARayPLoe4WPKdqqPaLrkyJ44qKqlFoTQk1OpOp3NLOHg6uUIMbPqZBUlqUqCRT1WR8afqx/RH2WLYDeskKsgaorUFMyVruDUEHbYkd1muf5f3wdOj5DtXmWPiKijq0Cgb/gP88vYlXy85jlQasQq15ljQerXXuFhkfhAWWMLMjimgYar6e33W4HH4VljcOrAZjodjTKNNxox9lgRCODCFEzVibrFPHCmuRSzE7szmhJ76J6gabC329XolDlJDUqpG4I1UjvB1stjFOlvDyH4x09Aoq+4WOXcjetmOeYLCzGjCryXiDMasSS5pSrMc5I7Ac1QOwi2qGQitDYVw/NRAvnJp6YWMR/kMXstvQa2g3eYmMItRCNxnbMAfdZlwe4rNeTKxYF42ETq2VlWBwgykcmLs5BBBzCoOllRJ+jV38xWb6oJ+0WbOGLyaXVSAHiD3d6bVWNZARz6yxq3rI5Ws0rAub61EOKEkXh2jdcSQO+c9AlGy5TTNJSoBpXvAA7hacWpv8ApAfpNP2dPvSWmVrjM7Rj4WRjikQRgrdOcpO1atSvdXQ91r/ccTEiK4FKjUHcHUFT3ggj1WgfCBpi0P68/a1rKj9HNInJvhV9dFkH1xm/+S0erS13ekNOtRrul4tvArZaut6sUXEgASTQAVJ7ANzaBWhFZnW4LLepidQiRx+vryN/K6WzYzdI4lFFLOxyoi+UxpWg5AACpJ0AqTblhtyjMJnmaRTLWZx00iBQdVBCuAMsQUHT4psnXXjlInklS7OzPUJ0s5oiV0AzGRqtQM22tBsosWfTlfMT17QBkA6zbJw48jK0pbMpqojJUIduqRRmNNMzb9g2tjhe/FAVKyJVgCqIJeqzKM2dghqANQPVbnh2MXzEs56fxaMMVAgGUmgFauasdTTQrttbTw3enu0huc7Ft2gkY6sN3RjzYE5geYJ823M1OXLhQnHRI6j27ynGA3Ji/e7i0jESmUyLQlZSDlrswC/BgHXVew8wbLXEV1f+yjBaQ/FXU+nuHebVXiPDo5oXZqh0RirqxVl0roRrQ0FRsbY+GugZTH0SRSp5aqNG0Vs6k6spDKdSSK0PIlOP7WPhb9tkdR2Hv8ozwhciZ4XvUBDywuF3LDrAekrUD126MbTyGGxG47relbvdVU1GlhOLcFXK8ay3dK+ctUPrykV9dbFi/wDohvvKn0/0f9wjjAUosiWDJnxG5g/GkhHtcC3oafh1MjGp0U/YbQ7iTBku+MwwwllUNDQk1YVINQSOXeLPmIYxeIkZZWNCCBIp6pqPjc4yezUdjbW7TMMqI69CLkrXuMjWOrTo/oj7Bah8GeDyS9XJZpnMcZX4NF8pwPjMfiqTWgGp3rSlZriklSv0R9lvQ+B49G1yQoRl6Jco7AFC09W3qs7OSuJZmmd0vaavr8pLLhgy9Cug5+5iLAZcFzTOANAae4H8bOODzjoVPLU/zG2TBFD5pD8dmb6xJHupaIZ2QuZGTyYPwjAIMxjnqhamSQNlAOoKmvVFdKEildOYqRfhlozSO8ROOx3VW9FakE+kLbdebkrggioOhHptg4S4QWR3zKCquVGnmkge6z8OXxRzH4bY1CuBQlAA9EKzFallpSaMkdYMVIMkdBQ62PSXFkNGBHcbacP4fjgvl3jVFyzmpFBQ9AGY15HqyEWYMQ4IBYtAxh7AnkfUNU9gHpst0pjHE1xFK8x1Qr57InqZ1U+42ZrhIY71FUHLLIuo2DiOZDXszK60PzKdlh1/wqaJoVlRSDKKSIaDqq70ZSaqeryLD0bWI3q8BGg0JJnipTkA65mPcAd+8dtkLkZNSlfsGeItDJn/AKQP6TT9nT78lpjam/6QH6TT9nT78lplb6GIjJwmwGKwkkAdOdTtubWrEFWQAxOjyp1lUOpLDZk0PxhpXkQp5WjXBSA4xACAQbwdCKjdrejHwiFhRooyOwopHvFgZQ3Bm3UXbm4dVZdQ2u1D6D2EHQg7EG32+xFzHD8qet+rTrSe3RP37Dbzh8ErDoIzHCGzZld1Mp3qAGosZ3rSr9w8rRgiXeCSSdgqKKQJQVaR8waQKKFnIORe4huy3IxBTqPDU3XWOa9tmcfCHiJjumQGnSuEP0aF39RVafvWmN5vJpZ78JLSt4t0iCNSZCqE1fQIKuQco8qmUV+lysh36Kim1Oqa8gBnNyHzQx4O+IwpkgY0ObOnfUdYekEV9BPZYtxnPWMOGpJGQyN2EfhypZC4VgV7wyPsQOfYdDXcHvs+45wghh/t5qsVRVJQirnKNSmagrXetAdbKfS224dO8rTUqtK0614tWS7Fi6qXiJKlhUEqajftt0LjysyZXqxCr8H1nVlFFkQLWpAJVh8ZN/JAsbxeRUu7oooqxlQO5VoB7BZM4oXpI4F7XHfsjW5+DS493A4J/CXNlLCqjtdMevRXW7yEjc0ABpzGZgRXeh1G1sA8Ji9K0JR+kQkMuXUFd9mofbZPTCcnkO6/RYj7CLLOMwvFNmDtmapLVNSTvUnU2qP2PpG7GCcuUDioX4s4kD4kl6Va5OjbKaipj1p3bWbbh4RoZ4yJYXjDAg7OmoprTrU/dNpbfCSesamm59JsTwFaxt67WvgTHhUDtQEzCC+Qhv2Z0YvhRSNHJGoXQVO4rvYvgN3vPi5WLMysPJU1355ag1+ifUbc+Jrseih00Kp71FmvwaXAvCp7D9hs1jeMfOQjIUG4RPivbdCkQqDl6/aBUincTQjuFbErtf8AKKWJYdgQmiZVu7s3SSfDeRQ5iKBiOuoAAygMO4G3X/qdeQNoyfSw9lVNudmyYVbaWEIYMjiwsztjJ5CpOgA5k6Aes6WfeGIBBEit5Xxj2ses3vJsj3HBJoZkkZIzlJouc77VqEO1T66WdYL4QFDQSiRjRUyGjMAWAD+RSgJqSKAHTlZuB8Cj4h9Y/FiZBZE704nHjkUp8mN3hAoNcysHcnfy1CgDkDvmFGocZxcwf8/55WSr5w90MCM7CqMjMe05wZD72NuWL3AJWjc7R4dSNRbKeLI+7tG5UCkfKMmP48kpu4U/8Un/ALUv52yxyZobxOeSlY/oxMHdv3pFp6I1slXmV88Kp5bPlU9hZHGY9yglvVZwvOVbrJEmiiJlXXYBCBW1+lwXl8U9hQk7tQ2ydeHiYNiS0+QUfzSH8bTezh4TcvjURUUBgQ95JLEknck9p1sn26cCNnAv6Zu/7Qfta3oHiq9ql0mBcKzRsFFesxKkUUbsTtQW89cFxlsYgUMVJvBGZaVGrbVBFfVaxcb42lwRYrqoW8SirS7uqbFixqzOxqAWJpRjyFl5GCizN7XAHE3FzRExQJR+bPp0Y5HJuDTZWy9tCLCeFZSyXtXZnC3dBVmNQomSoHm1qSaUqdd9bAJmpX21O5J1JJOpJ7TbZwveCYcTpuLmxH7siG3M0iKjeTgfn8545C5swvxTxUsxhgZ88sDSLmOpZGCFCT54yFW7aBvjaLt9vYymyvBdXqXJIfMN/nVFfWdLfp8VYVVhranJh3vYiMqW1wnwwc16qdKEbem1ExDF26VAq5xECxowFGYFE336uc+sWl3Ds46UsTQAV9QqTZkuzXmVWZOjWrHNmY1qQCBovJSq+qx5SqghukPFi35B7Q5fMfjlSVK5JBG3UagOx2NSG9R9VsGMXxA0ag52Q1KrQkdUgV5DXtNl++8I3mV6s0VfpN/ht3YZgT3d2SQipCt1a01zAbgdlox4S+ZWs+kuONwenE14niEqxllCoPrH8APYfTZVF6aZj0hLkaKo3JPYBZrx1fgTS37wdYdHlllcAuGyivIUqSPTX3WeM9Yy5mUQwiZeo2XRhQgbHlqbb8IdhDIVIFATtU/kPfbsx+QPe2O4LU99LdmB3QOrrVlqSNDy9BqLPyNeIMfaFp1JykD0MHjFJXZFeRmUEAAnYDa1X8GE1LuPSftNkf8A1DboBeUlUgM1UYEHqMV0IqDWldhY7wDxhdoIgkvSKa1qELDU1+LU+6xZCGQbfWSZMbDioMHG98jlkiScqiSOFGRDQZm01Uk+uzHwtxVPNK0d4vMg2IKrENDt/wAM94sjcQ4LeYLxLJLBNCjyMVZ42QHMxI1I009duvBbzHHeEaVM6HTUZvRvvaZ9HgLWUX6CUl2OCwTY95a28Tj60mIFW72gzeodFX3WXeMuL440XoJL3M4aqOypHGrUKg6whn0Y6AUNd7YJL7dI5heBkCFAjKFyspB6pyUDEHNQ0BIoOVSOvHsZjvrRxQAlEYOzlStSAQFUEA86knsFLCcGHd/SX50JIrMV3M5v5zruAvl4jJvF6fKwIICoNCKebp6rbmuDEnNPMx7aj/DbdBFRQLfANbMXHjQeVQPkBJXzZGPUwPf4jGYiskgbpKA5vmtWmnZp67FljkI1mmNf+YfwsCvN66a/LGuqw7n57b+wAD01s1wMXOSIZ3Gh81O+Rvi/R8o8hzDVauBN8xA5kv45jKzopLGkagZmJIALACp5Ust2cfCfh4hvaKDU9EpZjuzFnqT2dgHIADlZOtRKQKABhjDL9LDfllu655UlJRcpapqdMo1PoFj2NYliV6mMstzlzlVFFglAAWoFBy5n01tm4CJ/pq75QCfGDQE0B8rnQ0t6A/1tjF7YElagCjaGqFlYdjANXVSR320oGHMDI+wTzxJcL829yn/gS/lbnhgv116ULc5f9oToWDwymoJDUXbXq29VQX9WFQbYMXIL3c9ky/Y1vDGo6CD4g7TzFehfJQCbk471glFda07KVAPpFhV/u8pf4S7srdmRwddtDarY74SZYoWSIIMhZQWbU0YioA/Glp2MclZjK7M7udeZryp9lLYybOQI4ksL6wNGjKaCI1IpSjVNdLFkxi8wggw5QTU5kca0A5kcgLdM15mMmfKRlFdewEGvtpY3cbvJe5DJK5YA7bD/ACLJcKw84mIzA2swQ8Z3hdok9aN/itmv/Ed4djIyZNApIUgUBNN6+cbN81xVCKAWx4rFnglX5hI/d6w+yyETFusIJQ2RyOWMUDi8sgI1YUqQOwbnTlbhdL5IK9Gra6HLm1560PfYhwtJlaQ/9PN/9Zp76W+cLQzSTGKBQxPaaAd5NqHAVTQELGqlx4jED16wVIW6QVQhtOrQ1Pt11sQuhniJC3dq7kFH27fRbXxFcJLpfkW8EZlyOctSKE5hy7LN1wxV71NNJd45pU6IICqHygpFPabbkr+HL1Z44mIQM1K1DnmAf6WxAQiDxN8rliAYJcxzEsadu/Kw643O8Qgj+ji559JDMaV20zBe/UWu78SRXi+3GNGYGNXLqylWBCKKENQjex9yGa8HscD/ALUZ/G3su1EsCJLseSZBLtxVf1VcuHRHQUY3NySKaEnnXetg2KXmedmL4eisQK9HBIlNSa0VgKmu5B2HZa8pMRFD+qj+6LLr3j4aU18z/wDX52lGRQbCwgSZMrrjl9WMR+KdIoFOvA7V9PK2VLzekYsl0aM1rRYpMvIUyklQNK6AGpNq7dsQWMM0jhVB3Y0HvsPvnGV2Ab4Sv0VZveFpYvG/xi9qgyfHjG+0qYBTt6J+Wh591ug8d3pgQETXmqNUejrb2aE4ihZnysMj6/CMI8rbE6nNQ6HydwTzt03ThK7TSFxf4FJ1KxEN7SzLr35RalV3CwIk0CeImXHE3iNVu6sa1JbpTm38oZwDvXbezZh/hAxIplguaZF0pHdpMoO9OqaA87PWC8BXPQtI83/yAD2R0r7Tah4bdFiQJGgRANFUUA9lmBD/AHQg5nlri/FrzeJw97i6KQIAFyMnVBJBo2u5OtgVqX4fP0mn7On3pLTS3oyNfA7lcZu5UAkXg0BNBu25oaew2sy4TLNFHG7wkSoZutGzFSSp0OcHN8J5Qpt32inCL0xWI9kzH71rNjMkirdTFIY26BlBpVa5YvKHPatQaig76rz5PDxM/pPBSzACZMP8duwkySx3hUYqoqUZsuhoTUHrZl1I23sQuOPzyT3d5oikCyVaQEMikK4o5FejNSNHyna2C7YsiqqOOiygKMxqp5aPt9ah7rGbrG3SwsjtG7yBC6UqVyuQGBBDrUDcHupvZWHUB65uLbThT0qRfHMOjkzyDUliajbUm2jgO7wRxzyXtwoIMUQ1L18p3RQC3V6tGpStbU2fhiGe5xG8wkZolHjN2HXAoKdJHqWp2gP+7ac4xhSXdlijeORVDN0kfxs5AAcbq/UNVJPLttmbzIab/cpfKpXgUfzmTHOMru6EJG/SGJ43OUKtWKkMKmtKqTQj43dYbgfEoSqsDrrW2bFbgG1G9hNwmySqW1AYZh2g6MPWCbGpXIsnSgOJRvHlkFRboTU07aj8LDWIuk7ROTk3Q9x/L8rb/wClEpmrpZFUY8EMvEXcHgKwXp+yIRj0yuF+6re2zR4OuA71MDLBK13FadJmIJykjqqura8yQOytDYFPNW6iOBS5eQyPlFaULUrTagC2eOGvCB/RyLdb1EyuqKUy0bMrDMlcpNDSz8ptPL98IMVa66jvzEfwm3aZL+yXibp5FRAZCoUkU0qB3c+dmHwaeEdLld2geMtlYsCpAJzciD2Eb2VeP8a8bvjzZSuZV0O+gpbqwK5SSRuY1FEUZ9dTmJApp3U1t7/zF+0FVBY7jUqPGnEr3d7teaBmd3qimtFCqBQkatU1qQK7cq2bOD+IEvd2vEyHQudOYpFGuo3Gqm0p4+xVZEuyiqshcMjbjRKcyCDTQg037DYPhV7aKKd42ZGGmZGKnUAHbca7HSxPj8VdqmKxg+HZ63LXepVWOIHlFH9wWUZr4qPMxNFFCT3Bak2C3fwgNJljmjZ3AVVaMCrACi1Wo1oNx6aCwHjDEZCrKsciI5BZmWlaKoC+ioJPqtEMbXRj9u2c75iZlcu37o80dg7+08zYZfMSC87dN9vWQab2GR3VnNSGJ9B/KzUxg8mRVZszm95ZzuQLEcIvDwOskbFHXYj7D2g8wdDbrhuh2CMT2ZGr9liV3wCU0zAJmIVQx6zMdgBXTvqRQWItXTiEQa4lP4Y4puV5ULPHDFLsQ6LlY9qMR7iajv3LvdMGu7CscaAaaxkr70ItO+GuG47pLC7fCMTkZmoVDOOqyilF6wydvX3tR4cFgOvRKreclY2+shU++1WLL4i3BAkP8N93CYggBYjoEPXdmPlPzYk07q2nlqH4b7r0eIIM7t8Ahq7ZiKs+ldyPTU99p5bTHDpGPhf9Jx/rX+xrXXGLqDDdWHIoD6JIyo/nK+20L4UWuKRDtmYe3MLXmUGS4qFrmMKMv0lVXT+YCys+PxMTJ6giErbWBgubDSO+3bh2CBSrIWiKtmHRtlAOork1QnU7rZfvHGLkfAgH5x8kd2nlEcwKDtNbfbjj0lQZby0afGakYAHdVD7NbfCLj1KDcp2n77/CdZ/MORGe+Sy3a7ECcGOJPjxAtRRtVWSp0ptaY36N3Znk1dzmfelTpQdwACgdgFmrGp3mhjlE0xu7yqqCRUUzZQ0ueixqwj+DFAdWrWgAFR0kQt09O+ZF/nGyfw/AczkahhYCxPvd3oDZPvA659NnzH72qqbdHA+CRhWv15HUVqRKdiwOrd9DoBzNey3d0j+UsYgHbzMfEYkllhd1MaP1VroxFQK05DUUrr3WLXjhCMQ1A3G5qeXfbJi95e8zysylckRKA6HzgabjyQaHWz/Og8TLUqcmlOZIooHpJA9dmjIOnpKcHw0YFuuqJ3qPeLKvH7ZrxA4Ovit3+4Bag3bA2XKCp6oA9mn4WSeNMHd2ikUGiQQo4G/VBFe/a3L+zMqkvR9P1l2ccrFTGfLX6C/jZ58Hl0/2e9HtaBfa5/OyPjwGcUNR0a6+22rAuLHu8TooJzsjd3UIYfZbrUWxCvaTORvYGN/hKuiLJFTyqkeqlT76WW4lpdrx9ID3qLZMTxdpphI75iQdth3D87aLq+eGRAes8mnqIYn1AGzMHkXn0MwsNl+8wx4m0N6jdCKqVOoqNdCCPQaWacb4w6WF1N3yllIzMTl1HKqDX0myxBcne+COBM7ch6tST762P4zhl6u0ZaWEFdiVaoFfO2oO/a0+QglePxlWnGLIrM7Ue3EEYVdelmJ5J9p0+ytmqDCVAoFFbEODeFaQgrQk617TzOtmq5cNHN1gKey2sewnHY+kSrrhxWaOikVLfcY/hZJ4rxFpL0+pyxsVQdmU0J9JIrX0dlrvimCL00YhcR9EjysWGZBWiKGBIoKdJqCD1d7QvEMHcysI6zVYkMik5hWubLQsATtWw4iA/PpKsY3LzKRwxirXu4pXWZiYu8uNm9S0cnlQ2r0FpV4EcMCwSyMDnEpTX4oyoSADsSaV+iOy1Xh25Wpx4wl13iSKMg3h6/SSfs6fektNbUPw33xZMRRkNV6BQDyNGepU/GHeNN7TyzYY6Rl4SDf0tDkpm6c0zAkbncAgn2i1qgwoq6QyTPIiw+SKIpyFEFcvWYUJqGYg9lo1wSP98Xf9oP2ta+tH/tS/qW++lsJqbUm3EojubSqU0TrIK0GV9UA9DEp+7bNwxS9DPJHSIHynNWk7VVQKRpyJFSdqnU2bPCPwmt4jjlclViastOcfOvcpoa8hmNsVyuxoBDAxAFAX+DQAbUFM5H7tO+3FzquAkr1bm/T5Szxd6gHtNHHOI1u0TKNI5Qe4BleMeqrKLT+/8R5RZ4xfD2lR4ZZGdmH9lAoGXzS5JJXWhGZhWmxtNMR4VmimEUi55HHUC1yHzt/NO9dhQ8xYcCJk+KR5k5uYbusl/nEaaAnVjsq82P5czpaq9FdrpAqrV3jTKrvTqjbqKNI67k7nmxsAw/CkukWWoLnV27T3dijkLAuIMVLDo0NS2nq5n8LVMd52LwInrPmFX7pGmkb49aeimUe61D4OmEkMDzEIihWRDu7AaO3Yo3Ucz1tgtUfhjh7ppOj0yoAziu9fJWnYaEnuFOdmy/YZIv8A4NuVrcyndhVqvr8vT75fpcRILGUCO+odmX2i0H8IOIMt/GRyoCZTlYitJJBy3sc8aZTuRZE4hnzXmu9Kj+Zj+Ni+xtF4DvzdiHnFV8514yoz89VBNe+tbfuH7tWaNqkUkUVG++4t1YjJUg/NH4238Lx1ZB/zV+0W75JXFF7VOQg+8OYtw4ZpA6yqNKdZMvr6tQfUBYi2HR3fDgFoZGnq79uXpUUDsXnTvNiMeENzNs2NXU+IMR8SUn2SspP81uf4xelJguFC0sB+D/EFjxI5vjqQPTo32A2sWKzRywsrAEMCCO0Ea+63m+SYrLmUkEGoI3BHZZ2TjS89ER1CcvlUP2bV91n5sXIInsILLx2hvhLiLoiUepyMVBr5pK191nGXjCNV1YL3Hc+gbk9w1tNnwtEIovpOY1PedbELhh3mJr2ga+3f32lyapKub/CEnkxkxAmWC9yStRGiOWKvWPRo2UyUOwZmYJ2kFtQAFvhzi2K79IrIxq5qyrUHQADt0pTbtt34xcpUu8pINAjfYbLUmEwIgUSkysauwbqJXWne3Yup7aWTpAc25ma7PbtKaTGApBqVzgXGITdp58wVHnY17wsagU3JqKADUnSzBVp/7UFIuUXN/wBbTl/yxp5xPkiZ+Du8ojSRHMTGzPE0nIHKH6tBRqka0rQ8hWz2MS/z/ne3fQAKAJzH+IyVeHJ64ilPkE+89p1Z58L02a/Kf+Sv3nsjW2EOkaOC2IxiAquY+MGgqBXVuZ2t6Bu6y+NAyZBWFqKlTSjpWrGmbfzR67QLgT9NXf8AaD9rW9A3a/pLe16OrKIX64HUbrxeS2zU5kVHfvYWhCEjCCKEVB0I3B7bKr4c8cvi7SFIguaIppI6A0Kl/i5KhTl6xBU5hrZypYRxMoaNUXWcmsAG4Zd2PZGASHPmsRuVrLnw+Ktd+0NG2m4ImmWELDd41ztUhadVR8aSTmRX1sdK7kdEnDMUtDMZJXGocyMtDt1VQhU000HtsNuPE13iqrs7zk/CsqlgWFQMrDqlN8uU0p3k21XniqIDVZVrzMZI/lqfdbi7MqmgDKCUPUiLnF/B88cZ8UiF5znVnYvNFpsgzBSO/KWGta7hZw7gK/k1F0kr50rKvtLMD7rOI4lA8l2Ycssbn/8ANs9+8KaQRspLGQiiqUZde0ll0Ht9Fugr5GXbX4SRkUnrFq/eDdkzTXu9xxHekYLEAaDrEryG4077cMKuMpAZb1eDEfJDkVbsNGrlXs5nu3tmgEl8mEt8ZlgHWAZWWNjyFSKEcySe7no5wBGFVZWHzSCNPQTb2YlRT8/dwIxP8YpXzhGSTyr0+Xzcg/AgG3O6cCQpqwaQ/ONB7BT31s2pBU2KJAKai051LAUD9OIzZfWRbi+7hLwVVQoCLQAUHO2jgqLNJGO2ZB7xbv8ACRDS/MqivUSgHeLd/g7wuaVg0UTOI5VZjUKopQ0zEgV7hU26Zt8Ar2g46Dm/QysxXJFG3tsFgnglu00XSIS3TAqGBOryEGla7EEeqx6PBnk/9QVyfJISQf1jEDMPmgAduba3RJw/FPPP0oJUFBkBohpGtKgfgRaTHpGrk0ZpcdhPPd4HX9ND7bMUcdIu8qaDmdLUvEeELozyg3aMZZruoyjLQN0YYDLTep9til9wWC73WcQxIlYmBIGpqp0LHrH226L499C4OLL4QPEwf6vRJRrw6qOwsF9pJ+yxCGUUpd4Wf5xGRPrNQn90NYjd7nDEapFGveqAH1Glbcp7xbkp9iKTeZy3sOB+sJtY39oqLHE+Hu11nMj1IjakcdQtaaVPlPr9Ed1lPD7/AHaJTlRY3WoYEUYHnWuos6Y+9YJe9SPbpb9eLmjPmaNSRzKgn2kVt0/4TGihMY2j2iBlYm25i9wcCzPOQQKuqnzszAkjuAVR6a2aeltgwpNJP1r/AHvysREVqFAUUIB5NyWeE3/1a/qx95rKFnDwnj/a1/VD7zWT7ehdoVuOJC730TGNZRHKWyP5LUJ0PdZ/Ph5l6RX8Uj6qMlOkalGKHzeWQe2y/e7hHnf4NPKPxR2nut1eIR/Jp9Uflbds9cbf/wDQk39zi/iN/hsEPhdlaZpJYVkDHWMvRCo8hDRasinXKTQkkkGw3xCP5NPqj8rfvEI/k0+qPyt7bPXCHEfhTW+hOluMYaM9VlldTl5oaAEqeyuh1FLYG44hO10Yf/1yn7QbfPEI/k0+qPyt+8Qj+TT6o/K2bBMudicexj/2jH03uX8KW7rt4RoYzmTDYA3nFizfWYFvfbL4hH8mn1R+Vv3iEfyafVH5W0LXSZxCV98LjyRshu6gOKGkhrQ7jyeY0t1XvwnrKavcISe3N1vUQtR6jbF4hH8mn1R+Vv3iEfyafVH5W9tm3O7+shh/Zwsnd0xcf9xG+23ZD4VZh5USN6yD7tPdbL4hH8mn1R+Vv3iEfyafVH5WQ2mxN1UQxkYQdfuKWkvsd76MAoyNkzGh6Mg70rrSzLdvC60bSMl0iXpCCQHIFQKE6LqTzNhfiEfyafVH5W/eIR/Jp9UflZqoFFCCWuHv67pP7qn8Rv8ADbpi8Mkiu7eLJ1yCR0h0yqF83usH8Qj+TT6o/K37xCP5NPqj8rbtnt0IzeFp2Zz4sozPG/8AaHQxFSB5PPLblffC68sbIbsgDKVqJDpXTzbDPEI/k0+qPyt+8Qj+TT6o/K21PXCx8MUn92T+If8ADbrPhbc/+2X+If8ADYb4hH8mn1R+Vv3iEfyafVH5W3mZxNF78JjSIVMCivMOe0Hze63b/Wq/93X65/w2xeIR/Jp9Uflb94hH8mn1R+VsqesTTdvCcyZqXdTmYt5Z0qAKeT3e+3f/AFsv/dl/iH/DYf4hH8mn1R+Vv3iEfyafVH5W9tm3BHEvEBvkokKBKKFoDXYk12HbYRZu8Qj+TT6o/K37xCP5NPqj8reqZc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ww.vitrazai.eu/images/photos/vitrazas_kotedzu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53257" y="3214686"/>
            <a:ext cx="2286015" cy="2714644"/>
          </a:xfrm>
          <a:prstGeom prst="rect">
            <a:avLst/>
          </a:prstGeom>
          <a:noFill/>
        </p:spPr>
      </p:pic>
      <p:pic>
        <p:nvPicPr>
          <p:cNvPr id="19466" name="Picture 10" descr="http://bp3.blogger.com/_IpWJlFXISMk/RzhU_dQo2DI/AAAAAAAAAFg/529tQ3KhPf8/s200/mozaika+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48" y="428604"/>
            <a:ext cx="2928958" cy="2143140"/>
          </a:xfrm>
          <a:prstGeom prst="rect">
            <a:avLst/>
          </a:prstGeom>
          <a:noFill/>
        </p:spPr>
      </p:pic>
      <p:pic>
        <p:nvPicPr>
          <p:cNvPr id="19468" name="Picture 12" descr="http://www.iris.lt/media/catalog/product/cache/2/image/9df78eab33525d08d6e5fb8d27136e95/p264186_1_Naturalstoneterrainterlock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786" y="3286124"/>
            <a:ext cx="2643206" cy="2722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5538" y="2643183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lt-LT" sz="2400" dirty="0" err="1">
                <a:latin typeface="Times New Roman" pitchFamily="18" charset="0"/>
                <a:cs typeface="Times New Roman" pitchFamily="18" charset="0"/>
              </a:rPr>
              <a:t>zaika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iš medžio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1224" y="5929331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Mozaika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iš akmens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4695" y="6000769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dirty="0">
                <a:latin typeface="Times New Roman" pitchFamily="18" charset="0"/>
              </a:rPr>
              <a:t>Mozaika iš stiklo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EBED7F-4C6A-B3E4-C17B-F177C354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884414"/>
            <a:ext cx="10515600" cy="1325563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mozaikos technika dekoruotas gaminys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9A36FFB-D321-988B-11A2-DE9B7824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29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Uždavinys: pagaminti interjero puošybos detalę ir dekoruoti ją mozaikos technika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0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E56E48-9A5F-858F-C9F9-219C28D2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Priemonės ir medžiagos: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402441-722B-2A53-D1F3-C917D19A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Gaminio pagrindas (MPD plokštė)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Keramikinės mozaikos plytelės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Lipalas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Keramikinių plytelių siūlių glaistas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Kempinėlė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Švitrinis popierius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Vanduo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Glaistymo mentelė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Dubuo glaistui užmaišyti</a:t>
            </a:r>
          </a:p>
          <a:p>
            <a:endParaRPr lang="en-US" dirty="0"/>
          </a:p>
        </p:txBody>
      </p:sp>
      <p:pic>
        <p:nvPicPr>
          <p:cNvPr id="5" name="Paveikslėlis 4" descr="Paveikslėlis, kuriame yra tekstas, liniuotė&#10;&#10;Automatiškai sugeneruotas aprašymas">
            <a:extLst>
              <a:ext uri="{FF2B5EF4-FFF2-40B4-BE49-F238E27FC236}">
                <a16:creationId xmlns:a16="http://schemas.microsoft.com/office/drawing/2014/main" id="{B81E5B3E-80AC-EC6D-D617-5CD80B350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4" t="9419" r="15105" b="12269"/>
          <a:stretch/>
        </p:blipFill>
        <p:spPr>
          <a:xfrm rot="5400000">
            <a:off x="7511155" y="4201549"/>
            <a:ext cx="1923595" cy="2645893"/>
          </a:xfrm>
          <a:prstGeom prst="rect">
            <a:avLst/>
          </a:prstGeom>
        </p:spPr>
      </p:pic>
      <p:pic>
        <p:nvPicPr>
          <p:cNvPr id="7" name="Paveikslėlis 6" descr="Paveikslėlis, kuriame yra rašas&#10;&#10;Automatiškai sugeneruotas aprašymas">
            <a:extLst>
              <a:ext uri="{FF2B5EF4-FFF2-40B4-BE49-F238E27FC236}">
                <a16:creationId xmlns:a16="http://schemas.microsoft.com/office/drawing/2014/main" id="{754391F7-5150-022F-770E-4CE9ED994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r="27257"/>
          <a:stretch/>
        </p:blipFill>
        <p:spPr>
          <a:xfrm rot="5400000">
            <a:off x="9232198" y="2815450"/>
            <a:ext cx="2432162" cy="2904095"/>
          </a:xfrm>
          <a:prstGeom prst="rect">
            <a:avLst/>
          </a:prstGeom>
        </p:spPr>
      </p:pic>
      <p:pic>
        <p:nvPicPr>
          <p:cNvPr id="9" name="Paveikslėlis 8" descr="Paveikslėlis, kuriame yra tekstas, butelis, Pakavimas ir žymėjimas, popierius&#10;&#10;Automatiškai sugeneruotas aprašymas">
            <a:extLst>
              <a:ext uri="{FF2B5EF4-FFF2-40B4-BE49-F238E27FC236}">
                <a16:creationId xmlns:a16="http://schemas.microsoft.com/office/drawing/2014/main" id="{5060AA1C-29FE-EADD-A399-3385AC2194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r="10019" b="10640"/>
          <a:stretch/>
        </p:blipFill>
        <p:spPr>
          <a:xfrm rot="5400000">
            <a:off x="6660701" y="961750"/>
            <a:ext cx="3346142" cy="21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0F5FFC-51F8-F2F9-3B5A-2A6C6770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14" y="75718"/>
            <a:ext cx="10515600" cy="1325563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eiga (1)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5304C5E-860D-EC2B-BA6B-6AEF839B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07" y="1289902"/>
            <a:ext cx="10357414" cy="4351338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Pasiruošiame gaminio pagrindą ir iš keramikinių plytelių dėliojame norimą ornamentą.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Vaizdų peržiūra">
            <a:extLst>
              <a:ext uri="{FF2B5EF4-FFF2-40B4-BE49-F238E27FC236}">
                <a16:creationId xmlns:a16="http://schemas.microsoft.com/office/drawing/2014/main" id="{2A583D81-530A-BB07-C1BD-8565761A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50" y="2287680"/>
            <a:ext cx="3292822" cy="43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 descr="Paveikslėlis, kuriame yra Stačiakampis, rašas, kvadrato formos, mozaika&#10;&#10;Automatiškai sugeneruotas aprašymas">
            <a:extLst>
              <a:ext uri="{FF2B5EF4-FFF2-40B4-BE49-F238E27FC236}">
                <a16:creationId xmlns:a16="http://schemas.microsoft.com/office/drawing/2014/main" id="{8E253744-22A9-A4FE-6411-DF136CCD2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0" b="14744"/>
          <a:stretch/>
        </p:blipFill>
        <p:spPr>
          <a:xfrm>
            <a:off x="5726740" y="2754928"/>
            <a:ext cx="5429328" cy="28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9DF2C5D-7311-D80A-7919-870415FE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eiga 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813C1F9-9F7F-1919-6C3E-6681C933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58" y="1689034"/>
            <a:ext cx="3756949" cy="4351338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Keramikines plyteles prie pagrindo priklijuojame lipalu. Stengiamės išlaikyti vienodus atstumus tarp plytelių. Klijuoti pradedame nuo kraštu.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 descr="Paveikslėlis, kuriame yra Stačiakampis, kvadrato formos, mozaika, menas&#10;&#10;Automatiškai sugeneruotas aprašymas">
            <a:extLst>
              <a:ext uri="{FF2B5EF4-FFF2-40B4-BE49-F238E27FC236}">
                <a16:creationId xmlns:a16="http://schemas.microsoft.com/office/drawing/2014/main" id="{56902C41-5627-ECA2-1E7F-1C3C0394C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47057" r="9863" b="3757"/>
          <a:stretch/>
        </p:blipFill>
        <p:spPr>
          <a:xfrm rot="5400000">
            <a:off x="7728412" y="2218059"/>
            <a:ext cx="5704383" cy="2534542"/>
          </a:xfrm>
          <a:prstGeom prst="rect">
            <a:avLst/>
          </a:prstGeom>
        </p:spPr>
      </p:pic>
      <p:pic>
        <p:nvPicPr>
          <p:cNvPr id="2050" name="Picture 2" descr="Vaizdų peržiūra">
            <a:extLst>
              <a:ext uri="{FF2B5EF4-FFF2-40B4-BE49-F238E27FC236}">
                <a16:creationId xmlns:a16="http://schemas.microsoft.com/office/drawing/2014/main" id="{D7B7CF33-A4B3-D087-3F8C-4144473F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82" y="681037"/>
            <a:ext cx="4242363" cy="56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4414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308</Words>
  <Application>Microsoft Office PowerPoint</Application>
  <PresentationFormat>Plačiaekranė</PresentationFormat>
  <Paragraphs>37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Tema: mozaikos technika dekoruotas gaminys</vt:lpstr>
      <vt:lpstr>Priemonės ir medžiagos:</vt:lpstr>
      <vt:lpstr>Darbo eiga (1)</vt:lpstr>
      <vt:lpstr>Darbo eiga (2)</vt:lpstr>
      <vt:lpstr>Darbo eiga (3)</vt:lpstr>
      <vt:lpstr>Darbo eiga (4)</vt:lpstr>
      <vt:lpstr>Darbo eiga (5)</vt:lpstr>
      <vt:lpstr>Galutinis darbo rezultatas</vt:lpstr>
      <vt:lpstr>Galutinis darbo rezultatas</vt:lpstr>
      <vt:lpstr>Galutinis darbo rezultatas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AUDRONĖ URBONIENĖ</dc:creator>
  <cp:lastModifiedBy>Dainius Vaitkevičius</cp:lastModifiedBy>
  <cp:revision>1</cp:revision>
  <dcterms:created xsi:type="dcterms:W3CDTF">2023-06-22T16:39:11Z</dcterms:created>
  <dcterms:modified xsi:type="dcterms:W3CDTF">2023-08-29T05:48:57Z</dcterms:modified>
</cp:coreProperties>
</file>