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3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4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19965D-AE1A-4B30-9EFE-F3BA7C7A63A0}" type="datetimeFigureOut">
              <a:rPr lang="lt-LT" smtClean="0"/>
              <a:t>2017-03-28</a:t>
            </a:fld>
            <a:endParaRPr lang="lt-L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8D4981-CDE2-425E-9AF9-66CF9BF22775}" type="slidenum">
              <a:rPr lang="lt-LT" smtClean="0"/>
              <a:t>‹#›</a:t>
            </a:fld>
            <a:endParaRPr lang="lt-L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4.png"/><Relationship Id="rId5" Type="http://schemas.openxmlformats.org/officeDocument/2006/relationships/image" Target="../media/image11.png"/><Relationship Id="rId10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851648" cy="3024336"/>
          </a:xfrm>
        </p:spPr>
        <p:txBody>
          <a:bodyPr>
            <a:noAutofit/>
          </a:bodyPr>
          <a:lstStyle/>
          <a:p>
            <a:pPr algn="ctr"/>
            <a:r>
              <a:rPr lang="lt-LT" sz="8000" dirty="0" smtClean="0"/>
              <a:t>Erdviniai kūnai </a:t>
            </a:r>
            <a:br>
              <a:rPr lang="lt-LT" sz="8000" dirty="0" smtClean="0"/>
            </a:br>
            <a:r>
              <a:rPr lang="lt-LT" sz="8000" dirty="0" smtClean="0"/>
              <a:t>tarp mūsų</a:t>
            </a:r>
            <a:endParaRPr lang="lt-LT" sz="8000" dirty="0"/>
          </a:p>
        </p:txBody>
      </p:sp>
    </p:spTree>
    <p:extLst>
      <p:ext uri="{BB962C8B-B14F-4D97-AF65-F5344CB8AC3E}">
        <p14:creationId xmlns:p14="http://schemas.microsoft.com/office/powerpoint/2010/main" val="357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inius\Desktop\Plickers\statg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6114"/>
            <a:ext cx="2236639" cy="216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Dainius\Desktop\Plickers\kubas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30624"/>
            <a:ext cx="2024583" cy="23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ainius\Desktop\Plickers\kugi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59" y="3839179"/>
            <a:ext cx="1872208" cy="2883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Dainius\Desktop\Plickers\piramid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439" y="1336268"/>
            <a:ext cx="2511921" cy="246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Dainius\Desktop\Plickers\ritiny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3" y="3967483"/>
            <a:ext cx="1946348" cy="267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Dainius\Desktop\Plickers\rutuly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699" y="3890267"/>
            <a:ext cx="2246375" cy="283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26539" y="427926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5400" b="1" dirty="0" smtClean="0"/>
              <a:t>Erdviniai kūnai</a:t>
            </a:r>
            <a:endParaRPr lang="lt-LT" sz="5400" b="1" dirty="0"/>
          </a:p>
        </p:txBody>
      </p:sp>
    </p:spTree>
    <p:extLst>
      <p:ext uri="{BB962C8B-B14F-4D97-AF65-F5344CB8AC3E}">
        <p14:creationId xmlns:p14="http://schemas.microsoft.com/office/powerpoint/2010/main" val="288545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inius\Desktop\Plickers\dezu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052119"/>
            <a:ext cx="1536203" cy="100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Dainius\Desktop\Plickers\kamuol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434" y="1126096"/>
            <a:ext cx="1066837" cy="92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Dainius\Desktop\Plickers\kubika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59459"/>
            <a:ext cx="1224136" cy="129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Dainius\Desktop\Plickers\leda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888425"/>
            <a:ext cx="864096" cy="142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Dainius\Desktop\Plickers\skalbenk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40898"/>
            <a:ext cx="1288842" cy="149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Dainius\Desktop\Plickers\skardin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05" y="1060106"/>
            <a:ext cx="854731" cy="10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Dainius\Desktop\Plickers\rutuly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4043492"/>
            <a:ext cx="1130526" cy="142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Dainius\Desktop\Plickers\statg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45" y="4270293"/>
            <a:ext cx="1123707" cy="108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Users\Dainius\Desktop\Plickers\kubas1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646" y="4131268"/>
            <a:ext cx="1113124" cy="131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C:\Users\Dainius\Desktop\Plickers\kugis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859916"/>
            <a:ext cx="1061364" cy="163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C:\Users\Dainius\Desktop\Plickers\piramide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91" y="4131268"/>
            <a:ext cx="1281765" cy="125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C:\Users\Dainius\Desktop\Plickers\ritinys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47" y="4053136"/>
            <a:ext cx="1029011" cy="141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Tiesioji rodyklės jungtis 4"/>
          <p:cNvCxnSpPr/>
          <p:nvPr/>
        </p:nvCxnSpPr>
        <p:spPr>
          <a:xfrm>
            <a:off x="1403648" y="2310742"/>
            <a:ext cx="3600400" cy="19595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Tiesioji rodyklės jungtis 17"/>
          <p:cNvCxnSpPr/>
          <p:nvPr/>
        </p:nvCxnSpPr>
        <p:spPr>
          <a:xfrm flipH="1">
            <a:off x="895941" y="1900365"/>
            <a:ext cx="1531529" cy="22309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Tiesioji rodyklės jungtis 19"/>
          <p:cNvCxnSpPr/>
          <p:nvPr/>
        </p:nvCxnSpPr>
        <p:spPr>
          <a:xfrm flipH="1">
            <a:off x="2267744" y="1900365"/>
            <a:ext cx="1466786" cy="24647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Tiesioji rodyklės jungtis 21"/>
          <p:cNvCxnSpPr/>
          <p:nvPr/>
        </p:nvCxnSpPr>
        <p:spPr>
          <a:xfrm>
            <a:off x="5712782" y="1968265"/>
            <a:ext cx="947450" cy="2302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Tiesioji rodyklės jungtis 23"/>
          <p:cNvCxnSpPr>
            <a:endCxn id="5130" idx="0"/>
          </p:cNvCxnSpPr>
          <p:nvPr/>
        </p:nvCxnSpPr>
        <p:spPr>
          <a:xfrm>
            <a:off x="7041441" y="2055853"/>
            <a:ext cx="1230767" cy="20754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Tiesioji rodyklės jungtis 27"/>
          <p:cNvCxnSpPr/>
          <p:nvPr/>
        </p:nvCxnSpPr>
        <p:spPr>
          <a:xfrm flipH="1">
            <a:off x="3734530" y="2036040"/>
            <a:ext cx="4797910" cy="22342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6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71453" y="620688"/>
            <a:ext cx="8229600" cy="1080120"/>
          </a:xfrm>
        </p:spPr>
        <p:txBody>
          <a:bodyPr/>
          <a:lstStyle/>
          <a:p>
            <a:pPr algn="ctr"/>
            <a:r>
              <a:rPr lang="lt-LT" dirty="0" smtClean="0"/>
              <a:t>Stačiakampis gretasienis</a:t>
            </a:r>
            <a:endParaRPr lang="lt-LT" dirty="0"/>
          </a:p>
        </p:txBody>
      </p:sp>
      <p:pic>
        <p:nvPicPr>
          <p:cNvPr id="1026" name="Picture 2" descr="C:\Users\Dainius\Desktop\Plickers\Capture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9"/>
            <a:ext cx="472093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Tiesioji jungtis 4"/>
          <p:cNvCxnSpPr/>
          <p:nvPr/>
        </p:nvCxnSpPr>
        <p:spPr>
          <a:xfrm>
            <a:off x="4427984" y="2780928"/>
            <a:ext cx="0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Tiesioji jungtis 9"/>
          <p:cNvCxnSpPr/>
          <p:nvPr/>
        </p:nvCxnSpPr>
        <p:spPr>
          <a:xfrm>
            <a:off x="1403648" y="4149080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Tiesioji jungtis 11"/>
          <p:cNvCxnSpPr/>
          <p:nvPr/>
        </p:nvCxnSpPr>
        <p:spPr>
          <a:xfrm flipV="1">
            <a:off x="4427984" y="3597241"/>
            <a:ext cx="576064" cy="551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689472" flipH="1">
            <a:off x="4864933" y="1861781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G</a:t>
            </a:r>
          </a:p>
        </p:txBody>
      </p:sp>
      <p:sp>
        <p:nvSpPr>
          <p:cNvPr id="15" name="TextBox 14"/>
          <p:cNvSpPr txBox="1"/>
          <p:nvPr/>
        </p:nvSpPr>
        <p:spPr>
          <a:xfrm rot="689472" flipH="1">
            <a:off x="1749080" y="1836094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 rot="1150608" flipH="1">
            <a:off x="1104168" y="4113914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 rot="689472" flipH="1">
            <a:off x="4125344" y="2399058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 rot="689472" flipH="1">
            <a:off x="4900504" y="3421213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 rot="689472" flipH="1">
            <a:off x="4307966" y="4110676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20" name="TextBox 19"/>
          <p:cNvSpPr txBox="1"/>
          <p:nvPr/>
        </p:nvSpPr>
        <p:spPr>
          <a:xfrm rot="451243" flipH="1">
            <a:off x="1071454" y="2501266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E</a:t>
            </a:r>
          </a:p>
        </p:txBody>
      </p:sp>
      <p:sp>
        <p:nvSpPr>
          <p:cNvPr id="21" name="TextBox 20"/>
          <p:cNvSpPr txBox="1"/>
          <p:nvPr/>
        </p:nvSpPr>
        <p:spPr>
          <a:xfrm rot="689472" flipH="1">
            <a:off x="1772905" y="3548655"/>
            <a:ext cx="55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608" y="4622519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>
                <a:solidFill>
                  <a:prstClr val="black"/>
                </a:solidFill>
              </a:rPr>
              <a:t>8 </a:t>
            </a:r>
            <a:r>
              <a:rPr lang="lt-LT" sz="2400" b="1" dirty="0" smtClean="0">
                <a:solidFill>
                  <a:prstClr val="black"/>
                </a:solidFill>
              </a:rPr>
              <a:t>stačiakampio </a:t>
            </a:r>
            <a:r>
              <a:rPr lang="lt-LT" sz="2400" b="1" dirty="0">
                <a:solidFill>
                  <a:prstClr val="black"/>
                </a:solidFill>
              </a:rPr>
              <a:t>viršūnės A, B, C, D, E, F, G, H</a:t>
            </a:r>
          </a:p>
        </p:txBody>
      </p:sp>
      <p:cxnSp>
        <p:nvCxnSpPr>
          <p:cNvPr id="4" name="Tiesioji jungtis 3"/>
          <p:cNvCxnSpPr/>
          <p:nvPr/>
        </p:nvCxnSpPr>
        <p:spPr>
          <a:xfrm>
            <a:off x="1403648" y="2780928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Tiesioji jungtis 6"/>
          <p:cNvCxnSpPr/>
          <p:nvPr/>
        </p:nvCxnSpPr>
        <p:spPr>
          <a:xfrm>
            <a:off x="4978026" y="2204864"/>
            <a:ext cx="0" cy="13923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Tiesioji jungtis 21"/>
          <p:cNvCxnSpPr/>
          <p:nvPr/>
        </p:nvCxnSpPr>
        <p:spPr>
          <a:xfrm>
            <a:off x="1907704" y="2204864"/>
            <a:ext cx="3070322" cy="162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Tiesioji jungtis 28"/>
          <p:cNvCxnSpPr/>
          <p:nvPr/>
        </p:nvCxnSpPr>
        <p:spPr>
          <a:xfrm flipV="1">
            <a:off x="4443926" y="2204864"/>
            <a:ext cx="534100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Tiesioji jungtis 32"/>
          <p:cNvCxnSpPr/>
          <p:nvPr/>
        </p:nvCxnSpPr>
        <p:spPr>
          <a:xfrm flipV="1">
            <a:off x="1393366" y="2204864"/>
            <a:ext cx="514338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Tiesioji jungtis 39"/>
          <p:cNvCxnSpPr/>
          <p:nvPr/>
        </p:nvCxnSpPr>
        <p:spPr>
          <a:xfrm flipH="1">
            <a:off x="1379270" y="2780928"/>
            <a:ext cx="24378" cy="13515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Tiesioji jungtis 52"/>
          <p:cNvCxnSpPr>
            <a:stCxn id="16" idx="0"/>
          </p:cNvCxnSpPr>
          <p:nvPr/>
        </p:nvCxnSpPr>
        <p:spPr>
          <a:xfrm flipV="1">
            <a:off x="1455093" y="3933056"/>
            <a:ext cx="164579" cy="1936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Tiesioji jungtis 59"/>
          <p:cNvCxnSpPr/>
          <p:nvPr/>
        </p:nvCxnSpPr>
        <p:spPr>
          <a:xfrm flipV="1">
            <a:off x="1657196" y="3691485"/>
            <a:ext cx="164579" cy="1936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Tiesioji jungtis 60"/>
          <p:cNvCxnSpPr/>
          <p:nvPr/>
        </p:nvCxnSpPr>
        <p:spPr>
          <a:xfrm flipV="1">
            <a:off x="1915362" y="3424418"/>
            <a:ext cx="0" cy="2276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Tiesioji jungtis 62"/>
          <p:cNvCxnSpPr/>
          <p:nvPr/>
        </p:nvCxnSpPr>
        <p:spPr>
          <a:xfrm flipV="1">
            <a:off x="1921760" y="3063159"/>
            <a:ext cx="0" cy="2276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Tiesioji jungtis 63"/>
          <p:cNvCxnSpPr/>
          <p:nvPr/>
        </p:nvCxnSpPr>
        <p:spPr>
          <a:xfrm flipV="1">
            <a:off x="1921760" y="2683274"/>
            <a:ext cx="0" cy="2276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Tiesioji jungtis 64"/>
          <p:cNvCxnSpPr/>
          <p:nvPr/>
        </p:nvCxnSpPr>
        <p:spPr>
          <a:xfrm flipV="1">
            <a:off x="1928158" y="2344179"/>
            <a:ext cx="0" cy="2276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Tiesioji jungtis 65"/>
          <p:cNvCxnSpPr/>
          <p:nvPr/>
        </p:nvCxnSpPr>
        <p:spPr>
          <a:xfrm flipV="1">
            <a:off x="1984018" y="3597242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Tiesioji jungtis 68"/>
          <p:cNvCxnSpPr/>
          <p:nvPr/>
        </p:nvCxnSpPr>
        <p:spPr>
          <a:xfrm flipV="1">
            <a:off x="2257718" y="3597243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Tiesioji jungtis 69"/>
          <p:cNvCxnSpPr/>
          <p:nvPr/>
        </p:nvCxnSpPr>
        <p:spPr>
          <a:xfrm flipV="1">
            <a:off x="2555776" y="3599432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Tiesioji jungtis 70"/>
          <p:cNvCxnSpPr/>
          <p:nvPr/>
        </p:nvCxnSpPr>
        <p:spPr>
          <a:xfrm flipV="1">
            <a:off x="2843808" y="3617477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Tiesioji jungtis 71"/>
          <p:cNvCxnSpPr/>
          <p:nvPr/>
        </p:nvCxnSpPr>
        <p:spPr>
          <a:xfrm flipV="1">
            <a:off x="3148189" y="3617478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Tiesioji jungtis 72"/>
          <p:cNvCxnSpPr/>
          <p:nvPr/>
        </p:nvCxnSpPr>
        <p:spPr>
          <a:xfrm flipV="1">
            <a:off x="3491880" y="3609097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Tiesioji jungtis 73"/>
          <p:cNvCxnSpPr/>
          <p:nvPr/>
        </p:nvCxnSpPr>
        <p:spPr>
          <a:xfrm flipV="1">
            <a:off x="3851920" y="3609098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Tiesioji jungtis 74"/>
          <p:cNvCxnSpPr/>
          <p:nvPr/>
        </p:nvCxnSpPr>
        <p:spPr>
          <a:xfrm flipV="1">
            <a:off x="4188726" y="3617479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Tiesioji jungtis 75"/>
          <p:cNvCxnSpPr/>
          <p:nvPr/>
        </p:nvCxnSpPr>
        <p:spPr>
          <a:xfrm flipV="1">
            <a:off x="4499258" y="3617480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Tiesioji jungtis 76"/>
          <p:cNvCxnSpPr/>
          <p:nvPr/>
        </p:nvCxnSpPr>
        <p:spPr>
          <a:xfrm flipV="1">
            <a:off x="4766308" y="3619669"/>
            <a:ext cx="21171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23958" y="5453516"/>
            <a:ext cx="7536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lt-LT" sz="2400" b="1" dirty="0" smtClean="0"/>
              <a:t> stačiakampio briaunų AB, BC, CD, AD, AE, DH, BF, EF, CG, EH, FG, HG</a:t>
            </a:r>
            <a:endParaRPr lang="lt-LT" sz="2400" b="1" dirty="0"/>
          </a:p>
        </p:txBody>
      </p:sp>
    </p:spTree>
    <p:extLst>
      <p:ext uri="{BB962C8B-B14F-4D97-AF65-F5344CB8AC3E}">
        <p14:creationId xmlns:p14="http://schemas.microsoft.com/office/powerpoint/2010/main" val="71932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14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inius\Desktop\Plickers\Capture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628800"/>
            <a:ext cx="472093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ntraštė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Stačiakampis gretasienis</a:t>
            </a:r>
            <a:endParaRPr lang="lt-LT" dirty="0"/>
          </a:p>
        </p:txBody>
      </p:sp>
      <p:sp>
        <p:nvSpPr>
          <p:cNvPr id="8" name="Stačiakampis 7"/>
          <p:cNvSpPr/>
          <p:nvPr/>
        </p:nvSpPr>
        <p:spPr>
          <a:xfrm>
            <a:off x="1927912" y="2165597"/>
            <a:ext cx="3024336" cy="1368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6300192" y="207304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Turi 6 sienas</a:t>
            </a:r>
            <a:endParaRPr lang="lt-LT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270892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AEHD</a:t>
            </a:r>
            <a:endParaRPr lang="lt-LT" sz="3200" dirty="0"/>
          </a:p>
        </p:txBody>
      </p:sp>
      <p:sp>
        <p:nvSpPr>
          <p:cNvPr id="51" name="Lygiagretainis 50"/>
          <p:cNvSpPr/>
          <p:nvPr/>
        </p:nvSpPr>
        <p:spPr>
          <a:xfrm rot="18880151">
            <a:off x="767430" y="2616112"/>
            <a:ext cx="1776490" cy="977703"/>
          </a:xfrm>
          <a:prstGeom prst="parallelogram">
            <a:avLst>
              <a:gd name="adj" fmla="val 103306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2" name="Lygiagretainis 51"/>
          <p:cNvSpPr/>
          <p:nvPr/>
        </p:nvSpPr>
        <p:spPr>
          <a:xfrm>
            <a:off x="1403648" y="3566114"/>
            <a:ext cx="3548600" cy="540061"/>
          </a:xfrm>
          <a:prstGeom prst="parallelogram">
            <a:avLst>
              <a:gd name="adj" fmla="val 9040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Lygiagretainis 25"/>
          <p:cNvSpPr/>
          <p:nvPr/>
        </p:nvSpPr>
        <p:spPr>
          <a:xfrm>
            <a:off x="1403648" y="2132856"/>
            <a:ext cx="3548600" cy="576064"/>
          </a:xfrm>
          <a:prstGeom prst="parallelogram">
            <a:avLst>
              <a:gd name="adj" fmla="val 9040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0" name="Lygiagretainis 49"/>
          <p:cNvSpPr/>
          <p:nvPr/>
        </p:nvSpPr>
        <p:spPr>
          <a:xfrm rot="18880151">
            <a:off x="3791768" y="2652115"/>
            <a:ext cx="1776490" cy="977703"/>
          </a:xfrm>
          <a:prstGeom prst="parallelogram">
            <a:avLst>
              <a:gd name="adj" fmla="val 103306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8" name="TextBox 27"/>
          <p:cNvSpPr txBox="1"/>
          <p:nvPr/>
        </p:nvSpPr>
        <p:spPr>
          <a:xfrm rot="441512">
            <a:off x="4153097" y="2272599"/>
            <a:ext cx="501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b="1" dirty="0" smtClean="0"/>
              <a:t>H</a:t>
            </a:r>
            <a:endParaRPr lang="lt-LT" sz="2400" b="1" dirty="0"/>
          </a:p>
        </p:txBody>
      </p:sp>
      <p:sp>
        <p:nvSpPr>
          <p:cNvPr id="30" name="TextBox 29"/>
          <p:cNvSpPr txBox="1"/>
          <p:nvPr/>
        </p:nvSpPr>
        <p:spPr>
          <a:xfrm rot="816311">
            <a:off x="1828117" y="349296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 smtClean="0"/>
              <a:t>B</a:t>
            </a:r>
            <a:endParaRPr lang="lt-LT" sz="2000" b="1" dirty="0"/>
          </a:p>
        </p:txBody>
      </p:sp>
      <p:sp>
        <p:nvSpPr>
          <p:cNvPr id="23" name="Stačiakampis 22"/>
          <p:cNvSpPr/>
          <p:nvPr/>
        </p:nvSpPr>
        <p:spPr>
          <a:xfrm>
            <a:off x="1378482" y="2708920"/>
            <a:ext cx="2997691" cy="14041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>
              <a:solidFill>
                <a:srgbClr val="00B0F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6216" y="335350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ABCD</a:t>
            </a:r>
            <a:endParaRPr lang="lt-LT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6516216" y="393827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BFGC</a:t>
            </a:r>
            <a:endParaRPr lang="lt-LT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6516216" y="4579893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EFGH</a:t>
            </a:r>
            <a:endParaRPr lang="lt-LT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6516216" y="519247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AEFB</a:t>
            </a:r>
            <a:endParaRPr lang="lt-LT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6485191" y="580074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HGCD</a:t>
            </a:r>
            <a:endParaRPr lang="lt-LT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467544" y="4581128"/>
            <a:ext cx="5184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Priešingos sienos yra lygios</a:t>
            </a:r>
            <a:r>
              <a:rPr lang="en-US" sz="2800" dirty="0" smtClean="0"/>
              <a:t>:</a:t>
            </a:r>
            <a:endParaRPr lang="lt-LT" sz="2800" dirty="0" smtClean="0"/>
          </a:p>
          <a:p>
            <a:r>
              <a:rPr lang="lt-LT" sz="2800" dirty="0" smtClean="0">
                <a:solidFill>
                  <a:srgbClr val="FF0000"/>
                </a:solidFill>
              </a:rPr>
              <a:t>AEHD</a:t>
            </a:r>
            <a:r>
              <a:rPr lang="en-US" sz="2800" dirty="0" smtClean="0">
                <a:solidFill>
                  <a:srgbClr val="FF0000"/>
                </a:solidFill>
              </a:rPr>
              <a:t>=BFGC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ABCD=EFGH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HGCD=AEFB</a:t>
            </a:r>
            <a:r>
              <a:rPr lang="en-US" sz="2800" dirty="0" smtClean="0"/>
              <a:t>.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30235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51" grpId="0" animBg="1"/>
      <p:bldP spid="52" grpId="0" animBg="1"/>
      <p:bldP spid="26" grpId="0" animBg="1"/>
      <p:bldP spid="50" grpId="0" animBg="1"/>
      <p:bldP spid="28" grpId="0"/>
      <p:bldP spid="30" grpId="0"/>
      <p:bldP spid="23" grpId="0" animBg="1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71453" y="620688"/>
            <a:ext cx="8229600" cy="1080120"/>
          </a:xfrm>
        </p:spPr>
        <p:txBody>
          <a:bodyPr/>
          <a:lstStyle/>
          <a:p>
            <a:pPr algn="ctr"/>
            <a:r>
              <a:rPr lang="lt-LT" dirty="0" smtClean="0"/>
              <a:t>Stačiakampis gretasienis</a:t>
            </a:r>
            <a:endParaRPr lang="lt-LT" dirty="0"/>
          </a:p>
        </p:txBody>
      </p:sp>
      <p:pic>
        <p:nvPicPr>
          <p:cNvPr id="1026" name="Picture 2" descr="C:\Users\Dainius\Desktop\Plickers\Capture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9"/>
            <a:ext cx="472093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Tiesioji jungtis 4"/>
          <p:cNvCxnSpPr/>
          <p:nvPr/>
        </p:nvCxnSpPr>
        <p:spPr>
          <a:xfrm>
            <a:off x="4427984" y="2780928"/>
            <a:ext cx="0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Tiesioji jungtis 9"/>
          <p:cNvCxnSpPr/>
          <p:nvPr/>
        </p:nvCxnSpPr>
        <p:spPr>
          <a:xfrm>
            <a:off x="1403648" y="4149080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Tiesioji jungtis 11"/>
          <p:cNvCxnSpPr/>
          <p:nvPr/>
        </p:nvCxnSpPr>
        <p:spPr>
          <a:xfrm flipV="1">
            <a:off x="4427984" y="3645024"/>
            <a:ext cx="504056" cy="504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95736" y="436083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Ilgis</a:t>
            </a:r>
            <a:endParaRPr lang="lt-LT" dirty="0"/>
          </a:p>
        </p:txBody>
      </p:sp>
      <p:sp>
        <p:nvSpPr>
          <p:cNvPr id="25" name="TextBox 24"/>
          <p:cNvSpPr txBox="1"/>
          <p:nvPr/>
        </p:nvSpPr>
        <p:spPr>
          <a:xfrm>
            <a:off x="4792610" y="38438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Plotis</a:t>
            </a:r>
            <a:endParaRPr lang="lt-LT" dirty="0"/>
          </a:p>
        </p:txBody>
      </p:sp>
      <p:sp>
        <p:nvSpPr>
          <p:cNvPr id="26" name="TextBox 25"/>
          <p:cNvSpPr txBox="1"/>
          <p:nvPr/>
        </p:nvSpPr>
        <p:spPr>
          <a:xfrm>
            <a:off x="3391268" y="317522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Aukštis</a:t>
            </a:r>
            <a:endParaRPr lang="lt-LT" dirty="0"/>
          </a:p>
        </p:txBody>
      </p:sp>
      <p:sp>
        <p:nvSpPr>
          <p:cNvPr id="24" name="TextBox 23"/>
          <p:cNvSpPr txBox="1"/>
          <p:nvPr/>
        </p:nvSpPr>
        <p:spPr>
          <a:xfrm>
            <a:off x="6012160" y="2204864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lt-LT" sz="2400" dirty="0" smtClean="0"/>
              <a:t>š vienos stačiakampio gretasienio viršūnės išeinančių briaunų ilgiai vadinami jo </a:t>
            </a:r>
            <a:r>
              <a:rPr lang="lt-LT" sz="2400" i="1" dirty="0" smtClean="0">
                <a:solidFill>
                  <a:srgbClr val="FF0000"/>
                </a:solidFill>
              </a:rPr>
              <a:t>matmenimis</a:t>
            </a:r>
            <a:endParaRPr lang="lt-LT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0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196752"/>
            <a:ext cx="5760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Stačiakampis gretasienis, kurio visi trys matmenys lygūs (visos briaunos lygios), vadinamas </a:t>
            </a:r>
            <a:r>
              <a:rPr lang="lt-LT" sz="2800" i="1" dirty="0" smtClean="0">
                <a:solidFill>
                  <a:srgbClr val="FF0000"/>
                </a:solidFill>
              </a:rPr>
              <a:t>kubu</a:t>
            </a:r>
            <a:endParaRPr lang="lt-LT" sz="2800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Dainius\Desktop\Plickers\kub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08920"/>
            <a:ext cx="468807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0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ovė">
  <a:themeElements>
    <a:clrScheme name="Srovė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rovė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rovė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115</Words>
  <Application>Microsoft Office PowerPoint</Application>
  <PresentationFormat>Demonstracija ekrane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Srovė</vt:lpstr>
      <vt:lpstr>Erdviniai kūnai  tarp mūsų</vt:lpstr>
      <vt:lpstr>PowerPoint pristatymas</vt:lpstr>
      <vt:lpstr>PowerPoint pristatymas</vt:lpstr>
      <vt:lpstr>Stačiakampis gretasienis</vt:lpstr>
      <vt:lpstr>Stačiakampis gretasienis</vt:lpstr>
      <vt:lpstr>Stačiakampis gretasienis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Erdviniai kūnai</dc:title>
  <dc:creator>Windows User</dc:creator>
  <cp:lastModifiedBy>Windows User</cp:lastModifiedBy>
  <cp:revision>23</cp:revision>
  <dcterms:created xsi:type="dcterms:W3CDTF">2017-03-28T14:09:56Z</dcterms:created>
  <dcterms:modified xsi:type="dcterms:W3CDTF">2017-03-28T17:19:12Z</dcterms:modified>
</cp:coreProperties>
</file>