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07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768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497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210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347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368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263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95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394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6444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287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1FBC3-FA94-4EB8-B913-FFA4AB4ECA1B}" type="datetimeFigureOut">
              <a:rPr lang="lt-LT" smtClean="0"/>
              <a:t>2020-03-26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CB67-7103-4DD8-9657-D04B87F2941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81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3530823"/>
          </a:xfrm>
        </p:spPr>
        <p:txBody>
          <a:bodyPr>
            <a:noAutofit/>
          </a:bodyPr>
          <a:lstStyle/>
          <a:p>
            <a:r>
              <a:rPr lang="pt-BR" sz="8000" b="1" dirty="0" smtClean="0"/>
              <a:t>Teigiamieji </a:t>
            </a:r>
            <a:r>
              <a:rPr lang="pt-BR" sz="8000" b="1" dirty="0"/>
              <a:t>ir neigiamieji skaičiai</a:t>
            </a:r>
            <a:endParaRPr lang="lt-LT" sz="8000" b="1" dirty="0"/>
          </a:p>
        </p:txBody>
      </p:sp>
    </p:spTree>
    <p:extLst>
      <p:ext uri="{BB962C8B-B14F-4D97-AF65-F5344CB8AC3E}">
        <p14:creationId xmlns:p14="http://schemas.microsoft.com/office/powerpoint/2010/main" val="418385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472608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1. Kokie skaičiai vadinami teigiamais?</a:t>
            </a:r>
          </a:p>
          <a:p>
            <a:pPr marL="0" indent="0">
              <a:buNone/>
            </a:pPr>
            <a:r>
              <a:rPr lang="lt-LT" dirty="0" smtClean="0"/>
              <a:t>2. Kokie skaičiai vadinami teigiamai?</a:t>
            </a:r>
          </a:p>
          <a:p>
            <a:pPr marL="0" indent="0">
              <a:buNone/>
            </a:pPr>
            <a:r>
              <a:rPr lang="lt-LT" dirty="0" smtClean="0"/>
              <a:t>3. Teigiamas ar neigiamas skaičius yra nulis?</a:t>
            </a:r>
          </a:p>
          <a:p>
            <a:pPr marL="0" indent="0">
              <a:buNone/>
            </a:pPr>
            <a:r>
              <a:rPr lang="lt-LT" dirty="0" smtClean="0"/>
              <a:t>4. Kaip perskaityti teigiamus ir neigiamus skaičius?</a:t>
            </a:r>
          </a:p>
          <a:p>
            <a:pPr marL="0" indent="0">
              <a:buNone/>
            </a:pPr>
            <a:r>
              <a:rPr lang="lt-LT" dirty="0" smtClean="0"/>
              <a:t>5. Kokie skaičiai yra natūralieji?</a:t>
            </a:r>
          </a:p>
          <a:p>
            <a:pPr marL="0" indent="0">
              <a:buNone/>
            </a:pPr>
            <a:r>
              <a:rPr lang="lt-LT" dirty="0" smtClean="0"/>
              <a:t>6. Kokie skaičiai yra sveikieji?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2601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 smtClean="0"/>
              <a:t>1. Kokie skaičiai vadinami teigiamais?</a:t>
            </a:r>
          </a:p>
          <a:p>
            <a:pPr marL="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Teigiami skaičiai yra tokie prieš kuriuos yra pliuso ženklas, arba nėra jokio ženklo. PVZ. +8, +25, 14, +8, 26 ir t.t.</a:t>
            </a:r>
          </a:p>
          <a:p>
            <a:pPr marL="0" indent="0">
              <a:buNone/>
            </a:pPr>
            <a:endParaRPr lang="lt-LT" sz="3600" dirty="0" smtClean="0"/>
          </a:p>
          <a:p>
            <a:pPr marL="0" indent="0">
              <a:buNone/>
            </a:pPr>
            <a:endParaRPr lang="lt-LT" sz="3600" dirty="0" smtClean="0"/>
          </a:p>
          <a:p>
            <a:pPr marL="0" indent="0">
              <a:buNone/>
            </a:pPr>
            <a:r>
              <a:rPr lang="lt-LT" sz="3600" dirty="0" smtClean="0"/>
              <a:t>2. Kokie skaičiai vadinami teigiamai?</a:t>
            </a:r>
          </a:p>
          <a:p>
            <a:pPr marL="0" indent="0">
              <a:buNone/>
            </a:pPr>
            <a:r>
              <a:rPr lang="lt-LT" sz="3600" dirty="0">
                <a:solidFill>
                  <a:srgbClr val="FF0000"/>
                </a:solidFill>
              </a:rPr>
              <a:t>Teigiami skaičiai yra tokie prieš kuriuos yra </a:t>
            </a:r>
            <a:r>
              <a:rPr lang="lt-LT" sz="3600" dirty="0" smtClean="0">
                <a:solidFill>
                  <a:srgbClr val="FF0000"/>
                </a:solidFill>
              </a:rPr>
              <a:t>minuso ženklas. </a:t>
            </a:r>
            <a:r>
              <a:rPr lang="lt-LT" sz="3600" dirty="0">
                <a:solidFill>
                  <a:srgbClr val="FF0000"/>
                </a:solidFill>
              </a:rPr>
              <a:t>PVZ. </a:t>
            </a:r>
            <a:r>
              <a:rPr lang="lt-LT" sz="3600" dirty="0" smtClean="0">
                <a:solidFill>
                  <a:srgbClr val="FF0000"/>
                </a:solidFill>
              </a:rPr>
              <a:t>-8</a:t>
            </a:r>
            <a:r>
              <a:rPr lang="lt-LT" sz="3600" dirty="0">
                <a:solidFill>
                  <a:srgbClr val="FF0000"/>
                </a:solidFill>
              </a:rPr>
              <a:t>, </a:t>
            </a:r>
            <a:r>
              <a:rPr lang="lt-LT" sz="3600" dirty="0" smtClean="0">
                <a:solidFill>
                  <a:srgbClr val="FF0000"/>
                </a:solidFill>
              </a:rPr>
              <a:t>-5</a:t>
            </a:r>
            <a:r>
              <a:rPr lang="lt-LT" sz="3600" dirty="0">
                <a:solidFill>
                  <a:srgbClr val="FF0000"/>
                </a:solidFill>
              </a:rPr>
              <a:t>, </a:t>
            </a:r>
            <a:r>
              <a:rPr lang="lt-LT" sz="3600" dirty="0" smtClean="0">
                <a:solidFill>
                  <a:srgbClr val="FF0000"/>
                </a:solidFill>
              </a:rPr>
              <a:t>-14</a:t>
            </a:r>
            <a:r>
              <a:rPr lang="lt-LT" sz="3600" dirty="0">
                <a:solidFill>
                  <a:srgbClr val="FF0000"/>
                </a:solidFill>
              </a:rPr>
              <a:t>, </a:t>
            </a:r>
            <a:r>
              <a:rPr lang="lt-LT" sz="3600" dirty="0" smtClean="0">
                <a:solidFill>
                  <a:srgbClr val="FF0000"/>
                </a:solidFill>
              </a:rPr>
              <a:t>-78, -26 </a:t>
            </a:r>
            <a:r>
              <a:rPr lang="lt-LT" sz="3600" dirty="0">
                <a:solidFill>
                  <a:srgbClr val="FF0000"/>
                </a:solidFill>
              </a:rPr>
              <a:t>ir t.t.</a:t>
            </a:r>
          </a:p>
          <a:p>
            <a:pPr marL="0" indent="0">
              <a:buNone/>
            </a:pPr>
            <a:endParaRPr lang="lt-LT" sz="3600" dirty="0" smtClean="0"/>
          </a:p>
          <a:p>
            <a:pPr marL="0" indent="0">
              <a:buNone/>
            </a:pPr>
            <a:endParaRPr lang="lt-LT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2852936"/>
            <a:ext cx="5715823" cy="104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33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3. Teigiamas ar neigiamas skaičius yra nulis?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4. Kaip perskaityti teigiamus ir neigiamus skaičius?</a:t>
            </a: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+12(plius dvylika arba tiesiog dvylika)</a:t>
            </a:r>
          </a:p>
          <a:p>
            <a:pPr marL="0" indent="0">
              <a:buNone/>
            </a:pPr>
            <a:r>
              <a:rPr lang="lt-LT" dirty="0" smtClean="0">
                <a:solidFill>
                  <a:srgbClr val="FF0000"/>
                </a:solidFill>
              </a:rPr>
              <a:t>-20 (minus dvidešimt)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01" y="1340768"/>
            <a:ext cx="6120680" cy="93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13176"/>
            <a:ext cx="7754794" cy="139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5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5. Kokie skaičiai yra natūralieji?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6. Kokie skaičiai yra sveikieji?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1853"/>
            <a:ext cx="3384376" cy="164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81128"/>
            <a:ext cx="5481414" cy="19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55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170</Words>
  <Application>Microsoft Office PowerPoint</Application>
  <PresentationFormat>Demonstracija ekrane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6" baseType="lpstr">
      <vt:lpstr>Office tema</vt:lpstr>
      <vt:lpstr>Teigiamieji ir neigiamieji skaičiai</vt:lpstr>
      <vt:lpstr>PowerPoint pristatymas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Talpa</dc:title>
  <dc:creator>Windows User</dc:creator>
  <cp:lastModifiedBy>Windows User</cp:lastModifiedBy>
  <cp:revision>15</cp:revision>
  <dcterms:created xsi:type="dcterms:W3CDTF">2020-03-23T08:33:49Z</dcterms:created>
  <dcterms:modified xsi:type="dcterms:W3CDTF">2020-03-26T11:39:01Z</dcterms:modified>
</cp:coreProperties>
</file>