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lt-LT"/>
              <a:t>Spustelėkite norėdami redaguoti šablono paantraštės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09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9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1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869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5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6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2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5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2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256B69B-73E9-4A07-B869-3F27072B7277}" type="datetimeFigureOut">
              <a:rPr lang="en-US" smtClean="0"/>
              <a:t>6/26/2022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2BC7723-9BCE-4666-8FBA-A66A053F9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9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04F620E-8800-4B75-B9B3-884CF91D5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Gyvas – negyvas</a:t>
            </a:r>
            <a:endParaRPr lang="en-US" dirty="0"/>
          </a:p>
        </p:txBody>
      </p:sp>
      <p:pic>
        <p:nvPicPr>
          <p:cNvPr id="10" name="Turinio vietos rezervavimo ženklas 9">
            <a:extLst>
              <a:ext uri="{FF2B5EF4-FFF2-40B4-BE49-F238E27FC236}">
                <a16:creationId xmlns:a16="http://schemas.microsoft.com/office/drawing/2014/main" id="{08C6D159-EFE1-4D7A-807D-54CADA5E14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46" y="2057400"/>
            <a:ext cx="3352270" cy="4022725"/>
          </a:xfrm>
        </p:spPr>
      </p:pic>
      <p:pic>
        <p:nvPicPr>
          <p:cNvPr id="6" name="Turinio vietos rezervavimo ženklas 5" descr="Paveikslėlis, kuriame yra žinutė&#10;&#10;Automatiškai sugeneruotas aprašymas">
            <a:extLst>
              <a:ext uri="{FF2B5EF4-FFF2-40B4-BE49-F238E27FC236}">
                <a16:creationId xmlns:a16="http://schemas.microsoft.com/office/drawing/2014/main" id="{770B68C8-0C23-4CAA-87FF-8036C5AA37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369" y="2057400"/>
            <a:ext cx="4022725" cy="4022725"/>
          </a:xfrm>
        </p:spPr>
      </p:pic>
    </p:spTree>
    <p:extLst>
      <p:ext uri="{BB962C8B-B14F-4D97-AF65-F5344CB8AC3E}">
        <p14:creationId xmlns:p14="http://schemas.microsoft.com/office/powerpoint/2010/main" val="83266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agrindas">
  <a:themeElements>
    <a:clrScheme name="Pagrinda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Pagrinda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agrinda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TM03457444[[fn=Pagrindas]]</Template>
  <TotalTime>13</TotalTime>
  <Words>3</Words>
  <Application>Microsoft Office PowerPoint</Application>
  <PresentationFormat>Plačiaekranė</PresentationFormat>
  <Paragraphs>1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1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3" baseType="lpstr">
      <vt:lpstr>Corbel</vt:lpstr>
      <vt:lpstr>Pagrindas</vt:lpstr>
      <vt:lpstr>Gyvas – negyvas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Gyvas - negyvas</dc:title>
  <dc:creator>Giedrius Pakalka</dc:creator>
  <cp:lastModifiedBy>Giedrius Pakalka</cp:lastModifiedBy>
  <cp:revision>3</cp:revision>
  <dcterms:created xsi:type="dcterms:W3CDTF">2022-06-08T10:36:13Z</dcterms:created>
  <dcterms:modified xsi:type="dcterms:W3CDTF">2022-06-26T12:49:33Z</dcterms:modified>
</cp:coreProperties>
</file>