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8598-F62C-4879-8BEE-7BBA32BC0CD7}" type="datetimeFigureOut">
              <a:rPr lang="lt-LT" smtClean="0"/>
              <a:pPr/>
              <a:t>2017-02-15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5189-D72B-45B2-81B4-9D2E1E89CC4A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WWOQCzS7TM&amp;index=20&amp;list=PLD2F7CF9326D4A7DD" TargetMode="External"/><Relationship Id="rId2" Type="http://schemas.openxmlformats.org/officeDocument/2006/relationships/hyperlink" Target="https://www.youtube.com/watch?v=jANrWCpul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EQjG0o3uLI" TargetMode="External"/><Relationship Id="rId5" Type="http://schemas.openxmlformats.org/officeDocument/2006/relationships/hyperlink" Target="https://www.youtube.com/watch?v=VoLusx7-aYQ" TargetMode="External"/><Relationship Id="rId4" Type="http://schemas.openxmlformats.org/officeDocument/2006/relationships/hyperlink" Target="https://www.youtube.com/watch?v=AlLKjKgV5S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280920" cy="1512167"/>
          </a:xfrm>
        </p:spPr>
        <p:txBody>
          <a:bodyPr>
            <a:normAutofit/>
          </a:bodyPr>
          <a:lstStyle/>
          <a:p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KARSTINIAI REIŠKINIAI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mokytoja\Documents\p-molecreek_cave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3999" cy="5085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UŽDAVINYS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lt-LT" sz="6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buNone/>
            </a:pPr>
            <a:r>
              <a:rPr lang="lt-LT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8600" b="1" dirty="0" smtClean="0">
                <a:latin typeface="Times New Roman" pitchFamily="18" charset="0"/>
                <a:cs typeface="Times New Roman" pitchFamily="18" charset="0"/>
              </a:rPr>
              <a:t>Remdamiesi vaizdine medžiaga ir vadovėliu, pratybų sąsiuvinio </a:t>
            </a:r>
            <a:r>
              <a:rPr lang="lt-LT" sz="8600" b="1" dirty="0" smtClean="0">
                <a:latin typeface="Times New Roman" pitchFamily="18" charset="0"/>
                <a:cs typeface="Times New Roman" pitchFamily="18" charset="0"/>
              </a:rPr>
              <a:t>schemoje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geb</a:t>
            </a:r>
            <a:r>
              <a:rPr lang="lt-LT" sz="8600" b="1" smtClean="0">
                <a:latin typeface="Times New Roman" pitchFamily="18" charset="0"/>
                <a:cs typeface="Times New Roman" pitchFamily="18" charset="0"/>
              </a:rPr>
              <a:t>ėsite atpažinti </a:t>
            </a:r>
            <a:r>
              <a:rPr lang="lt-LT" sz="8600" b="1" dirty="0" smtClean="0">
                <a:latin typeface="Times New Roman" pitchFamily="18" charset="0"/>
                <a:cs typeface="Times New Roman" pitchFamily="18" charset="0"/>
              </a:rPr>
              <a:t>ir įrašyti 5-10 karstinio reljefo formų pavadinimus</a:t>
            </a:r>
          </a:p>
          <a:p>
            <a:pPr>
              <a:buNone/>
            </a:pPr>
            <a:endParaRPr lang="lt-LT" dirty="0"/>
          </a:p>
          <a:p>
            <a:pPr algn="ctr">
              <a:buNone/>
            </a:pPr>
            <a:endParaRPr lang="lt-LT" dirty="0" smtClean="0"/>
          </a:p>
          <a:p>
            <a:pPr algn="ctr">
              <a:buNone/>
            </a:pPr>
            <a:endParaRPr lang="lt-LT" dirty="0" smtClean="0"/>
          </a:p>
          <a:p>
            <a:pPr algn="ctr"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2"/>
              </a:rPr>
              <a:t>https://www.youtube.com/watch?v=jANrWCpulVE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3"/>
              </a:rPr>
              <a:t>https://www.youtube.com/watch?v=aWWOQCzS7TM&amp;index=20&amp;list=PLD2F7CF9326D4A7DD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4"/>
              </a:rPr>
              <a:t>https://www.youtube.com/watch?v=AlLKjKgV5So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5"/>
              </a:rPr>
              <a:t>https://www.youtube.com/watch?v=VoLusx7-aYQ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6"/>
              </a:rPr>
              <a:t>https://www.youtube.com/watch?v=aEQjG0o3uLI</a:t>
            </a:r>
            <a:endParaRPr lang="lt-LT" dirty="0" smtClean="0"/>
          </a:p>
          <a:p>
            <a:pPr>
              <a:buNone/>
            </a:pPr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098" name="Picture 2" descr="C:\Users\mokytoja\Documents\652__882e01508fa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2" descr="C:\Users\mokytoja\Documents\KarstinisReljefa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336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ATSAKYKITE Į KLAUSIMUS: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lt-LT" dirty="0" smtClean="0"/>
              <a:t>Kokios priežastys sukelia karstinius reiškinius?</a:t>
            </a:r>
          </a:p>
          <a:p>
            <a:pPr marL="514350" indent="-514350">
              <a:buAutoNum type="arabicPeriod"/>
            </a:pPr>
            <a:endParaRPr lang="lt-LT" dirty="0" smtClean="0"/>
          </a:p>
          <a:p>
            <a:pPr marL="514350" indent="-514350">
              <a:buAutoNum type="arabicPeriod"/>
            </a:pPr>
            <a:r>
              <a:rPr lang="lt-LT" dirty="0" smtClean="0"/>
              <a:t>Kiek laiko formuojasi stalaktitai ir stalagmitai?</a:t>
            </a:r>
          </a:p>
          <a:p>
            <a:pPr marL="514350" indent="-514350">
              <a:buAutoNum type="arabicPeriod"/>
            </a:pPr>
            <a:endParaRPr lang="lt-LT" dirty="0" smtClean="0"/>
          </a:p>
          <a:p>
            <a:pPr marL="514350" indent="-514350">
              <a:buAutoNum type="arabicPeriod"/>
            </a:pPr>
            <a:r>
              <a:rPr lang="lt-LT" dirty="0" smtClean="0"/>
              <a:t>Kur Europoje galima aplankyti karstinius urvus?</a:t>
            </a:r>
          </a:p>
          <a:p>
            <a:pPr marL="514350" indent="-514350">
              <a:buAutoNum type="arabicPeriod"/>
            </a:pPr>
            <a:endParaRPr lang="lt-LT" dirty="0" smtClean="0"/>
          </a:p>
          <a:p>
            <a:pPr marL="514350" indent="-514350">
              <a:buAutoNum type="arabicPeriod"/>
            </a:pPr>
            <a:r>
              <a:rPr lang="lt-LT" dirty="0" smtClean="0"/>
              <a:t>Kuriose Lietuvos vietose vyksta karstiniai procesai?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REFLEKSIJA: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99592" y="1124744"/>
            <a:ext cx="8244408" cy="5733256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endParaRPr lang="lt-LT" sz="3600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lt-LT" sz="3600" b="1" dirty="0" smtClean="0"/>
              <a:t>Ką naujo sužinojau?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lt-LT" sz="3600" b="1" dirty="0" smtClean="0"/>
          </a:p>
          <a:p>
            <a:pPr marL="514350" indent="-514350">
              <a:buAutoNum type="arabicPeriod"/>
            </a:pPr>
            <a:r>
              <a:rPr lang="lt-LT" sz="3600" b="1" dirty="0" smtClean="0"/>
              <a:t>Ar pavyko atlikti pamokos uždavinį?</a:t>
            </a:r>
          </a:p>
          <a:p>
            <a:pPr marL="514350" indent="-514350">
              <a:buAutoNum type="arabicPeriod"/>
            </a:pPr>
            <a:endParaRPr lang="lt-LT" sz="3600" b="1" dirty="0" smtClean="0"/>
          </a:p>
          <a:p>
            <a:pPr marL="514350" indent="-514350">
              <a:buAutoNum type="arabicPeriod"/>
            </a:pPr>
            <a:r>
              <a:rPr lang="lt-LT" sz="3600" b="1" dirty="0" smtClean="0"/>
              <a:t>Savo darbą pamokoje vertinu (1-10)</a:t>
            </a:r>
          </a:p>
          <a:p>
            <a:pPr marL="514350" indent="-514350">
              <a:buAutoNum type="arabicPeriod"/>
            </a:pPr>
            <a:endParaRPr lang="lt-LT" sz="3600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lt-LT" sz="3600" b="1" dirty="0" smtClean="0"/>
              <a:t>Kaip jaučiausi pamokoje?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lt-LT" sz="3600" b="1" dirty="0" smtClean="0"/>
          </a:p>
          <a:p>
            <a:pPr marL="514350" indent="-514350">
              <a:buAutoNum type="arabicPeriod"/>
            </a:pPr>
            <a:endParaRPr lang="lt-L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122" name="Picture 2" descr="C:\Users\mokytoja\Documents\dingstantis-ezeras-67876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4868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6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Ir te neprasiveria skradžiai žemė po </a:t>
            </a:r>
            <a:r>
              <a:rPr lang="lt-LT" sz="66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tavo kojomis </a:t>
            </a:r>
            <a:r>
              <a:rPr lang="lt-LT" sz="66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lt-LT" sz="66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66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103</Words>
  <Application>Microsoft Office PowerPoint</Application>
  <PresentationFormat>Demonstracija ekrane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tema</vt:lpstr>
      <vt:lpstr>KARSTINIAI REIŠKINIAI</vt:lpstr>
      <vt:lpstr>UŽDAVINYS</vt:lpstr>
      <vt:lpstr>Skaidrė 3</vt:lpstr>
      <vt:lpstr>Skaidrė 4</vt:lpstr>
      <vt:lpstr>Skaidrė 5</vt:lpstr>
      <vt:lpstr>ATSAKYKITE Į KLAUSIMUS:</vt:lpstr>
      <vt:lpstr>REFLEKSIJA:</vt:lpstr>
      <vt:lpstr>Skaidrė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KARSTINIAI REIŠKINIAI</dc:title>
  <dc:creator>mokytoja</dc:creator>
  <cp:lastModifiedBy>mokytoja</cp:lastModifiedBy>
  <cp:revision>19</cp:revision>
  <dcterms:created xsi:type="dcterms:W3CDTF">2017-02-13T14:34:37Z</dcterms:created>
  <dcterms:modified xsi:type="dcterms:W3CDTF">2017-02-15T13:08:52Z</dcterms:modified>
</cp:coreProperties>
</file>