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Vidutinis stilius 1 – paryškinima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Vidutinis stilius 1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inis stilius 1 – paryškinima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Šviesus stilius 3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atusis trikampis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ntraštė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17" name="Paantraštė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t-LT" smtClean="0"/>
              <a:t>Spustelėkite ruošinio paantraštės stiliui keisti</a:t>
            </a:r>
            <a:endParaRPr kumimoji="0" lang="en-US"/>
          </a:p>
        </p:txBody>
      </p:sp>
      <p:grpSp>
        <p:nvGrpSpPr>
          <p:cNvPr id="2" name="Grupė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Laisva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Laisva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Laisva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Tiesioji jungtis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os vietos rezervavimo ženklas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19" name="Poraštės vietos rezervavimo ženklas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27" name="Skaidrės numerio vietos rezervavimo ženklas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Antraštė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7" name="Ševronas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as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8" name="Antraštė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6" name="Antraštė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lt-LT" smtClean="0"/>
              <a:t>Spustelėkite piktogramą, jei norite įtraukti paveikslėlį</a:t>
            </a:r>
            <a:endParaRPr kumimoji="0" lang="en-US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8" name="Laisva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Laisva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tatusis trikampis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Tiesioji jungtis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as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as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isva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Laisva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tatusis trikampis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Tiesioji jungtis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avadinimo vietos rezervavimo ženkla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0" name="Teksto vietos rezervavimo ženklas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0" name="Datos vietos rezervavimo ženklas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3A7BCCE-5681-4046-8674-D6C4F09372E4}" type="datetimeFigureOut">
              <a:rPr lang="lt-LT" smtClean="0"/>
              <a:pPr/>
              <a:t>2021.05.03</a:t>
            </a:fld>
            <a:endParaRPr lang="lt-LT"/>
          </a:p>
        </p:txBody>
      </p:sp>
      <p:sp>
        <p:nvSpPr>
          <p:cNvPr id="22" name="Poraštės vietos rezervavimo ženklas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18" name="Skaidrės numerio vietos rezervavimo ženklas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B3F4949-0CB0-49F2-897D-D8D9C7078F0D}" type="slidenum">
              <a:rPr lang="lt-LT" smtClean="0"/>
              <a:pPr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v_oaGWvl4Y" TargetMode="External"/><Relationship Id="rId2" Type="http://schemas.openxmlformats.org/officeDocument/2006/relationships/hyperlink" Target="https://www.youtube.com/watch?v=Yhi-RpnajQ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VyHfNC-qO-o" TargetMode="External"/><Relationship Id="rId4" Type="http://schemas.openxmlformats.org/officeDocument/2006/relationships/hyperlink" Target="https://www.youtube.com/watch?v=IZwTk_PIcrY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4076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PAMOKOS TEMA: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347054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endParaRPr lang="lt-LT" dirty="0" smtClean="0"/>
          </a:p>
          <a:p>
            <a:pPr algn="ctr"/>
            <a:endParaRPr lang="lt-LT" dirty="0" smtClean="0"/>
          </a:p>
          <a:p>
            <a:pPr algn="ctr"/>
            <a:r>
              <a:rPr lang="lt-LT" sz="6000" b="1" smtClean="0">
                <a:latin typeface="Times New Roman" pitchFamily="18" charset="0"/>
                <a:cs typeface="Times New Roman" pitchFamily="18" charset="0"/>
              </a:rPr>
              <a:t>POŽEMINIS  VANDUO</a:t>
            </a:r>
            <a:endParaRPr lang="lt-LT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896544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lt-LT" dirty="0" smtClean="0"/>
              <a:t>   </a:t>
            </a:r>
          </a:p>
          <a:p>
            <a:pPr>
              <a:buNone/>
            </a:pPr>
            <a:r>
              <a:rPr lang="lt-LT" dirty="0" smtClean="0"/>
              <a:t>    </a:t>
            </a:r>
            <a:r>
              <a:rPr lang="lt-LT" sz="4800" dirty="0" smtClean="0">
                <a:latin typeface="Times New Roman" pitchFamily="18" charset="0"/>
                <a:cs typeface="Times New Roman" pitchFamily="18" charset="0"/>
              </a:rPr>
              <a:t>Remdamiesi vaizdo medžiaga bei savo patirtimi</a:t>
            </a:r>
            <a:r>
              <a:rPr lang="lt-LT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lt-LT" sz="4800" dirty="0" smtClean="0">
                <a:latin typeface="Times New Roman" pitchFamily="18" charset="0"/>
                <a:cs typeface="Times New Roman" pitchFamily="18" charset="0"/>
              </a:rPr>
              <a:t>gebėsite įvardinti 2-6 Lietuvos požeminių vandenų tipus ir 1-2 sakiniais juos apibūdinti. </a:t>
            </a:r>
            <a:endParaRPr lang="lt-LT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lt-LT" dirty="0" smtClean="0"/>
              <a:t>UŽDAVINYS:</a:t>
            </a:r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>
                <a:hlinkClick r:id="rId2"/>
              </a:rPr>
              <a:t>https://www.youtube.com/watch?v=Yhi-RpnajQM</a:t>
            </a:r>
            <a:endParaRPr lang="lt-LT" dirty="0" smtClean="0"/>
          </a:p>
          <a:p>
            <a:r>
              <a:rPr lang="lt-LT" dirty="0" smtClean="0">
                <a:hlinkClick r:id="rId3"/>
              </a:rPr>
              <a:t>https://www.youtube.com/watch?v=xv_oaGWvl4Y</a:t>
            </a:r>
            <a:endParaRPr lang="lt-LT" dirty="0" smtClean="0"/>
          </a:p>
          <a:p>
            <a:pPr>
              <a:buNone/>
            </a:pPr>
            <a:endParaRPr lang="lt-LT" dirty="0" smtClean="0">
              <a:hlinkClick r:id="rId4"/>
            </a:endParaRPr>
          </a:p>
          <a:p>
            <a:r>
              <a:rPr lang="lt-LT" dirty="0" smtClean="0">
                <a:hlinkClick r:id="rId4"/>
              </a:rPr>
              <a:t>https://www.youtube.com/watch?v=IZwTk_PIcrY</a:t>
            </a:r>
            <a:endParaRPr lang="lt-LT" dirty="0" smtClean="0"/>
          </a:p>
          <a:p>
            <a:r>
              <a:rPr lang="lt-LT" dirty="0" smtClean="0">
                <a:hlinkClick r:id="rId5"/>
              </a:rPr>
              <a:t>https://www.youtube.com/watch?v=VyHfNC-qO-o</a:t>
            </a:r>
            <a:endParaRPr lang="lt-LT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traštė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lt-LT" dirty="0" smtClean="0"/>
          </a:p>
          <a:p>
            <a:r>
              <a:rPr lang="lt-LT" dirty="0" smtClean="0"/>
              <a:t>1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klausimas: Kas yra požeminiai vandenys?</a:t>
            </a:r>
          </a:p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2 klausimas: Kas yra </a:t>
            </a:r>
            <a:r>
              <a:rPr lang="lt-LT" dirty="0" err="1" smtClean="0">
                <a:latin typeface="Times New Roman" pitchFamily="18" charset="0"/>
                <a:cs typeface="Times New Roman" pitchFamily="18" charset="0"/>
              </a:rPr>
              <a:t>vandenspara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3 klausimas: Kokiame gylyje galima rasti gruntinio vandens Lietuvos žemumose ir aukštumose?</a:t>
            </a:r>
          </a:p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4 klausimas: Kaip vadinamas vanduo, </a:t>
            </a:r>
            <a:r>
              <a:rPr lang="lt-LT" dirty="0" err="1" smtClean="0">
                <a:latin typeface="Times New Roman" pitchFamily="18" charset="0"/>
                <a:cs typeface="Times New Roman" pitchFamily="18" charset="0"/>
              </a:rPr>
              <a:t>fontanuojantis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iš gręžinio? Kodėl taip būna?</a:t>
            </a:r>
          </a:p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5 klausimas: Kokius žinote mineralinius vandenis?</a:t>
            </a:r>
          </a:p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6 klausimas: Kur Lietuvoje gręžiniuose trykšta labai karštas vanduo?</a:t>
            </a:r>
            <a:endParaRPr lang="lt-LT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lt-L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urinio vietos rezervavimo ženklas 6"/>
          <p:cNvGraphicFramePr>
            <a:graphicFrameLocks noGrp="1"/>
          </p:cNvGraphicFramePr>
          <p:nvPr>
            <p:ph idx="1"/>
          </p:nvPr>
        </p:nvGraphicFramePr>
        <p:xfrm>
          <a:off x="0" y="1412776"/>
          <a:ext cx="914400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4824536">
                <a:tc>
                  <a:txBody>
                    <a:bodyPr/>
                    <a:lstStyle/>
                    <a:p>
                      <a:pPr algn="ctr"/>
                      <a:endParaRPr lang="lt-LT" sz="36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lt-LT" sz="32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KĄ</a:t>
                      </a:r>
                      <a:r>
                        <a:rPr lang="lt-LT" sz="3200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lt-LT" sz="3600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NAUJO</a:t>
                      </a:r>
                      <a:r>
                        <a:rPr lang="lt-LT" sz="3200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lt-LT" sz="3600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SUŽINOJAU</a:t>
                      </a:r>
                      <a:r>
                        <a:rPr lang="lt-LT" sz="3200" b="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lt-LT" sz="3200" b="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lt-LT" sz="36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lt-LT" sz="36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3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lt-LT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 VISAI SUPRATAU:</a:t>
                      </a:r>
                      <a:endParaRPr lang="lt-LT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3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lt-LT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PAŽYMYS SAU:</a:t>
                      </a:r>
                      <a:endParaRPr lang="lt-LT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lt-LT" sz="4000" dirty="0" smtClean="0">
                <a:effectLst/>
                <a:latin typeface="Times New Roman" pitchFamily="18" charset="0"/>
                <a:cs typeface="Times New Roman" pitchFamily="18" charset="0"/>
              </a:rPr>
              <a:t>PARAŠYKITE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 SAVO VARDO LAPE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nkursas">
  <a:themeElements>
    <a:clrScheme name="Konkursa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onkursa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onkurs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</TotalTime>
  <Words>120</Words>
  <Application>Microsoft Office PowerPoint</Application>
  <PresentationFormat>Demonstracija ekrane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7" baseType="lpstr">
      <vt:lpstr>Konkursas</vt:lpstr>
      <vt:lpstr>PAMOKOS TEMA:</vt:lpstr>
      <vt:lpstr>UŽDAVINYS:</vt:lpstr>
      <vt:lpstr>Skaidrė 3</vt:lpstr>
      <vt:lpstr>Skaidrė 4</vt:lpstr>
      <vt:lpstr>Skaidrė 5</vt:lpstr>
      <vt:lpstr>   PARAŠYKITE SAVO VARDO LAPE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PAMOKOS TEMA:</dc:title>
  <dc:creator>mokytoja</dc:creator>
  <cp:lastModifiedBy>Vidas</cp:lastModifiedBy>
  <cp:revision>22</cp:revision>
  <dcterms:created xsi:type="dcterms:W3CDTF">2017-12-07T10:24:09Z</dcterms:created>
  <dcterms:modified xsi:type="dcterms:W3CDTF">2021-05-03T12:27:55Z</dcterms:modified>
</cp:coreProperties>
</file>