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68" r:id="rId4"/>
    <p:sldId id="272" r:id="rId5"/>
    <p:sldId id="257" r:id="rId6"/>
    <p:sldId id="273" r:id="rId7"/>
    <p:sldId id="271" r:id="rId8"/>
    <p:sldId id="274" r:id="rId9"/>
    <p:sldId id="258" r:id="rId10"/>
    <p:sldId id="275" r:id="rId11"/>
    <p:sldId id="265" r:id="rId12"/>
    <p:sldId id="276" r:id="rId13"/>
    <p:sldId id="269" r:id="rId14"/>
    <p:sldId id="277" r:id="rId15"/>
    <p:sldId id="270" r:id="rId16"/>
    <p:sldId id="278" r:id="rId17"/>
    <p:sldId id="262" r:id="rId18"/>
    <p:sldId id="279" r:id="rId19"/>
    <p:sldId id="266" r:id="rId20"/>
    <p:sldId id="280" r:id="rId21"/>
    <p:sldId id="259" r:id="rId22"/>
    <p:sldId id="281" r:id="rId23"/>
    <p:sldId id="260" r:id="rId24"/>
    <p:sldId id="282" r:id="rId25"/>
    <p:sldId id="261" r:id="rId26"/>
    <p:sldId id="283" r:id="rId27"/>
    <p:sldId id="264" r:id="rId28"/>
    <p:sldId id="284" r:id="rId29"/>
    <p:sldId id="263" r:id="rId30"/>
    <p:sldId id="285" r:id="rId31"/>
    <p:sldId id="267" r:id="rId32"/>
    <p:sldId id="286" r:id="rId33"/>
    <p:sldId id="288" r:id="rId34"/>
  </p:sldIdLst>
  <p:sldSz cx="9144000" cy="6858000" type="screen4x3"/>
  <p:notesSz cx="6858000" cy="9144000"/>
  <p:defaultTextStyle>
    <a:defPPr>
      <a:defRPr lang="lt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7" autoAdjust="0"/>
    <p:restoredTop sz="94677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81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Antrinis pavadinima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lt-LT" smtClean="0"/>
              <a:t>Spustelėję redag. ruoš. paantrš. stilių</a:t>
            </a:r>
            <a:endParaRPr lang="lt-LT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7EEA5-49C3-416E-A78B-4CB015789DE6}" type="datetimeFigureOut">
              <a:rPr lang="lt-LT" smtClean="0"/>
              <a:t>2021-12-19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DC9D-F42B-4A7C-8172-D17B00D2439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843528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7EEA5-49C3-416E-A78B-4CB015789DE6}" type="datetimeFigureOut">
              <a:rPr lang="lt-LT" smtClean="0"/>
              <a:t>2021-12-19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DC9D-F42B-4A7C-8172-D17B00D2439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71545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7EEA5-49C3-416E-A78B-4CB015789DE6}" type="datetimeFigureOut">
              <a:rPr lang="lt-LT" smtClean="0"/>
              <a:t>2021-12-19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DC9D-F42B-4A7C-8172-D17B00D2439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328576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7EEA5-49C3-416E-A78B-4CB015789DE6}" type="datetimeFigureOut">
              <a:rPr lang="lt-LT" smtClean="0"/>
              <a:t>2021-12-19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DC9D-F42B-4A7C-8172-D17B00D2439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257453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7EEA5-49C3-416E-A78B-4CB015789DE6}" type="datetimeFigureOut">
              <a:rPr lang="lt-LT" smtClean="0"/>
              <a:t>2021-12-19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DC9D-F42B-4A7C-8172-D17B00D2439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567114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7EEA5-49C3-416E-A78B-4CB015789DE6}" type="datetimeFigureOut">
              <a:rPr lang="lt-LT" smtClean="0"/>
              <a:t>2021-12-19</a:t>
            </a:fld>
            <a:endParaRPr lang="lt-LT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DC9D-F42B-4A7C-8172-D17B00D2439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632231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7" name="Datos vietos rezervavimo ženklas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7EEA5-49C3-416E-A78B-4CB015789DE6}" type="datetimeFigureOut">
              <a:rPr lang="lt-LT" smtClean="0"/>
              <a:t>2021-12-19</a:t>
            </a:fld>
            <a:endParaRPr lang="lt-LT"/>
          </a:p>
        </p:txBody>
      </p:sp>
      <p:sp>
        <p:nvSpPr>
          <p:cNvPr id="8" name="Poraštės vietos rezervavimo ženklas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9" name="Skaidrės numerio vietos rezervavimo ženklas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DC9D-F42B-4A7C-8172-D17B00D2439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839210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Datos vietos rezervavimo ženklas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7EEA5-49C3-416E-A78B-4CB015789DE6}" type="datetimeFigureOut">
              <a:rPr lang="lt-LT" smtClean="0"/>
              <a:t>2021-12-19</a:t>
            </a:fld>
            <a:endParaRPr lang="lt-LT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DC9D-F42B-4A7C-8172-D17B00D2439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732329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7EEA5-49C3-416E-A78B-4CB015789DE6}" type="datetimeFigureOut">
              <a:rPr lang="lt-LT" smtClean="0"/>
              <a:t>2021-12-19</a:t>
            </a:fld>
            <a:endParaRPr lang="lt-LT"/>
          </a:p>
        </p:txBody>
      </p:sp>
      <p:sp>
        <p:nvSpPr>
          <p:cNvPr id="3" name="Poraštės vietos rezervavimo ženklas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DC9D-F42B-4A7C-8172-D17B00D2439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530117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7EEA5-49C3-416E-A78B-4CB015789DE6}" type="datetimeFigureOut">
              <a:rPr lang="lt-LT" smtClean="0"/>
              <a:t>2021-12-19</a:t>
            </a:fld>
            <a:endParaRPr lang="lt-LT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DC9D-F42B-4A7C-8172-D17B00D2439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145570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Paveikslėlio vietos rezervavimo ženklas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t-LT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7EEA5-49C3-416E-A78B-4CB015789DE6}" type="datetimeFigureOut">
              <a:rPr lang="lt-LT" smtClean="0"/>
              <a:t>2021-12-19</a:t>
            </a:fld>
            <a:endParaRPr lang="lt-LT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DC9D-F42B-4A7C-8172-D17B00D2439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726499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lt-LT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7EEA5-49C3-416E-A78B-4CB015789DE6}" type="datetimeFigureOut">
              <a:rPr lang="lt-LT" smtClean="0"/>
              <a:t>2021-12-19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1DC9D-F42B-4A7C-8172-D17B00D2439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9161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t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721804" y="0"/>
            <a:ext cx="7772400" cy="2763738"/>
          </a:xfrm>
        </p:spPr>
        <p:txBody>
          <a:bodyPr/>
          <a:lstStyle/>
          <a:p>
            <a:r>
              <a:rPr lang="lt-LT" b="1" dirty="0" smtClean="0">
                <a:latin typeface="Times New Roman" pitchFamily="18" charset="0"/>
                <a:cs typeface="Times New Roman" pitchFamily="18" charset="0"/>
              </a:rPr>
              <a:t>KALĖDINIS PROTMŪŠIS</a:t>
            </a:r>
            <a:endParaRPr lang="lt-LT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ntrinis pavadinima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lt-L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140968"/>
            <a:ext cx="5112568" cy="298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604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t-LT" sz="4800" dirty="0" smtClean="0"/>
              <a:t>Todėl, kad nei viena moteris nenorėtų dėvėti tų pačių rūbų kasmet.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365153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800" dirty="0"/>
              <a:t>5</a:t>
            </a:r>
            <a:r>
              <a:rPr lang="lt-LT" sz="4800" dirty="0" smtClean="0"/>
              <a:t> klausimas</a:t>
            </a:r>
            <a:endParaRPr lang="lt-LT" sz="48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lt-LT" sz="4800" dirty="0"/>
              <a:t>Kaip vadinama Kalėdų Senelio </a:t>
            </a:r>
            <a:r>
              <a:rPr lang="lt-LT" sz="4800" dirty="0" smtClean="0"/>
              <a:t>žmona (galima ir angliškai)?</a:t>
            </a:r>
            <a:r>
              <a:rPr lang="lt-LT" dirty="0" smtClean="0"/>
              <a:t/>
            </a:r>
            <a:br>
              <a:rPr lang="lt-LT" dirty="0" smtClean="0"/>
            </a:br>
            <a:r>
              <a:rPr lang="lt-LT" dirty="0" smtClean="0"/>
              <a:t/>
            </a:r>
            <a:br>
              <a:rPr lang="lt-LT" dirty="0" smtClean="0"/>
            </a:br>
            <a:endParaRPr lang="lt-LT" dirty="0" smtClean="0"/>
          </a:p>
          <a:p>
            <a:pPr marL="0" indent="0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71193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 err="1" smtClean="0"/>
              <a:t>Merė</a:t>
            </a:r>
            <a:r>
              <a:rPr lang="en-US" sz="4800" dirty="0" smtClean="0"/>
              <a:t> Christmas (</a:t>
            </a:r>
            <a:r>
              <a:rPr lang="en-US" sz="4800" dirty="0" err="1" smtClean="0"/>
              <a:t>angl.</a:t>
            </a:r>
            <a:r>
              <a:rPr lang="en-US" sz="4800" dirty="0" smtClean="0"/>
              <a:t> – Mary Christmas)!</a:t>
            </a:r>
            <a:endParaRPr lang="lt-LT" sz="4800" dirty="0"/>
          </a:p>
        </p:txBody>
      </p:sp>
    </p:spTree>
    <p:extLst>
      <p:ext uri="{BB962C8B-B14F-4D97-AF65-F5344CB8AC3E}">
        <p14:creationId xmlns:p14="http://schemas.microsoft.com/office/powerpoint/2010/main" val="304167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800" dirty="0"/>
              <a:t>6</a:t>
            </a:r>
            <a:r>
              <a:rPr lang="lt-LT" sz="4800" dirty="0" smtClean="0"/>
              <a:t> klausimas</a:t>
            </a:r>
            <a:endParaRPr lang="lt-LT" sz="48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t-LT" dirty="0" smtClean="0"/>
          </a:p>
          <a:p>
            <a:endParaRPr lang="lt-LT" dirty="0"/>
          </a:p>
          <a:p>
            <a:r>
              <a:rPr lang="lt-LT" sz="4800" dirty="0" smtClean="0"/>
              <a:t>Kur gyvena Kalėdų Senelis?</a:t>
            </a:r>
          </a:p>
          <a:p>
            <a:endParaRPr lang="lt-LT" dirty="0"/>
          </a:p>
          <a:p>
            <a:pPr marL="0" indent="0">
              <a:buNone/>
            </a:pPr>
            <a:endParaRPr lang="lt-LT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9" y="188640"/>
            <a:ext cx="1210396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296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t-LT" sz="4800" dirty="0" smtClean="0"/>
              <a:t>Kalėdų Senelis gyvena Laplandijoje.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34388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800" dirty="0"/>
              <a:t>7</a:t>
            </a:r>
            <a:r>
              <a:rPr lang="lt-LT" sz="4800" dirty="0" smtClean="0"/>
              <a:t> klausimas</a:t>
            </a:r>
            <a:endParaRPr lang="lt-LT" sz="48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t-LT" dirty="0" smtClean="0"/>
          </a:p>
          <a:p>
            <a:r>
              <a:rPr lang="lt-LT" sz="4800" dirty="0" smtClean="0"/>
              <a:t>Koks Kalėdų Senelio elnio vardas.</a:t>
            </a:r>
          </a:p>
          <a:p>
            <a:endParaRPr lang="lt-LT" dirty="0"/>
          </a:p>
          <a:p>
            <a:pPr marL="0" indent="0">
              <a:buNone/>
            </a:pPr>
            <a:endParaRPr lang="lt-LT" dirty="0" smtClean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32656"/>
            <a:ext cx="1584176" cy="124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050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t-LT" sz="4800" dirty="0" smtClean="0"/>
          </a:p>
          <a:p>
            <a:r>
              <a:rPr lang="lt-LT" sz="4800" dirty="0" smtClean="0"/>
              <a:t>Kalėdų Senelio elnio vardas yra RUDOLFAS.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449547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800" dirty="0"/>
              <a:t>8</a:t>
            </a:r>
            <a:r>
              <a:rPr lang="lt-LT" sz="4800" dirty="0" smtClean="0"/>
              <a:t> klausimas</a:t>
            </a:r>
            <a:endParaRPr lang="lt-LT" sz="48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lt-LT" dirty="0" smtClean="0"/>
          </a:p>
          <a:p>
            <a:r>
              <a:rPr lang="lt-LT" sz="4800" dirty="0" smtClean="0"/>
              <a:t>Kiek </a:t>
            </a:r>
            <a:r>
              <a:rPr lang="lt-LT" sz="4800" dirty="0"/>
              <a:t>dovanų Kalėdų Senelis gali įdėti į tuščią kalėdinę kojinę?</a:t>
            </a:r>
            <a:r>
              <a:rPr lang="lt-LT" dirty="0" smtClean="0"/>
              <a:t/>
            </a:r>
            <a:br>
              <a:rPr lang="lt-LT" dirty="0" smtClean="0"/>
            </a:br>
            <a:r>
              <a:rPr lang="lt-LT" dirty="0" smtClean="0"/>
              <a:t/>
            </a:r>
            <a:br>
              <a:rPr lang="lt-LT" dirty="0" smtClean="0"/>
            </a:br>
            <a:endParaRPr lang="lt-LT" dirty="0" smtClean="0"/>
          </a:p>
          <a:p>
            <a:pPr marL="0" indent="0">
              <a:buNone/>
            </a:pPr>
            <a:r>
              <a:rPr lang="lt-LT" dirty="0" smtClean="0"/>
              <a:t/>
            </a:r>
            <a:br>
              <a:rPr lang="lt-LT" dirty="0" smtClean="0"/>
            </a:br>
            <a:r>
              <a:rPr lang="lt-LT" dirty="0" smtClean="0"/>
              <a:t/>
            </a:r>
            <a:br>
              <a:rPr lang="lt-LT" dirty="0" smtClean="0"/>
            </a:br>
            <a:endParaRPr lang="lt-LT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2437284" cy="1075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338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lt-LT" sz="4800" dirty="0" smtClean="0"/>
              <a:t>Tik vieną, nes </a:t>
            </a:r>
            <a:r>
              <a:rPr lang="lt-LT" sz="4800" dirty="0" err="1" smtClean="0"/>
              <a:t>idėjus</a:t>
            </a:r>
            <a:r>
              <a:rPr lang="lt-LT" sz="4800" dirty="0" smtClean="0"/>
              <a:t> vieną, kojinė tampa </a:t>
            </a:r>
            <a:r>
              <a:rPr lang="lt-LT" sz="4800" dirty="0" err="1" smtClean="0"/>
              <a:t>nebetuščia</a:t>
            </a:r>
            <a:r>
              <a:rPr lang="lt-LT" sz="4800" dirty="0" smtClean="0"/>
              <a:t>.</a:t>
            </a:r>
            <a:endParaRPr lang="lt-LT" sz="4800" dirty="0"/>
          </a:p>
        </p:txBody>
      </p:sp>
    </p:spTree>
    <p:extLst>
      <p:ext uri="{BB962C8B-B14F-4D97-AF65-F5344CB8AC3E}">
        <p14:creationId xmlns:p14="http://schemas.microsoft.com/office/powerpoint/2010/main" val="3693321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800" dirty="0" smtClean="0"/>
              <a:t>9 klausimas</a:t>
            </a:r>
            <a:endParaRPr lang="lt-LT" sz="48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lt-LT" dirty="0" smtClean="0"/>
          </a:p>
          <a:p>
            <a:r>
              <a:rPr lang="sv-SE" sz="4800" dirty="0" smtClean="0"/>
              <a:t>„</a:t>
            </a:r>
            <a:r>
              <a:rPr lang="sv-SE" sz="4800" dirty="0"/>
              <a:t>Tyli naktis, (...) naktis, viskas miega, tik dar vis...“ Koks žodis praleistas kalėdinės dainos „Tyli naktis“ tekste</a:t>
            </a:r>
            <a:r>
              <a:rPr lang="sv-SE" sz="4800" dirty="0" smtClean="0"/>
              <a:t>?</a:t>
            </a:r>
            <a:endParaRPr lang="lt-LT" sz="4800" dirty="0" smtClean="0"/>
          </a:p>
          <a:p>
            <a:endParaRPr lang="lt-LT" dirty="0"/>
          </a:p>
          <a:p>
            <a:pPr marL="0" indent="0">
              <a:buNone/>
            </a:pPr>
            <a:endParaRPr lang="lt-LT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60648"/>
            <a:ext cx="1285875" cy="141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074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lt-LT" dirty="0" smtClean="0"/>
          </a:p>
          <a:p>
            <a:pPr marL="0" indent="0" algn="ctr">
              <a:buNone/>
            </a:pPr>
            <a:r>
              <a:rPr lang="lt-LT" dirty="0" smtClean="0"/>
              <a:t>Parengė: Elena </a:t>
            </a:r>
            <a:r>
              <a:rPr lang="lt-LT" dirty="0" err="1" smtClean="0"/>
              <a:t>Abeciūnienė</a:t>
            </a:r>
            <a:r>
              <a:rPr lang="lt-LT" dirty="0" smtClean="0"/>
              <a:t>, </a:t>
            </a:r>
          </a:p>
          <a:p>
            <a:pPr marL="0" indent="0" algn="ctr">
              <a:buNone/>
            </a:pPr>
            <a:r>
              <a:rPr lang="lt-LT" dirty="0" smtClean="0"/>
              <a:t>pradinių klasių </a:t>
            </a:r>
            <a:r>
              <a:rPr lang="lt-LT" dirty="0" err="1" smtClean="0"/>
              <a:t>vyr</a:t>
            </a:r>
            <a:r>
              <a:rPr lang="lt-LT" dirty="0" smtClean="0"/>
              <a:t>. mokytoja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428236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lt-LT" sz="4800" dirty="0" smtClean="0"/>
          </a:p>
          <a:p>
            <a:pPr algn="ctr"/>
            <a:r>
              <a:rPr lang="lt-LT" sz="4800" dirty="0" smtClean="0"/>
              <a:t>Šventa</a:t>
            </a:r>
          </a:p>
        </p:txBody>
      </p:sp>
    </p:spTree>
    <p:extLst>
      <p:ext uri="{BB962C8B-B14F-4D97-AF65-F5344CB8AC3E}">
        <p14:creationId xmlns:p14="http://schemas.microsoft.com/office/powerpoint/2010/main" val="103424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800" dirty="0" smtClean="0"/>
              <a:t>10 klausimas</a:t>
            </a:r>
            <a:endParaRPr lang="lt-LT" sz="48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lt-LT" dirty="0" smtClean="0"/>
          </a:p>
          <a:p>
            <a:endParaRPr lang="lt-LT" sz="4800" dirty="0" smtClean="0"/>
          </a:p>
          <a:p>
            <a:r>
              <a:rPr lang="lt-LT" sz="4800" dirty="0" smtClean="0"/>
              <a:t>Koks yra tikrasis Kalėdų Senelio vardas?</a:t>
            </a:r>
            <a:r>
              <a:rPr lang="lt-LT" dirty="0" smtClean="0"/>
              <a:t/>
            </a:r>
            <a:br>
              <a:rPr lang="lt-LT" dirty="0" smtClean="0"/>
            </a:br>
            <a:r>
              <a:rPr lang="lt-LT" dirty="0" smtClean="0"/>
              <a:t/>
            </a:r>
            <a:br>
              <a:rPr lang="lt-LT" dirty="0" smtClean="0"/>
            </a:br>
            <a:endParaRPr lang="lt-LT" dirty="0" smtClean="0"/>
          </a:p>
          <a:p>
            <a:pPr marL="0" indent="0">
              <a:buNone/>
            </a:pPr>
            <a:r>
              <a:rPr lang="de-DE" dirty="0" smtClean="0"/>
              <a:t/>
            </a:r>
            <a:br>
              <a:rPr lang="de-DE" dirty="0" smtClean="0"/>
            </a:br>
            <a:endParaRPr lang="lt-LT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-22270"/>
            <a:ext cx="1993404" cy="1993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737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t-LT" sz="4800" dirty="0" smtClean="0"/>
              <a:t>Tikrasis Kalėdų senelio vardas yra  </a:t>
            </a:r>
            <a:r>
              <a:rPr lang="lt-LT" sz="4800" dirty="0" err="1" smtClean="0"/>
              <a:t>Joulupukki</a:t>
            </a:r>
            <a:r>
              <a:rPr lang="lt-LT" sz="4800" dirty="0" smtClean="0"/>
              <a:t> (Suomijos senelis).</a:t>
            </a:r>
            <a:r>
              <a:rPr lang="de-DE" dirty="0" smtClean="0"/>
              <a:t/>
            </a:r>
            <a:br>
              <a:rPr lang="de-DE" dirty="0" smtClean="0"/>
            </a:b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722824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800" dirty="0" smtClean="0"/>
              <a:t>11 klausimas</a:t>
            </a:r>
            <a:endParaRPr lang="lt-LT" sz="48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t-LT" dirty="0" smtClean="0"/>
          </a:p>
          <a:p>
            <a:endParaRPr lang="lt-LT" dirty="0"/>
          </a:p>
          <a:p>
            <a:r>
              <a:rPr lang="lt-LT" sz="4800" dirty="0" smtClean="0"/>
              <a:t>Ką </a:t>
            </a:r>
            <a:r>
              <a:rPr lang="lt-LT" sz="4800" dirty="0"/>
              <a:t>turi </a:t>
            </a:r>
            <a:r>
              <a:rPr lang="lt-LT" sz="4800" dirty="0" smtClean="0"/>
              <a:t>gruodis, </a:t>
            </a:r>
            <a:r>
              <a:rPr lang="lt-LT" sz="4800" dirty="0"/>
              <a:t>ko neturi kiti mėnesiai</a:t>
            </a:r>
            <a:r>
              <a:rPr lang="lt-LT" sz="4800" dirty="0" smtClean="0"/>
              <a:t>?</a:t>
            </a:r>
          </a:p>
          <a:p>
            <a:pPr marL="0" indent="0">
              <a:buNone/>
            </a:pPr>
            <a:endParaRPr lang="lt-LT" dirty="0" smtClean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439"/>
            <a:ext cx="1682127" cy="1889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29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t-LT" sz="4800" dirty="0" smtClean="0"/>
          </a:p>
          <a:p>
            <a:r>
              <a:rPr lang="lt-LT" sz="4800" dirty="0" smtClean="0"/>
              <a:t>Gruodis turi dvibalsį  –</a:t>
            </a:r>
            <a:r>
              <a:rPr lang="lt-LT" sz="4800" dirty="0" err="1" smtClean="0"/>
              <a:t>uo-.</a:t>
            </a:r>
            <a:endParaRPr lang="lt-LT" sz="4800" dirty="0" smtClean="0"/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93063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800" dirty="0" smtClean="0"/>
              <a:t>12 klausimas</a:t>
            </a:r>
            <a:endParaRPr lang="lt-LT" sz="48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t-LT" dirty="0" smtClean="0"/>
          </a:p>
          <a:p>
            <a:r>
              <a:rPr lang="lt-LT" sz="4800" dirty="0" smtClean="0"/>
              <a:t>Ką </a:t>
            </a:r>
            <a:r>
              <a:rPr lang="lt-LT" sz="4800" dirty="0"/>
              <a:t>sniego senis valgo pusryčiams?</a:t>
            </a:r>
            <a:r>
              <a:rPr lang="lt-LT" dirty="0" smtClean="0"/>
              <a:t/>
            </a:r>
            <a:br>
              <a:rPr lang="lt-LT" dirty="0" smtClean="0"/>
            </a:br>
            <a:r>
              <a:rPr lang="lt-LT" dirty="0" smtClean="0"/>
              <a:t/>
            </a:r>
            <a:br>
              <a:rPr lang="lt-LT" dirty="0" smtClean="0"/>
            </a:br>
            <a:endParaRPr lang="lt-LT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6" y="7461448"/>
            <a:ext cx="38571936" cy="25714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2151897" cy="15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177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t-LT" sz="4800" dirty="0" smtClean="0"/>
          </a:p>
          <a:p>
            <a:r>
              <a:rPr lang="lt-LT" sz="4800" dirty="0" smtClean="0"/>
              <a:t>Pusryčiams sniego senis valgo snaiges.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334870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800" dirty="0" smtClean="0"/>
              <a:t>13 klausimas</a:t>
            </a:r>
            <a:endParaRPr lang="lt-LT" sz="48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lt-LT" sz="4800" dirty="0" smtClean="0"/>
          </a:p>
          <a:p>
            <a:r>
              <a:rPr lang="lt-LT" sz="4800" dirty="0" smtClean="0"/>
              <a:t>Kaip </a:t>
            </a:r>
            <a:r>
              <a:rPr lang="lt-LT" sz="4800" dirty="0"/>
              <a:t>sniego senis gali numesti svorio? </a:t>
            </a:r>
            <a:r>
              <a:rPr lang="lt-LT" sz="4800" dirty="0" smtClean="0"/>
              <a:t/>
            </a:r>
            <a:br>
              <a:rPr lang="lt-LT" sz="4800" dirty="0" smtClean="0"/>
            </a:br>
            <a:r>
              <a:rPr lang="lt-LT" sz="4800" dirty="0" smtClean="0"/>
              <a:t/>
            </a:r>
            <a:br>
              <a:rPr lang="lt-LT" sz="4800" dirty="0" smtClean="0"/>
            </a:br>
            <a:endParaRPr lang="lt-LT" sz="4800" dirty="0" smtClean="0"/>
          </a:p>
          <a:p>
            <a:pPr marL="0" indent="0">
              <a:buNone/>
            </a:pPr>
            <a:r>
              <a:rPr lang="lt-LT" sz="4800" dirty="0" smtClean="0"/>
              <a:t/>
            </a:r>
            <a:br>
              <a:rPr lang="lt-LT" sz="4800" dirty="0" smtClean="0"/>
            </a:br>
            <a:r>
              <a:rPr lang="lt-LT" sz="4800" dirty="0" smtClean="0"/>
              <a:t/>
            </a:r>
            <a:br>
              <a:rPr lang="lt-LT" sz="4800" dirty="0" smtClean="0"/>
            </a:br>
            <a:endParaRPr lang="lt-LT" sz="4800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0648"/>
            <a:ext cx="910791" cy="1561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324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lt-LT" sz="4800" dirty="0" smtClean="0"/>
          </a:p>
          <a:p>
            <a:r>
              <a:rPr lang="lt-LT" sz="4800" dirty="0" smtClean="0"/>
              <a:t>Jis tikrai jo numes, kai tik atšils orai. </a:t>
            </a:r>
            <a:endParaRPr lang="lt-LT" sz="4800" dirty="0"/>
          </a:p>
        </p:txBody>
      </p:sp>
    </p:spTree>
    <p:extLst>
      <p:ext uri="{BB962C8B-B14F-4D97-AF65-F5344CB8AC3E}">
        <p14:creationId xmlns:p14="http://schemas.microsoft.com/office/powerpoint/2010/main" val="355723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800" dirty="0" smtClean="0"/>
              <a:t>14 klausimas</a:t>
            </a:r>
            <a:endParaRPr lang="lt-LT" sz="48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lt-LT" dirty="0" smtClean="0"/>
          </a:p>
          <a:p>
            <a:endParaRPr lang="lt-LT" sz="4800" dirty="0" smtClean="0"/>
          </a:p>
          <a:p>
            <a:r>
              <a:rPr lang="lt-LT" sz="4800" dirty="0" smtClean="0"/>
              <a:t>Ką </a:t>
            </a:r>
            <a:r>
              <a:rPr lang="lt-LT" sz="4800" dirty="0"/>
              <a:t>didelė žvakė pasako mažai žvakutei?</a:t>
            </a:r>
            <a:r>
              <a:rPr lang="lt-LT" dirty="0" smtClean="0"/>
              <a:t/>
            </a:r>
            <a:br>
              <a:rPr lang="lt-LT" dirty="0" smtClean="0"/>
            </a:br>
            <a:r>
              <a:rPr lang="lt-LT" dirty="0" smtClean="0"/>
              <a:t/>
            </a:r>
            <a:br>
              <a:rPr lang="lt-LT" dirty="0" smtClean="0"/>
            </a:br>
            <a:endParaRPr lang="lt-LT" dirty="0" smtClean="0"/>
          </a:p>
          <a:p>
            <a:pPr marL="0" indent="0">
              <a:buNone/>
            </a:pPr>
            <a:r>
              <a:rPr lang="lt-LT" dirty="0" smtClean="0"/>
              <a:t/>
            </a:r>
            <a:br>
              <a:rPr lang="lt-LT" dirty="0" smtClean="0"/>
            </a:br>
            <a:r>
              <a:rPr lang="lt-LT" dirty="0" smtClean="0"/>
              <a:t/>
            </a:r>
            <a:br>
              <a:rPr lang="lt-LT" dirty="0" smtClean="0"/>
            </a:br>
            <a:endParaRPr lang="lt-LT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-121002"/>
            <a:ext cx="1657101" cy="214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129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dirty="0" smtClean="0"/>
              <a:t/>
            </a:r>
            <a:br>
              <a:rPr lang="lt-LT" dirty="0" smtClean="0"/>
            </a:br>
            <a:r>
              <a:rPr lang="lt-LT" dirty="0" smtClean="0"/>
              <a:t>1 </a:t>
            </a:r>
            <a:r>
              <a:rPr lang="lt-LT" sz="5300" dirty="0" smtClean="0"/>
              <a:t>klausimas</a:t>
            </a:r>
            <a:endParaRPr lang="lt-LT" sz="53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lt-LT" sz="4800" dirty="0" smtClean="0"/>
          </a:p>
          <a:p>
            <a:r>
              <a:rPr lang="lt-LT" sz="4800" dirty="0" smtClean="0"/>
              <a:t>Kokia šventė yra Kalėdos?</a:t>
            </a:r>
          </a:p>
          <a:p>
            <a:endParaRPr lang="lt-LT" sz="4800" dirty="0" smtClean="0"/>
          </a:p>
          <a:p>
            <a:pPr marL="0" indent="0">
              <a:buNone/>
            </a:pPr>
            <a:endParaRPr lang="lt-LT" sz="48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245" y="78844"/>
            <a:ext cx="1998324" cy="1749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91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lt-LT" sz="4800" dirty="0" smtClean="0"/>
          </a:p>
          <a:p>
            <a:pPr algn="ctr"/>
            <a:r>
              <a:rPr lang="lt-LT" sz="4800" dirty="0" smtClean="0"/>
              <a:t>„Aš šį vakarą išeinu“! </a:t>
            </a:r>
            <a:endParaRPr lang="lt-LT" sz="4800" dirty="0"/>
          </a:p>
        </p:txBody>
      </p:sp>
    </p:spTree>
    <p:extLst>
      <p:ext uri="{BB962C8B-B14F-4D97-AF65-F5344CB8AC3E}">
        <p14:creationId xmlns:p14="http://schemas.microsoft.com/office/powerpoint/2010/main" val="66245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800" dirty="0" smtClean="0"/>
              <a:t>15 klausimas</a:t>
            </a:r>
            <a:endParaRPr lang="lt-LT" sz="48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t-LT" dirty="0" smtClean="0"/>
          </a:p>
          <a:p>
            <a:r>
              <a:rPr lang="lt-LT" sz="4800" dirty="0" smtClean="0"/>
              <a:t>Pasakykite 3 patiekalus, kurie būtinai turi būti  ant Kūčių stalo?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2843808" cy="1055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138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t-LT" dirty="0" smtClean="0"/>
          </a:p>
          <a:p>
            <a:pPr algn="ctr"/>
            <a:r>
              <a:rPr lang="lt-LT" sz="4800" dirty="0" err="1" smtClean="0"/>
              <a:t>Kūčiukai</a:t>
            </a:r>
            <a:r>
              <a:rPr lang="lt-LT" sz="4800" dirty="0" smtClean="0"/>
              <a:t>, aguonpienis, kisielius, silkė...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81334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800" dirty="0" smtClean="0">
                <a:latin typeface="+mn-lt"/>
                <a:cs typeface="Times New Roman" pitchFamily="18" charset="0"/>
              </a:rPr>
              <a:t>Kaip sekėsi?</a:t>
            </a:r>
            <a:endParaRPr lang="lt-LT" sz="4800" dirty="0">
              <a:latin typeface="+mn-lt"/>
              <a:cs typeface="Times New Roman" pitchFamily="18" charset="0"/>
            </a:endParaRPr>
          </a:p>
        </p:txBody>
      </p:sp>
      <p:pic>
        <p:nvPicPr>
          <p:cNvPr id="1638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620" y="2060848"/>
            <a:ext cx="7068786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518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lt-LT" sz="4800" dirty="0" smtClean="0"/>
              <a:t>Kalėdos – tai Kūdikėlio Jėzaus gimimo šventė.</a:t>
            </a:r>
            <a:endParaRPr lang="lt-LT" sz="4800" dirty="0"/>
          </a:p>
        </p:txBody>
      </p:sp>
    </p:spTree>
    <p:extLst>
      <p:ext uri="{BB962C8B-B14F-4D97-AF65-F5344CB8AC3E}">
        <p14:creationId xmlns:p14="http://schemas.microsoft.com/office/powerpoint/2010/main" val="2558817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800" dirty="0"/>
              <a:t>2</a:t>
            </a:r>
            <a:r>
              <a:rPr lang="lt-LT" sz="4800" dirty="0" smtClean="0"/>
              <a:t> klausimas</a:t>
            </a:r>
            <a:endParaRPr lang="lt-LT" sz="48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lt-LT" sz="4800" dirty="0" smtClean="0"/>
          </a:p>
          <a:p>
            <a:r>
              <a:rPr lang="lt-LT" sz="4800" dirty="0" smtClean="0"/>
              <a:t>Kada švenčiamos Kalėdos?</a:t>
            </a:r>
          </a:p>
          <a:p>
            <a:pPr marL="0" indent="0">
              <a:buNone/>
            </a:pPr>
            <a:endParaRPr lang="lt-LT" sz="4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40880"/>
            <a:ext cx="1656184" cy="1255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947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lt-LT" sz="4800" dirty="0" smtClean="0"/>
              <a:t>Kalėdos švenčiamos gruodžio 25, 26 dienomis.</a:t>
            </a:r>
          </a:p>
          <a:p>
            <a:endParaRPr lang="lt-LT" sz="4800" dirty="0"/>
          </a:p>
        </p:txBody>
      </p:sp>
    </p:spTree>
    <p:extLst>
      <p:ext uri="{BB962C8B-B14F-4D97-AF65-F5344CB8AC3E}">
        <p14:creationId xmlns:p14="http://schemas.microsoft.com/office/powerpoint/2010/main" val="324586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800" dirty="0" smtClean="0"/>
              <a:t>3 klausimas</a:t>
            </a:r>
            <a:endParaRPr lang="lt-LT" sz="48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498432" y="1628800"/>
            <a:ext cx="8229600" cy="4525963"/>
          </a:xfrm>
        </p:spPr>
        <p:txBody>
          <a:bodyPr/>
          <a:lstStyle/>
          <a:p>
            <a:endParaRPr lang="lt-LT" dirty="0" smtClean="0"/>
          </a:p>
          <a:p>
            <a:r>
              <a:rPr lang="lt-LT" sz="4800" dirty="0" smtClean="0"/>
              <a:t>Kas bando sutrukdyti ateiti Kalėdoms? Vis bando jas pavogti?</a:t>
            </a:r>
          </a:p>
          <a:p>
            <a:pPr marL="0" indent="0">
              <a:buNone/>
            </a:pPr>
            <a:endParaRPr lang="lt-LT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86636">
            <a:off x="832742" y="254879"/>
            <a:ext cx="1506106" cy="1610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747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t-LT" sz="4800" dirty="0" smtClean="0"/>
              <a:t>Kalėdas pavogti bando </a:t>
            </a:r>
            <a:r>
              <a:rPr lang="lt-LT" sz="4800" dirty="0" err="1" smtClean="0"/>
              <a:t>Grinčas</a:t>
            </a:r>
            <a:r>
              <a:rPr lang="lt-LT" sz="4800" dirty="0" smtClean="0"/>
              <a:t>.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389785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ntraštė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800" dirty="0" smtClean="0"/>
              <a:t>4 klausimas</a:t>
            </a:r>
            <a:endParaRPr lang="lt-LT" sz="4800" dirty="0"/>
          </a:p>
        </p:txBody>
      </p:sp>
      <p:sp>
        <p:nvSpPr>
          <p:cNvPr id="5" name="Turinio vietos rezervavimo ženklas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t-LT" dirty="0" smtClean="0"/>
          </a:p>
          <a:p>
            <a:r>
              <a:rPr lang="lt-LT" sz="4800" dirty="0" smtClean="0"/>
              <a:t>Kodėl Kalėdų Seneliu turi būti vyras?</a:t>
            </a:r>
          </a:p>
          <a:p>
            <a:pPr marL="0" indent="0">
              <a:buNone/>
            </a:pPr>
            <a:endParaRPr lang="lt-LT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8640"/>
            <a:ext cx="1080119" cy="1375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651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268</Words>
  <Application>Microsoft Office PowerPoint</Application>
  <PresentationFormat>Demonstracija ekrane (4:3)</PresentationFormat>
  <Paragraphs>80</Paragraphs>
  <Slides>33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Skaidrių pavadinimai</vt:lpstr>
      </vt:variant>
      <vt:variant>
        <vt:i4>33</vt:i4>
      </vt:variant>
    </vt:vector>
  </HeadingPairs>
  <TitlesOfParts>
    <vt:vector size="34" baseType="lpstr">
      <vt:lpstr>Office tema</vt:lpstr>
      <vt:lpstr>KALĖDINIS PROTMŪŠIS</vt:lpstr>
      <vt:lpstr>PowerPoint pristatymas</vt:lpstr>
      <vt:lpstr> 1 klausimas</vt:lpstr>
      <vt:lpstr>PowerPoint pristatymas</vt:lpstr>
      <vt:lpstr>2 klausimas</vt:lpstr>
      <vt:lpstr>PowerPoint pristatymas</vt:lpstr>
      <vt:lpstr>3 klausimas</vt:lpstr>
      <vt:lpstr>PowerPoint pristatymas</vt:lpstr>
      <vt:lpstr>4 klausimas</vt:lpstr>
      <vt:lpstr>PowerPoint pristatymas</vt:lpstr>
      <vt:lpstr>5 klausimas</vt:lpstr>
      <vt:lpstr>PowerPoint pristatymas</vt:lpstr>
      <vt:lpstr>6 klausimas</vt:lpstr>
      <vt:lpstr>PowerPoint pristatymas</vt:lpstr>
      <vt:lpstr>7 klausimas</vt:lpstr>
      <vt:lpstr>PowerPoint pristatymas</vt:lpstr>
      <vt:lpstr>8 klausimas</vt:lpstr>
      <vt:lpstr>PowerPoint pristatymas</vt:lpstr>
      <vt:lpstr>9 klausimas</vt:lpstr>
      <vt:lpstr>PowerPoint pristatymas</vt:lpstr>
      <vt:lpstr>10 klausimas</vt:lpstr>
      <vt:lpstr>PowerPoint pristatymas</vt:lpstr>
      <vt:lpstr>11 klausimas</vt:lpstr>
      <vt:lpstr>PowerPoint pristatymas</vt:lpstr>
      <vt:lpstr>12 klausimas</vt:lpstr>
      <vt:lpstr>PowerPoint pristatymas</vt:lpstr>
      <vt:lpstr>13 klausimas</vt:lpstr>
      <vt:lpstr>PowerPoint pristatymas</vt:lpstr>
      <vt:lpstr>14 klausimas</vt:lpstr>
      <vt:lpstr>PowerPoint pristatymas</vt:lpstr>
      <vt:lpstr>15 klausimas</vt:lpstr>
      <vt:lpstr>PowerPoint pristatymas</vt:lpstr>
      <vt:lpstr>Kaip sekėsi?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KALĖDINIS PROTMŪŠIS</dc:title>
  <dc:creator>Elena</dc:creator>
  <cp:lastModifiedBy>Elena</cp:lastModifiedBy>
  <cp:revision>29</cp:revision>
  <dcterms:created xsi:type="dcterms:W3CDTF">2021-12-18T16:49:34Z</dcterms:created>
  <dcterms:modified xsi:type="dcterms:W3CDTF">2021-12-19T16:33:30Z</dcterms:modified>
</cp:coreProperties>
</file>