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68" r:id="rId3"/>
    <p:sldId id="267" r:id="rId4"/>
    <p:sldId id="257" r:id="rId5"/>
    <p:sldId id="264" r:id="rId6"/>
    <p:sldId id="263" r:id="rId7"/>
    <p:sldId id="262" r:id="rId8"/>
    <p:sldId id="261" r:id="rId9"/>
    <p:sldId id="265" r:id="rId10"/>
  </p:sldIdLst>
  <p:sldSz cx="9144000" cy="6858000" type="screen4x3"/>
  <p:notesSz cx="6858000" cy="9144000"/>
  <p:defaultTextStyle>
    <a:defPPr>
      <a:defRPr lang="lt-L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42" d="100"/>
          <a:sy n="42" d="100"/>
        </p:scale>
        <p:origin x="-739" y="-8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Pavadinimo skaidr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lt-LT" smtClean="0"/>
              <a:t>Spustelėję redag. ruoš. pavad. stilių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lt-LT" smtClean="0"/>
              <a:t>Spustelėję redag. ruoš. paantrš. stilių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2208C9-C984-4E05-B893-2BC54AE47824}" type="datetimeFigureOut">
              <a:rPr lang="lt-LT" smtClean="0"/>
              <a:t>2026-06-16</a:t>
            </a:fld>
            <a:endParaRPr lang="lt-L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t-L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14CAA1-27BF-45CB-B954-3BD10762E9D7}" type="slidenum">
              <a:rPr lang="lt-LT" smtClean="0"/>
              <a:t>‹#›</a:t>
            </a:fld>
            <a:endParaRPr lang="lt-LT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Pavadinimas ir vertikalus tekst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t-LT" smtClean="0"/>
              <a:t>Spustelėję redag. ruoš. pavad. stilių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lt-LT" smtClean="0"/>
              <a:t>Spustelėję redag. ruoš. teksto stilių</a:t>
            </a:r>
          </a:p>
          <a:p>
            <a:pPr lvl="1"/>
            <a:r>
              <a:rPr lang="lt-LT" smtClean="0"/>
              <a:t>Antras lygmuo</a:t>
            </a:r>
          </a:p>
          <a:p>
            <a:pPr lvl="2"/>
            <a:r>
              <a:rPr lang="lt-LT" smtClean="0"/>
              <a:t>Trečias lygmuo</a:t>
            </a:r>
          </a:p>
          <a:p>
            <a:pPr lvl="3"/>
            <a:r>
              <a:rPr lang="lt-LT" smtClean="0"/>
              <a:t>Ketvirtas lygmuo</a:t>
            </a:r>
          </a:p>
          <a:p>
            <a:pPr lvl="4"/>
            <a:r>
              <a:rPr lang="lt-LT" smtClean="0"/>
              <a:t>Penktas lygmuo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2208C9-C984-4E05-B893-2BC54AE47824}" type="datetimeFigureOut">
              <a:rPr lang="lt-LT" smtClean="0"/>
              <a:t>2026-06-16</a:t>
            </a:fld>
            <a:endParaRPr lang="lt-L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t-L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14CAA1-27BF-45CB-B954-3BD10762E9D7}" type="slidenum">
              <a:rPr lang="lt-LT" smtClean="0"/>
              <a:t>‹#›</a:t>
            </a:fld>
            <a:endParaRPr lang="lt-LT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kalus pavadinimas ir tekst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2208C9-C984-4E05-B893-2BC54AE47824}" type="datetimeFigureOut">
              <a:rPr lang="lt-LT" smtClean="0"/>
              <a:t>2026-06-16</a:t>
            </a:fld>
            <a:endParaRPr lang="lt-L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t-L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14CAA1-27BF-45CB-B954-3BD10762E9D7}" type="slidenum">
              <a:rPr lang="lt-LT" smtClean="0"/>
              <a:t>‹#›</a:t>
            </a:fld>
            <a:endParaRPr lang="lt-LT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lt-LT" smtClean="0"/>
              <a:t>Spustelėję redag. ruoš. pavad. stilių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lt-LT" smtClean="0"/>
              <a:t>Spustelėję redag. ruoš. teksto stilių</a:t>
            </a:r>
          </a:p>
          <a:p>
            <a:pPr lvl="1"/>
            <a:r>
              <a:rPr lang="lt-LT" smtClean="0"/>
              <a:t>Antras lygmuo</a:t>
            </a:r>
          </a:p>
          <a:p>
            <a:pPr lvl="2"/>
            <a:r>
              <a:rPr lang="lt-LT" smtClean="0"/>
              <a:t>Trečias lygmuo</a:t>
            </a:r>
          </a:p>
          <a:p>
            <a:pPr lvl="3"/>
            <a:r>
              <a:rPr lang="lt-LT" smtClean="0"/>
              <a:t>Ketvirtas lygmuo</a:t>
            </a:r>
          </a:p>
          <a:p>
            <a:pPr lvl="4"/>
            <a:r>
              <a:rPr lang="lt-LT" smtClean="0"/>
              <a:t>Penktas lygmuo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Pavadinimas ir turiny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lt-LT" smtClean="0"/>
              <a:t>Spustelėję redag. ruoš. teksto stilių</a:t>
            </a:r>
          </a:p>
          <a:p>
            <a:pPr lvl="1"/>
            <a:r>
              <a:rPr lang="lt-LT" smtClean="0"/>
              <a:t>Antras lygmuo</a:t>
            </a:r>
          </a:p>
          <a:p>
            <a:pPr lvl="2"/>
            <a:r>
              <a:rPr lang="lt-LT" smtClean="0"/>
              <a:t>Trečias lygmuo</a:t>
            </a:r>
          </a:p>
          <a:p>
            <a:pPr lvl="3"/>
            <a:r>
              <a:rPr lang="lt-LT" smtClean="0"/>
              <a:t>Ketvirtas lygmuo</a:t>
            </a:r>
          </a:p>
          <a:p>
            <a:pPr lvl="4"/>
            <a:r>
              <a:rPr lang="lt-LT" smtClean="0"/>
              <a:t>Penktas lygmuo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2208C9-C984-4E05-B893-2BC54AE47824}" type="datetimeFigureOut">
              <a:rPr lang="lt-LT" smtClean="0"/>
              <a:t>2026-06-16</a:t>
            </a:fld>
            <a:endParaRPr lang="lt-L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t-L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14CAA1-27BF-45CB-B954-3BD10762E9D7}" type="slidenum">
              <a:rPr lang="lt-LT" smtClean="0"/>
              <a:t>‹#›</a:t>
            </a:fld>
            <a:endParaRPr lang="lt-LT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t-LT" smtClean="0"/>
              <a:t>Spustelėję redag. ruoš. pavad. stilių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kcijos antrašt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lt-LT" smtClean="0"/>
              <a:t>Spustelėję redag. ruoš. pavad. stilių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lt-LT" smtClean="0"/>
              <a:t>Spustelėję redag. ruoš. teksto stilių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2208C9-C984-4E05-B893-2BC54AE47824}" type="datetimeFigureOut">
              <a:rPr lang="lt-LT" smtClean="0"/>
              <a:t>2026-06-16</a:t>
            </a:fld>
            <a:endParaRPr lang="lt-L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t-L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14CAA1-27BF-45CB-B954-3BD10762E9D7}" type="slidenum">
              <a:rPr lang="lt-LT" smtClean="0"/>
              <a:t>‹#›</a:t>
            </a:fld>
            <a:endParaRPr lang="lt-LT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 turinia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t-LT" smtClean="0"/>
              <a:t>Spustelėję redag. ruoš. pavad. stilių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2208C9-C984-4E05-B893-2BC54AE47824}" type="datetimeFigureOut">
              <a:rPr lang="lt-LT" smtClean="0"/>
              <a:t>2026-06-16</a:t>
            </a:fld>
            <a:endParaRPr lang="lt-L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t-L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14CAA1-27BF-45CB-B954-3BD10762E9D7}" type="slidenum">
              <a:rPr lang="lt-LT" smtClean="0"/>
              <a:t>‹#›</a:t>
            </a:fld>
            <a:endParaRPr lang="lt-LT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lt-LT" smtClean="0"/>
              <a:t>Spustelėję redag. ruoš. teksto stilių</a:t>
            </a:r>
          </a:p>
          <a:p>
            <a:pPr lvl="1"/>
            <a:r>
              <a:rPr lang="lt-LT" smtClean="0"/>
              <a:t>Antras lygmuo</a:t>
            </a:r>
          </a:p>
          <a:p>
            <a:pPr lvl="2"/>
            <a:r>
              <a:rPr lang="lt-LT" smtClean="0"/>
              <a:t>Trečias lygmuo</a:t>
            </a:r>
          </a:p>
          <a:p>
            <a:pPr lvl="3"/>
            <a:r>
              <a:rPr lang="lt-LT" smtClean="0"/>
              <a:t>Ketvirtas lygmuo</a:t>
            </a:r>
          </a:p>
          <a:p>
            <a:pPr lvl="4"/>
            <a:r>
              <a:rPr lang="lt-LT" smtClean="0"/>
              <a:t>Penktas lygmuo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lt-LT" smtClean="0"/>
              <a:t>Spustelėję redag. ruoš. teksto stilių</a:t>
            </a:r>
          </a:p>
          <a:p>
            <a:pPr lvl="1"/>
            <a:r>
              <a:rPr lang="lt-LT" smtClean="0"/>
              <a:t>Antras lygmuo</a:t>
            </a:r>
          </a:p>
          <a:p>
            <a:pPr lvl="2"/>
            <a:r>
              <a:rPr lang="lt-LT" smtClean="0"/>
              <a:t>Trečias lygmuo</a:t>
            </a:r>
          </a:p>
          <a:p>
            <a:pPr lvl="3"/>
            <a:r>
              <a:rPr lang="lt-LT" smtClean="0"/>
              <a:t>Ketvirtas lygmuo</a:t>
            </a:r>
          </a:p>
          <a:p>
            <a:pPr lvl="4"/>
            <a:r>
              <a:rPr lang="lt-LT" smtClean="0"/>
              <a:t>Penktas lygmuo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Lyginim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lt-LT" smtClean="0"/>
              <a:t>Spustelėję redag. ruoš. pavad. stilių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lt-LT" smtClean="0"/>
              <a:t>Spustelėję redag. ruoš. teksto stilių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lt-LT" smtClean="0"/>
              <a:t>Spustelėję redag. ruoš. teksto stilių</a:t>
            </a:r>
          </a:p>
          <a:p>
            <a:pPr lvl="1"/>
            <a:r>
              <a:rPr lang="lt-LT" smtClean="0"/>
              <a:t>Antras lygmuo</a:t>
            </a:r>
          </a:p>
          <a:p>
            <a:pPr lvl="2"/>
            <a:r>
              <a:rPr lang="lt-LT" smtClean="0"/>
              <a:t>Trečias lygmuo</a:t>
            </a:r>
          </a:p>
          <a:p>
            <a:pPr lvl="3"/>
            <a:r>
              <a:rPr lang="lt-LT" smtClean="0"/>
              <a:t>Ketvirtas lygmuo</a:t>
            </a:r>
          </a:p>
          <a:p>
            <a:pPr lvl="4"/>
            <a:r>
              <a:rPr lang="lt-LT" smtClean="0"/>
              <a:t>Penktas lygmuo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lt-LT" smtClean="0"/>
              <a:t>Spustelėję redag. ruoš. teksto stilių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lt-LT" smtClean="0"/>
              <a:t>Spustelėję redag. ruoš. teksto stilių</a:t>
            </a:r>
          </a:p>
          <a:p>
            <a:pPr lvl="1"/>
            <a:r>
              <a:rPr lang="lt-LT" smtClean="0"/>
              <a:t>Antras lygmuo</a:t>
            </a:r>
          </a:p>
          <a:p>
            <a:pPr lvl="2"/>
            <a:r>
              <a:rPr lang="lt-LT" smtClean="0"/>
              <a:t>Trečias lygmuo</a:t>
            </a:r>
          </a:p>
          <a:p>
            <a:pPr lvl="3"/>
            <a:r>
              <a:rPr lang="lt-LT" smtClean="0"/>
              <a:t>Ketvirtas lygmuo</a:t>
            </a:r>
          </a:p>
          <a:p>
            <a:pPr lvl="4"/>
            <a:r>
              <a:rPr lang="lt-LT" smtClean="0"/>
              <a:t>Penktas lygmuo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2208C9-C984-4E05-B893-2BC54AE47824}" type="datetimeFigureOut">
              <a:rPr lang="lt-LT" smtClean="0"/>
              <a:t>2026-06-16</a:t>
            </a:fld>
            <a:endParaRPr lang="lt-LT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t-LT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14CAA1-27BF-45CB-B954-3BD10762E9D7}" type="slidenum">
              <a:rPr lang="lt-LT" smtClean="0"/>
              <a:t>‹#›</a:t>
            </a:fld>
            <a:endParaRPr lang="lt-LT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k pavadinim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t-LT" smtClean="0"/>
              <a:t>Spustelėję redag. ruoš. pavad. stilių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2208C9-C984-4E05-B893-2BC54AE47824}" type="datetimeFigureOut">
              <a:rPr lang="lt-LT" smtClean="0"/>
              <a:t>2026-06-16</a:t>
            </a:fld>
            <a:endParaRPr lang="lt-LT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t-LT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14CAA1-27BF-45CB-B954-3BD10762E9D7}" type="slidenum">
              <a:rPr lang="lt-LT" smtClean="0"/>
              <a:t>‹#›</a:t>
            </a:fld>
            <a:endParaRPr lang="lt-LT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Tušč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2208C9-C984-4E05-B893-2BC54AE47824}" type="datetimeFigureOut">
              <a:rPr lang="lt-LT" smtClean="0"/>
              <a:t>2026-06-16</a:t>
            </a:fld>
            <a:endParaRPr lang="lt-LT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t-LT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14CAA1-27BF-45CB-B954-3BD10762E9D7}" type="slidenum">
              <a:rPr lang="lt-LT" smtClean="0"/>
              <a:t>‹#›</a:t>
            </a:fld>
            <a:endParaRPr lang="lt-LT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Turinys ir antrašt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2208C9-C984-4E05-B893-2BC54AE47824}" type="datetimeFigureOut">
              <a:rPr lang="lt-LT" smtClean="0"/>
              <a:t>2026-06-16</a:t>
            </a:fld>
            <a:endParaRPr lang="lt-L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t-L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14CAA1-27BF-45CB-B954-3BD10762E9D7}" type="slidenum">
              <a:rPr lang="lt-LT" smtClean="0"/>
              <a:t>‹#›</a:t>
            </a:fld>
            <a:endParaRPr lang="lt-LT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lt-LT" smtClean="0"/>
              <a:t>Spustelėję redag. ruoš. teksto stilių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lt-LT" smtClean="0"/>
              <a:t>Spustelėję redag. ruoš. pavad. stilių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lt-LT" smtClean="0"/>
              <a:t>Spustelėję redag. ruoš. teksto stilių</a:t>
            </a:r>
          </a:p>
          <a:p>
            <a:pPr lvl="1"/>
            <a:r>
              <a:rPr lang="lt-LT" smtClean="0"/>
              <a:t>Antras lygmuo</a:t>
            </a:r>
          </a:p>
          <a:p>
            <a:pPr lvl="2"/>
            <a:r>
              <a:rPr lang="lt-LT" smtClean="0"/>
              <a:t>Trečias lygmuo</a:t>
            </a:r>
          </a:p>
          <a:p>
            <a:pPr lvl="3"/>
            <a:r>
              <a:rPr lang="lt-LT" smtClean="0"/>
              <a:t>Ketvirtas lygmuo</a:t>
            </a:r>
          </a:p>
          <a:p>
            <a:pPr lvl="4"/>
            <a:r>
              <a:rPr lang="lt-LT" smtClean="0"/>
              <a:t>Penktas lygmuo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aveikslėlis ir antrašt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lt-LT" smtClean="0"/>
              <a:t>Spustelėję redag. ruoš. pavad. stilių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lt-LT" smtClean="0"/>
              <a:t>Spustelėję redag. ruoš. teksto stilių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2208C9-C984-4E05-B893-2BC54AE47824}" type="datetimeFigureOut">
              <a:rPr lang="lt-LT" smtClean="0"/>
              <a:t>2026-06-16</a:t>
            </a:fld>
            <a:endParaRPr lang="lt-L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t-L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14CAA1-27BF-45CB-B954-3BD10762E9D7}" type="slidenum">
              <a:rPr lang="lt-LT" smtClean="0"/>
              <a:t>‹#›</a:t>
            </a:fld>
            <a:endParaRPr lang="lt-LT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lt-LT" smtClean="0"/>
              <a:t>Spustelėkite piktogr. norėdami įtraukti pav.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lt-LT" smtClean="0"/>
              <a:t>Spustelėję redag. ruoš. pavad. stilių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252208C9-C984-4E05-B893-2BC54AE47824}" type="datetimeFigureOut">
              <a:rPr lang="lt-LT" smtClean="0"/>
              <a:t>2026-06-16</a:t>
            </a:fld>
            <a:endParaRPr lang="lt-L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lt-L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6414CAA1-27BF-45CB-B954-3BD10762E9D7}" type="slidenum">
              <a:rPr lang="lt-LT" smtClean="0"/>
              <a:t>‹#›</a:t>
            </a:fld>
            <a:endParaRPr lang="lt-LT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lt-LT" smtClean="0"/>
              <a:t>Spustelėję redag. ruoš. teksto stilių</a:t>
            </a:r>
          </a:p>
          <a:p>
            <a:pPr lvl="1"/>
            <a:r>
              <a:rPr lang="lt-LT" smtClean="0"/>
              <a:t>Antras lygmuo</a:t>
            </a:r>
          </a:p>
          <a:p>
            <a:pPr lvl="2"/>
            <a:r>
              <a:rPr lang="lt-LT" smtClean="0"/>
              <a:t>Trečias lygmuo</a:t>
            </a:r>
          </a:p>
          <a:p>
            <a:pPr lvl="3"/>
            <a:r>
              <a:rPr lang="lt-LT" smtClean="0"/>
              <a:t>Ketvirtas lygmuo</a:t>
            </a:r>
          </a:p>
          <a:p>
            <a:pPr lvl="4"/>
            <a:r>
              <a:rPr lang="lt-LT" smtClean="0"/>
              <a:t>Penktas lygmuo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ntraštė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lt-LT" dirty="0" smtClean="0"/>
              <a:t>Vaikų knygos diena</a:t>
            </a:r>
            <a:endParaRPr lang="lt-LT" dirty="0"/>
          </a:p>
        </p:txBody>
      </p:sp>
      <p:sp>
        <p:nvSpPr>
          <p:cNvPr id="3" name="Antrinis pavadinimas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lt-LT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196752"/>
            <a:ext cx="8428775" cy="4730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4873635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ntraštė 1"/>
          <p:cNvSpPr>
            <a:spLocks noGrp="1"/>
          </p:cNvSpPr>
          <p:nvPr>
            <p:ph type="title"/>
          </p:nvPr>
        </p:nvSpPr>
        <p:spPr>
          <a:xfrm>
            <a:off x="611560" y="2204864"/>
            <a:ext cx="8229600" cy="4320480"/>
          </a:xfrm>
        </p:spPr>
        <p:txBody>
          <a:bodyPr>
            <a:normAutofit/>
          </a:bodyPr>
          <a:lstStyle/>
          <a:p>
            <a:pPr algn="l"/>
            <a:r>
              <a:rPr lang="lt-LT" sz="2400" b="1" dirty="0" smtClean="0">
                <a:solidFill>
                  <a:schemeClr val="tx1"/>
                </a:solidFill>
              </a:rPr>
              <a:t>Tikslas</a:t>
            </a:r>
            <a:r>
              <a:rPr lang="lt-LT" sz="2400" dirty="0" smtClean="0">
                <a:solidFill>
                  <a:schemeClr val="tx1"/>
                </a:solidFill>
              </a:rPr>
              <a:t>: </a:t>
            </a:r>
            <a:r>
              <a:rPr lang="lt-LT" sz="2400" dirty="0" smtClean="0">
                <a:solidFill>
                  <a:schemeClr val="tx1"/>
                </a:solidFill>
              </a:rPr>
              <a:t>Skatinti vaikų domėjimąsi knygomis ir skaitymu, suteikiant jiems džiaugsmingą ir kūrybišką literatūrinę patirtį bibliotekoje</a:t>
            </a:r>
            <a:r>
              <a:rPr lang="lt-LT" sz="2400" dirty="0" smtClean="0"/>
              <a:t>.</a:t>
            </a:r>
            <a:br>
              <a:rPr lang="lt-LT" sz="2400" dirty="0" smtClean="0"/>
            </a:br>
            <a:r>
              <a:rPr lang="lt-LT" sz="2400" dirty="0" smtClean="0">
                <a:solidFill>
                  <a:schemeClr val="tx1"/>
                </a:solidFill>
              </a:rPr>
              <a:t/>
            </a:r>
            <a:br>
              <a:rPr lang="lt-LT" sz="2400" dirty="0" smtClean="0">
                <a:solidFill>
                  <a:schemeClr val="tx1"/>
                </a:solidFill>
              </a:rPr>
            </a:br>
            <a:r>
              <a:rPr lang="lt-LT" sz="2400" b="1" dirty="0" smtClean="0">
                <a:solidFill>
                  <a:schemeClr val="tx1"/>
                </a:solidFill>
              </a:rPr>
              <a:t>Uždaviniai:</a:t>
            </a:r>
            <a:r>
              <a:rPr lang="lt-LT" sz="2400" dirty="0">
                <a:solidFill>
                  <a:schemeClr val="tx1"/>
                </a:solidFill>
              </a:rPr>
              <a:t> </a:t>
            </a:r>
            <a:r>
              <a:rPr lang="lt-LT" sz="2400" dirty="0" smtClean="0">
                <a:solidFill>
                  <a:schemeClr val="tx1"/>
                </a:solidFill>
              </a:rPr>
              <a:t>Supažindinti vaikus su vaikų literatūros kūriniais ir jų veikėjais. </a:t>
            </a:r>
            <a:br>
              <a:rPr lang="lt-LT" sz="2400" dirty="0" smtClean="0">
                <a:solidFill>
                  <a:schemeClr val="tx1"/>
                </a:solidFill>
              </a:rPr>
            </a:br>
            <a:r>
              <a:rPr lang="lt-LT" sz="2400" dirty="0" smtClean="0">
                <a:solidFill>
                  <a:schemeClr val="tx1"/>
                </a:solidFill>
              </a:rPr>
              <a:t>Skatinti vaikų skaitymo motyvaciją bei teigiamą požiūrį į knygas ir biblioteką. </a:t>
            </a:r>
            <a:br>
              <a:rPr lang="lt-LT" sz="2400" dirty="0" smtClean="0">
                <a:solidFill>
                  <a:schemeClr val="tx1"/>
                </a:solidFill>
              </a:rPr>
            </a:br>
            <a:r>
              <a:rPr lang="lt-LT" sz="2400" dirty="0" smtClean="0">
                <a:solidFill>
                  <a:schemeClr val="tx1"/>
                </a:solidFill>
              </a:rPr>
              <a:t>Lavinti kūrybinį mąstymą, kuriant savo knygų herojus ir istorijas.</a:t>
            </a:r>
            <a:br>
              <a:rPr lang="lt-LT" sz="2400" dirty="0" smtClean="0">
                <a:solidFill>
                  <a:schemeClr val="tx1"/>
                </a:solidFill>
              </a:rPr>
            </a:br>
            <a:endParaRPr lang="lt-LT" sz="2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011185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ntraštė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386610"/>
          </a:xfrm>
        </p:spPr>
        <p:txBody>
          <a:bodyPr>
            <a:normAutofit/>
          </a:bodyPr>
          <a:lstStyle/>
          <a:p>
            <a:pPr lvl="0"/>
            <a:r>
              <a:rPr lang="lt-LT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Pažinimo kompetencija</a:t>
            </a:r>
            <a:r>
              <a:rPr lang="lt-LT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lt-LT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susipažins </a:t>
            </a:r>
            <a:r>
              <a:rPr lang="lt-LT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su knygomis, autoriais ir istorijomis.</a:t>
            </a:r>
            <a:br>
              <a:rPr lang="lt-LT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lt-LT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Komunikavimo kompetencija</a:t>
            </a:r>
            <a:r>
              <a:rPr lang="lt-LT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– vaikai </a:t>
            </a:r>
            <a:r>
              <a:rPr lang="lt-LT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dalinsis </a:t>
            </a:r>
            <a:r>
              <a:rPr lang="lt-LT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mintimis, </a:t>
            </a:r>
            <a:r>
              <a:rPr lang="lt-LT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diskutuos.</a:t>
            </a:r>
            <a:r>
              <a:rPr lang="lt-LT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lt-LT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lt-LT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Kūrybiškumo kompetencija</a:t>
            </a:r>
            <a:r>
              <a:rPr lang="lt-LT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lt-LT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kurs </a:t>
            </a:r>
            <a:r>
              <a:rPr lang="lt-LT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savo istorijas, </a:t>
            </a:r>
            <a:r>
              <a:rPr lang="lt-LT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pieš.</a:t>
            </a:r>
            <a:br>
              <a:rPr lang="lt-LT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lt-LT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lt-LT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lt-LT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lt-LT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lt-LT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Socialinė kompetencija</a:t>
            </a:r>
            <a:r>
              <a:rPr lang="lt-LT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lt-LT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dirbs </a:t>
            </a:r>
            <a:r>
              <a:rPr lang="lt-LT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grupėse, </a:t>
            </a:r>
            <a:r>
              <a:rPr lang="lt-LT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mokysis </a:t>
            </a:r>
            <a:r>
              <a:rPr lang="lt-LT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klausytis </a:t>
            </a:r>
            <a:r>
              <a:rPr lang="lt-LT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kitų.</a:t>
            </a:r>
            <a:r>
              <a:rPr lang="lt-LT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lt-LT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lt-LT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Ugdomas bendravimo įgūdis</a:t>
            </a:r>
            <a:r>
              <a:rPr lang="lt-LT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: tartis ir tyliai kalbėti.</a:t>
            </a:r>
            <a:br>
              <a:rPr lang="lt-LT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endParaRPr lang="lt-LT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9277703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0432" y="980728"/>
            <a:ext cx="3744416" cy="56166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2940065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ntraštė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t-LT" dirty="0" smtClean="0"/>
              <a:t>PEPĖ ILGAKOJINĖ</a:t>
            </a:r>
            <a:endParaRPr lang="lt-LT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850536"/>
            <a:ext cx="3236728" cy="48658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0721408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ntraštė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t-LT" dirty="0" smtClean="0"/>
              <a:t>HARIS POTERIS</a:t>
            </a:r>
            <a:endParaRPr lang="lt-LT" dirty="0"/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923688"/>
            <a:ext cx="4781568" cy="47193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5891001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ntraštė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t-LT" dirty="0" smtClean="0"/>
              <a:t>MIKĖ PŪKUOTUKAS</a:t>
            </a:r>
            <a:endParaRPr lang="lt-LT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420888"/>
            <a:ext cx="6357243" cy="42124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177710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ntraštė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t-LT" dirty="0" smtClean="0"/>
              <a:t>Piteris Penas</a:t>
            </a:r>
            <a:endParaRPr lang="lt-LT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700808"/>
            <a:ext cx="3312368" cy="49685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9360767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ntraštė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t-LT" dirty="0" smtClean="0"/>
              <a:t>ALISA STEBUKLŲ ŠALYJE</a:t>
            </a:r>
            <a:endParaRPr lang="lt-LT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988840"/>
            <a:ext cx="4608512" cy="4608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22967525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Bangos forma">
  <a:themeElements>
    <a:clrScheme name="Bangos forma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Bangos forma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Bangos forma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46</TotalTime>
  <Words>43</Words>
  <Application>Microsoft Office PowerPoint</Application>
  <PresentationFormat>Demonstracija ekrane (4:3)</PresentationFormat>
  <Paragraphs>8</Paragraphs>
  <Slides>9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Skaidrių pavadinimai</vt:lpstr>
      </vt:variant>
      <vt:variant>
        <vt:i4>9</vt:i4>
      </vt:variant>
    </vt:vector>
  </HeadingPairs>
  <TitlesOfParts>
    <vt:vector size="10" baseType="lpstr">
      <vt:lpstr>Bangos forma</vt:lpstr>
      <vt:lpstr>Vaikų knygos diena</vt:lpstr>
      <vt:lpstr>Tikslas: Skatinti vaikų domėjimąsi knygomis ir skaitymu, suteikiant jiems džiaugsmingą ir kūrybišką literatūrinę patirtį bibliotekoje.  Uždaviniai: Supažindinti vaikus su vaikų literatūros kūriniais ir jų veikėjais.  Skatinti vaikų skaitymo motyvaciją bei teigiamą požiūrį į knygas ir biblioteką.  Lavinti kūrybinį mąstymą, kuriant savo knygų herojus ir istorijas. </vt:lpstr>
      <vt:lpstr>Pažinimo kompetencija – susipažins su knygomis, autoriais ir istorijomis. Komunikavimo kompetencija – vaikai dalinsis mintimis, diskutuos. Kūrybiškumo kompetencija – kurs savo istorijas, pieš.   Socialinė kompetencija – dirbs grupėse, mokysis klausytis kitų. Ugdomas bendravimo įgūdis: tartis ir tyliai kalbėti. </vt:lpstr>
      <vt:lpstr>PowerPoint pristatymas</vt:lpstr>
      <vt:lpstr>PEPĖ ILGAKOJINĖ</vt:lpstr>
      <vt:lpstr>HARIS POTERIS</vt:lpstr>
      <vt:lpstr>MIKĖ PŪKUOTUKAS</vt:lpstr>
      <vt:lpstr>Piteris Penas</vt:lpstr>
      <vt:lpstr>ALISA STEBUKLŲ ŠALYJE</vt:lpstr>
    </vt:vector>
  </TitlesOfParts>
  <Company>HP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Vaikų knygos diena</dc:title>
  <dc:creator>Jūratė</dc:creator>
  <cp:lastModifiedBy>Jūratė</cp:lastModifiedBy>
  <cp:revision>8</cp:revision>
  <dcterms:created xsi:type="dcterms:W3CDTF">2026-06-15T10:36:14Z</dcterms:created>
  <dcterms:modified xsi:type="dcterms:W3CDTF">2026-06-16T16:13:19Z</dcterms:modified>
</cp:coreProperties>
</file>