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3" r:id="rId2"/>
    <p:sldId id="296" r:id="rId3"/>
    <p:sldId id="314" r:id="rId4"/>
    <p:sldId id="315" r:id="rId5"/>
    <p:sldId id="316" r:id="rId6"/>
    <p:sldId id="317" r:id="rId7"/>
    <p:sldId id="266" r:id="rId8"/>
    <p:sldId id="318" r:id="rId9"/>
    <p:sldId id="319" r:id="rId10"/>
    <p:sldId id="320" r:id="rId11"/>
    <p:sldId id="269" r:id="rId12"/>
    <p:sldId id="270" r:id="rId13"/>
    <p:sldId id="297" r:id="rId14"/>
    <p:sldId id="304" r:id="rId15"/>
    <p:sldId id="303" r:id="rId16"/>
    <p:sldId id="305" r:id="rId17"/>
    <p:sldId id="306" r:id="rId18"/>
    <p:sldId id="311" r:id="rId19"/>
    <p:sldId id="309" r:id="rId20"/>
    <p:sldId id="307" r:id="rId21"/>
    <p:sldId id="308" r:id="rId22"/>
    <p:sldId id="310" r:id="rId23"/>
    <p:sldId id="263" r:id="rId24"/>
    <p:sldId id="264" r:id="rId25"/>
    <p:sldId id="265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0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4B3536C-EDEE-209F-B3B9-300ADDA9CD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id="{675E0317-249D-2B25-70A2-50559A90C9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28E366E8-7349-168A-DDF3-B4A521BC7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F309AF11-BA4F-E5F6-191C-01F23FAA9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B25236F2-23D5-912F-060D-C162F73BB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93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85976C6F-D2AB-7DDF-51BF-ED0F0C21B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3D5871A4-C3E7-8555-3DB0-542AE5EE70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46B5F716-AF78-8100-2BA6-6590B5DDE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42A35A29-B97A-CC70-64F4-71E0C484F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B242116B-C7DC-E3A0-D34F-9F7D7F4FD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232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>
            <a:extLst>
              <a:ext uri="{FF2B5EF4-FFF2-40B4-BE49-F238E27FC236}">
                <a16:creationId xmlns:a16="http://schemas.microsoft.com/office/drawing/2014/main" id="{D5800820-D6F7-7D11-E636-2663727680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7BD0EB4F-1FB4-4EF3-ABAB-E6842E2AED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4796112B-3D99-A684-5118-6FCFF7E5B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F676E9B6-5EE5-41B2-A1A8-3FE5E0657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A7D69C47-44DA-66C7-78E5-A6959211C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762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311A02E0-631E-716E-F08B-CB9350555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6C00C039-EBA7-F04A-6ACF-9D6FBCE62B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C991DC39-B0F9-F896-1644-FD9FCF7E0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3A1D3C9A-C956-401D-7AC6-E17441D91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0B414E6B-ECCE-1630-BE1C-122B0DB4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05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284DCA91-A5DC-46FA-5383-1F59C4EE4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9665FAB1-4C0F-3E32-6E43-B42F37D40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DB3D7E47-592C-DED6-B946-03391B1F5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0547BBE-5A8D-EB65-BBC2-AAE6D9AED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8928B710-D00F-12C8-A155-D3EADADEC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09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D0B97A52-223C-A117-8F0D-EDC246721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B67C8EA8-D7EF-EF0C-FC1F-3FA1E3347C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4736D258-591B-D28B-74EE-F6C6AA6903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AFF888C7-6078-A595-BA18-0DE1F3D3B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9C2707B9-A26D-112C-F47F-FE08868C9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FCF9606B-A2D1-62E4-A166-3A351048B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69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C784015-ADE8-F78E-DDAA-FCA2D2A6D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DBBEF3B8-8AF2-9209-4CD1-26D4068EA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DC7307C3-744A-EEF0-A711-3D0A5F07D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Teksto vietos rezervavimo ženklas 4">
            <a:extLst>
              <a:ext uri="{FF2B5EF4-FFF2-40B4-BE49-F238E27FC236}">
                <a16:creationId xmlns:a16="http://schemas.microsoft.com/office/drawing/2014/main" id="{A42BBC24-A583-B268-DB02-335726EE32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Turinio vietos rezervavimo ženklas 5">
            <a:extLst>
              <a:ext uri="{FF2B5EF4-FFF2-40B4-BE49-F238E27FC236}">
                <a16:creationId xmlns:a16="http://schemas.microsoft.com/office/drawing/2014/main" id="{6C93F8A3-E7CF-7770-224B-D75363F7C2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7" name="Datos vietos rezervavimo ženklas 6">
            <a:extLst>
              <a:ext uri="{FF2B5EF4-FFF2-40B4-BE49-F238E27FC236}">
                <a16:creationId xmlns:a16="http://schemas.microsoft.com/office/drawing/2014/main" id="{913BC2C8-A350-4EAF-A40F-C0D58D01B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8" name="Poraštės vietos rezervavimo ženklas 7">
            <a:extLst>
              <a:ext uri="{FF2B5EF4-FFF2-40B4-BE49-F238E27FC236}">
                <a16:creationId xmlns:a16="http://schemas.microsoft.com/office/drawing/2014/main" id="{999446E6-FE60-E06F-0A27-6D61400E7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>
            <a:extLst>
              <a:ext uri="{FF2B5EF4-FFF2-40B4-BE49-F238E27FC236}">
                <a16:creationId xmlns:a16="http://schemas.microsoft.com/office/drawing/2014/main" id="{584CCD4A-4A9C-0F43-81CB-AF16D7BE3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72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E0A8F44A-C9CE-A13B-12B1-B06A46FE2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id="{28F44C51-4817-E8A8-B1D6-E583CF51A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id="{44E776AA-2A1C-03CE-F6CF-F7B3403A8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id="{53E4B2D8-F30D-5439-CA4A-BF6B3084A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566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>
            <a:extLst>
              <a:ext uri="{FF2B5EF4-FFF2-40B4-BE49-F238E27FC236}">
                <a16:creationId xmlns:a16="http://schemas.microsoft.com/office/drawing/2014/main" id="{3DDCB125-57CE-3705-3D5E-0342FCA58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3" name="Poraštės vietos rezervavimo ženklas 2">
            <a:extLst>
              <a:ext uri="{FF2B5EF4-FFF2-40B4-BE49-F238E27FC236}">
                <a16:creationId xmlns:a16="http://schemas.microsoft.com/office/drawing/2014/main" id="{E223823C-D145-4E0F-025E-784608B30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id="{EA9D5EFD-6279-C7BA-AE90-03535F2A1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53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691359F8-0888-CCCB-060C-E5DE1B061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C27AEC5C-5760-EF5C-34DD-11A7A2C04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8C3B756C-9ACB-1E8C-C664-8C988B6EE4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E93D5278-953B-1D42-AAAC-C5D5F2EC6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8E046678-4B60-04B3-493C-2D1745C57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FE13DA3D-D0D8-8736-60AB-CAE7101DE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29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4410EAE6-63F4-CB71-7178-756E88A9D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Paveikslėlio vietos rezervavimo ženklas 2">
            <a:extLst>
              <a:ext uri="{FF2B5EF4-FFF2-40B4-BE49-F238E27FC236}">
                <a16:creationId xmlns:a16="http://schemas.microsoft.com/office/drawing/2014/main" id="{48438CA0-CF48-901B-33CC-DFF1B38F9B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3816355A-91E0-EB74-7B86-F2251F2ACA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7C674F0B-1D3C-37D5-A034-463A34D3E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7B05E379-3D65-2491-F06D-71E586588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8894B71B-D94D-36D6-8D21-A8A699A0A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610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>
            <a:extLst>
              <a:ext uri="{FF2B5EF4-FFF2-40B4-BE49-F238E27FC236}">
                <a16:creationId xmlns:a16="http://schemas.microsoft.com/office/drawing/2014/main" id="{9B092CF8-1D0D-141F-C860-8AE3C7ABF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CA98715D-4F8F-D075-A8D5-4AE249560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79DE25F7-D472-93F0-625E-1F913E90B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07A92-A04F-4953-96D1-203BBFC672E1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19AE730C-8E73-5E6E-B9D7-23BD8E4D1A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CCFFF799-1A97-BBF8-3398-2AD254604D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38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50069100-B879-4022-958C-3673BD7D8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158066"/>
            <a:ext cx="9144000" cy="3111059"/>
          </a:xfrm>
        </p:spPr>
        <p:txBody>
          <a:bodyPr>
            <a:normAutofit fontScale="90000"/>
          </a:bodyPr>
          <a:lstStyle/>
          <a:p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Interjero puošybos detalė</a:t>
            </a:r>
            <a:b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t-LT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stilius</a:t>
            </a:r>
            <a:b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dirty="0"/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Vidiškių gimnazija</a:t>
            </a: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id="{4E8D67D1-18AB-465F-840C-6CF3097422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05512" y="5816600"/>
            <a:ext cx="4459112" cy="723459"/>
          </a:xfrm>
        </p:spPr>
        <p:txBody>
          <a:bodyPr>
            <a:normAutofit lnSpcReduction="10000"/>
          </a:bodyPr>
          <a:lstStyle/>
          <a:p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Parengė Diana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Gabrilavičienė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technologijų mokytoja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291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This contains an image of: {{ pinTitle }}">
            <a:extLst>
              <a:ext uri="{FF2B5EF4-FFF2-40B4-BE49-F238E27FC236}">
                <a16:creationId xmlns:a16="http://schemas.microsoft.com/office/drawing/2014/main" id="{389CE5FC-0221-4B47-ADD5-0620698A2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78" y="575029"/>
            <a:ext cx="4555772" cy="548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This contains an image of: {{ pinTitle }}">
            <a:extLst>
              <a:ext uri="{FF2B5EF4-FFF2-40B4-BE49-F238E27FC236}">
                <a16:creationId xmlns:a16="http://schemas.microsoft.com/office/drawing/2014/main" id="{5EB72B11-1D3C-47DE-BAB6-694269D02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004" y="575030"/>
            <a:ext cx="3968751" cy="548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433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Title: 1608 Size: 110 x 100 cm Woodrelief made by Els van T Klooster">
            <a:extLst>
              <a:ext uri="{FF2B5EF4-FFF2-40B4-BE49-F238E27FC236}">
                <a16:creationId xmlns:a16="http://schemas.microsoft.com/office/drawing/2014/main" id="{12D899B9-3716-4FFD-B482-7C56E52F6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844" y="1201914"/>
            <a:ext cx="4454172" cy="445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1605 woodconstruction by Els van T Klooster 40 x 63 cm">
            <a:extLst>
              <a:ext uri="{FF2B5EF4-FFF2-40B4-BE49-F238E27FC236}">
                <a16:creationId xmlns:a16="http://schemas.microsoft.com/office/drawing/2014/main" id="{6A527AFA-A77C-41B1-B187-67EEBF34B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201913"/>
            <a:ext cx="4086578" cy="445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445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Lajos Von Ebneth">
            <a:extLst>
              <a:ext uri="{FF2B5EF4-FFF2-40B4-BE49-F238E27FC236}">
                <a16:creationId xmlns:a16="http://schemas.microsoft.com/office/drawing/2014/main" id="{7D039CEB-B281-45CC-8439-1FB29F54D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710747"/>
            <a:ext cx="3923594" cy="543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Michel Seuphor, Composition N°8">
            <a:extLst>
              <a:ext uri="{FF2B5EF4-FFF2-40B4-BE49-F238E27FC236}">
                <a16:creationId xmlns:a16="http://schemas.microsoft.com/office/drawing/2014/main" id="{AF79B86B-CFDC-4FC5-8BC3-49CBF5547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2" y="710746"/>
            <a:ext cx="3563054" cy="522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625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B5B6695F-9B83-49E9-BD20-4DC57296F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177" y="153192"/>
            <a:ext cx="10515600" cy="1325563"/>
          </a:xfrm>
        </p:spPr>
        <p:txBody>
          <a:bodyPr>
            <a:normAutofit/>
          </a:bodyPr>
          <a:lstStyle/>
          <a:p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Priemonės ir medžiagos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192B3777-221F-4283-957C-8D1C5DDB9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088" y="1286933"/>
            <a:ext cx="11492089" cy="5271911"/>
          </a:xfrm>
        </p:spPr>
        <p:txBody>
          <a:bodyPr>
            <a:normAutofit fontScale="92500" lnSpcReduction="20000"/>
          </a:bodyPr>
          <a:lstStyle/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Faneros plokštės (gaminiui atlikti puikiai tinka įvairūs faneros likučiai).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Balti dažai vandens pagrindu.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Spalviniai pigmentai dažams.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Karšti klijai.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Įvairaus dydžio teptukai.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Paprastas pieštukas.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Siaurapjūklis.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Medienos apdailos priemonės (šlifavimo įrankiai, švitrinis popierius).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Popierius eskizams ir </a:t>
            </a:r>
            <a:r>
              <a:rPr lang="lt-LT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lekalams</a:t>
            </a:r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354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060C97D6-AD09-48B4-AB1D-CEE9E38D9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Darbo eiga</a:t>
            </a:r>
            <a:endParaRPr lang="en-US" dirty="0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3DCB84A7-D97E-4892-BD5A-1772630A46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Piešiame gaminio eskizą. Jeigu gaminys gaminamas iš  faneros likučių eskizo galima ir nepiešti, o tiesiog komponuoti įvairias kompozicijas iš įvairių formų ir dydžio medienos gabaliukų.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775C5DA2-9E17-45DC-9E4D-03CC619E4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47933" y="1845028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Pagaminame atskirų gaminio detalių </a:t>
            </a:r>
            <a:r>
              <a:rPr lang="lt-LT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lekalus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110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CF20FB55-CBD1-4359-BB9D-126C616E6A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4452" y="583847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Su siaurapjūkliu iš faneros išpjauname norimos formos detales.</a:t>
            </a:r>
            <a:endParaRPr lang="en-US" dirty="0"/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3F69CDD7-DD63-4552-9630-9F77F7357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22482" y="583847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4. Naudojant švitrin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į popierių atliekame gaminio detalių apdailą.</a:t>
            </a:r>
            <a:endParaRPr lang="en-US" dirty="0"/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9FA1EF9D-BA16-4F0E-850D-0934497BB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87945" y="2514786"/>
            <a:ext cx="4404168" cy="3303126"/>
          </a:xfrm>
          <a:prstGeom prst="rect">
            <a:avLst/>
          </a:prstGeom>
        </p:spPr>
      </p:pic>
      <p:pic>
        <p:nvPicPr>
          <p:cNvPr id="6" name="Paveikslėlis 5">
            <a:extLst>
              <a:ext uri="{FF2B5EF4-FFF2-40B4-BE49-F238E27FC236}">
                <a16:creationId xmlns:a16="http://schemas.microsoft.com/office/drawing/2014/main" id="{BC80039A-AA3F-4366-B418-47E88BADC5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69547" y="2514786"/>
            <a:ext cx="4404165" cy="330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32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D7E9C7F2-19C4-4394-BDFE-C477DC85A6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6645" y="527401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Nudažome gaminio detales norima spalva.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2C19DCE1-EDD7-44F1-BB58-EA26629F20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5023" y="369357"/>
            <a:ext cx="563033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Sujungiame gaminio detales karštais klijais į vientisą kompoziciją.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FE0231AF-6CA8-4CF8-AB9A-7C3ACD6825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33373" y="2534677"/>
            <a:ext cx="4472956" cy="3354717"/>
          </a:xfrm>
          <a:prstGeom prst="rect">
            <a:avLst/>
          </a:prstGeom>
        </p:spPr>
      </p:pic>
      <p:pic>
        <p:nvPicPr>
          <p:cNvPr id="14" name="Paveikslėlis 13">
            <a:extLst>
              <a:ext uri="{FF2B5EF4-FFF2-40B4-BE49-F238E27FC236}">
                <a16:creationId xmlns:a16="http://schemas.microsoft.com/office/drawing/2014/main" id="{87EC6C06-4F00-43DE-A0BD-0B63B1E786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 b="8879"/>
          <a:stretch/>
        </p:blipFill>
        <p:spPr>
          <a:xfrm rot="5400000">
            <a:off x="712963" y="2049728"/>
            <a:ext cx="4735689" cy="406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74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0A1C384-9D2B-4B6A-88D7-A3EBB27D5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977" y="2207858"/>
            <a:ext cx="625404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Mokinių pagamintos </a:t>
            </a:r>
            <a:r>
              <a:rPr lang="lt-LT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stiliaus interjero puošybos detalės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013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>
            <a:extLst>
              <a:ext uri="{FF2B5EF4-FFF2-40B4-BE49-F238E27FC236}">
                <a16:creationId xmlns:a16="http://schemas.microsoft.com/office/drawing/2014/main" id="{59A5D8A8-B720-4493-BAF0-F23693DE6A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" t="15654" b="15008"/>
          <a:stretch/>
        </p:blipFill>
        <p:spPr>
          <a:xfrm rot="5400000">
            <a:off x="512695" y="1749743"/>
            <a:ext cx="5905986" cy="3386667"/>
          </a:xfrm>
          <a:prstGeom prst="rect">
            <a:avLst/>
          </a:prstGeom>
        </p:spPr>
      </p:pic>
      <p:pic>
        <p:nvPicPr>
          <p:cNvPr id="3" name="Paveikslėlis 2">
            <a:extLst>
              <a:ext uri="{FF2B5EF4-FFF2-40B4-BE49-F238E27FC236}">
                <a16:creationId xmlns:a16="http://schemas.microsoft.com/office/drawing/2014/main" id="{E456127C-9F4A-49F2-883F-8C0270D4A7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" t="6289" r="-1" b="9535"/>
          <a:stretch/>
        </p:blipFill>
        <p:spPr>
          <a:xfrm rot="5400000">
            <a:off x="5685798" y="1543752"/>
            <a:ext cx="5877828" cy="377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188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353767C3-77EE-468E-8BC9-0C56D713B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7759" y="1214142"/>
            <a:ext cx="5611519" cy="4208639"/>
          </a:xfrm>
          <a:prstGeom prst="rect">
            <a:avLst/>
          </a:prstGeom>
        </p:spPr>
      </p:pic>
      <p:pic>
        <p:nvPicPr>
          <p:cNvPr id="5" name="Paveikslėlis 4">
            <a:extLst>
              <a:ext uri="{FF2B5EF4-FFF2-40B4-BE49-F238E27FC236}">
                <a16:creationId xmlns:a16="http://schemas.microsoft.com/office/drawing/2014/main" id="{6D92AA09-A1DE-4916-BB99-03DF4533EA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6"/>
          <a:stretch/>
        </p:blipFill>
        <p:spPr>
          <a:xfrm rot="5400000">
            <a:off x="6135041" y="1286460"/>
            <a:ext cx="5611519" cy="406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46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41DB59FB-4559-4E1D-ABA3-6F4420355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266" y="185499"/>
            <a:ext cx="10515600" cy="1325563"/>
          </a:xfrm>
        </p:spPr>
        <p:txBody>
          <a:bodyPr/>
          <a:lstStyle/>
          <a:p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Analogai, pavyzdžiai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This contains an image of: {{ pinTitle }}">
            <a:extLst>
              <a:ext uri="{FF2B5EF4-FFF2-40B4-BE49-F238E27FC236}">
                <a16:creationId xmlns:a16="http://schemas.microsoft.com/office/drawing/2014/main" id="{A553D42D-7736-464A-9C16-7261D673A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34" y="1511062"/>
            <a:ext cx="2970567" cy="439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This contains an image of: {{ pinTitle }}">
            <a:extLst>
              <a:ext uri="{FF2B5EF4-FFF2-40B4-BE49-F238E27FC236}">
                <a16:creationId xmlns:a16="http://schemas.microsoft.com/office/drawing/2014/main" id="{1437B3FD-A430-46B3-A2D1-1CA576BE7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424" y="1511062"/>
            <a:ext cx="2833151" cy="434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his contains an image of: {{ pinTitle }}">
            <a:extLst>
              <a:ext uri="{FF2B5EF4-FFF2-40B4-BE49-F238E27FC236}">
                <a16:creationId xmlns:a16="http://schemas.microsoft.com/office/drawing/2014/main" id="{D1270D10-2C80-440F-B487-7FD1D47C8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298" y="1511062"/>
            <a:ext cx="3194755" cy="431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227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B4824028-6FCE-4F09-9BEF-41B303EC1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86367" y="1389239"/>
            <a:ext cx="5063066" cy="3797300"/>
          </a:xfrm>
          <a:prstGeom prst="rect">
            <a:avLst/>
          </a:prstGeom>
        </p:spPr>
      </p:pic>
      <p:pic>
        <p:nvPicPr>
          <p:cNvPr id="5" name="Paveikslėlis 4">
            <a:extLst>
              <a:ext uri="{FF2B5EF4-FFF2-40B4-BE49-F238E27FC236}">
                <a16:creationId xmlns:a16="http://schemas.microsoft.com/office/drawing/2014/main" id="{D5767924-362B-40DE-AAC5-B7E39C9CB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64107" y="1389237"/>
            <a:ext cx="5063068" cy="379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106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F0DB19AB-B606-4E22-BF8E-DFB59CF2F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7063" y="1283759"/>
            <a:ext cx="5401733" cy="3917950"/>
          </a:xfrm>
          <a:prstGeom prst="rect">
            <a:avLst/>
          </a:prstGeom>
        </p:spPr>
      </p:pic>
      <p:pic>
        <p:nvPicPr>
          <p:cNvPr id="5" name="Paveikslėlis 4">
            <a:extLst>
              <a:ext uri="{FF2B5EF4-FFF2-40B4-BE49-F238E27FC236}">
                <a16:creationId xmlns:a16="http://schemas.microsoft.com/office/drawing/2014/main" id="{500F108D-54E0-4446-AE3E-87B38521F9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4"/>
          <a:stretch/>
        </p:blipFill>
        <p:spPr>
          <a:xfrm rot="5400000">
            <a:off x="6178551" y="1398412"/>
            <a:ext cx="5235223" cy="352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8431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>
            <a:extLst>
              <a:ext uri="{FF2B5EF4-FFF2-40B4-BE49-F238E27FC236}">
                <a16:creationId xmlns:a16="http://schemas.microsoft.com/office/drawing/2014/main" id="{D6E30B21-A6E2-4946-9EF6-4B1E083844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r="10891" b="4476"/>
          <a:stretch/>
        </p:blipFill>
        <p:spPr>
          <a:xfrm rot="5400000">
            <a:off x="2791078" y="1007733"/>
            <a:ext cx="5086904" cy="448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849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9932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83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040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his contains an image of: {{ pinTitle }}">
            <a:extLst>
              <a:ext uri="{FF2B5EF4-FFF2-40B4-BE49-F238E27FC236}">
                <a16:creationId xmlns:a16="http://schemas.microsoft.com/office/drawing/2014/main" id="{D369DD6A-BC44-433B-BA8C-9C6F9BEF5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379" y="1380067"/>
            <a:ext cx="2985266" cy="442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This contains an image of: {{ pinTitle }}">
            <a:extLst>
              <a:ext uri="{FF2B5EF4-FFF2-40B4-BE49-F238E27FC236}">
                <a16:creationId xmlns:a16="http://schemas.microsoft.com/office/drawing/2014/main" id="{70C9B5DE-8C5D-415B-B22D-7777EEC3C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13" y="1339144"/>
            <a:ext cx="3018509" cy="450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This contains an image of: {{ pinTitle }}">
            <a:extLst>
              <a:ext uri="{FF2B5EF4-FFF2-40B4-BE49-F238E27FC236}">
                <a16:creationId xmlns:a16="http://schemas.microsoft.com/office/drawing/2014/main" id="{5264D8F4-BCBB-4034-83EF-4D429AA8C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634" y="1820333"/>
            <a:ext cx="3428732" cy="398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762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his contains an image of: {{ pinTitle }}">
            <a:extLst>
              <a:ext uri="{FF2B5EF4-FFF2-40B4-BE49-F238E27FC236}">
                <a16:creationId xmlns:a16="http://schemas.microsoft.com/office/drawing/2014/main" id="{54BE3868-2D8E-4430-88E8-582CBA3BA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86" y="3213569"/>
            <a:ext cx="2438401" cy="349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his contains an image of: {{ pinTitle }}">
            <a:extLst>
              <a:ext uri="{FF2B5EF4-FFF2-40B4-BE49-F238E27FC236}">
                <a16:creationId xmlns:a16="http://schemas.microsoft.com/office/drawing/2014/main" id="{CC064279-93FD-4E6A-87C2-958112012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997" y="2551287"/>
            <a:ext cx="2303403" cy="3700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CDD39EE6-3CB7-47F9-A8A5-2ED85BA1B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634" y="237066"/>
            <a:ext cx="2847770" cy="358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727763-13D2-40A9-8320-26DF36190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993" y="268110"/>
            <a:ext cx="2824699" cy="3484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749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This contains an image of: {{ pinTitle }}">
            <a:extLst>
              <a:ext uri="{FF2B5EF4-FFF2-40B4-BE49-F238E27FC236}">
                <a16:creationId xmlns:a16="http://schemas.microsoft.com/office/drawing/2014/main" id="{DF90B568-A3E4-4A3F-8D92-85493D418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23" y="535417"/>
            <a:ext cx="4228394" cy="578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This contains an image of: {{ pinTitle }}">
            <a:extLst>
              <a:ext uri="{FF2B5EF4-FFF2-40B4-BE49-F238E27FC236}">
                <a16:creationId xmlns:a16="http://schemas.microsoft.com/office/drawing/2014/main" id="{25CA99F9-7AD3-4FFA-843C-4B50B1615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213" y="400757"/>
            <a:ext cx="3873676" cy="592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994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his contains an image of: {{ pinTitle }}">
            <a:extLst>
              <a:ext uri="{FF2B5EF4-FFF2-40B4-BE49-F238E27FC236}">
                <a16:creationId xmlns:a16="http://schemas.microsoft.com/office/drawing/2014/main" id="{BECB9B4A-1D75-473D-882C-0E9592B5B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56" y="557191"/>
            <a:ext cx="4425244" cy="574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This contains an image of: {{ pinTitle }}">
            <a:extLst>
              <a:ext uri="{FF2B5EF4-FFF2-40B4-BE49-F238E27FC236}">
                <a16:creationId xmlns:a16="http://schemas.microsoft.com/office/drawing/2014/main" id="{A9176EF9-57D4-45C3-9582-C20912F3C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783" y="557191"/>
            <a:ext cx="4070350" cy="574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269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This contains an image of: {{ pinTitle }}">
            <a:extLst>
              <a:ext uri="{FF2B5EF4-FFF2-40B4-BE49-F238E27FC236}">
                <a16:creationId xmlns:a16="http://schemas.microsoft.com/office/drawing/2014/main" id="{82CBA236-4D9D-4EE0-9701-FA3B10600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602016"/>
            <a:ext cx="3738210" cy="5106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This contains an image of: {{ pinTitle }}">
            <a:extLst>
              <a:ext uri="{FF2B5EF4-FFF2-40B4-BE49-F238E27FC236}">
                <a16:creationId xmlns:a16="http://schemas.microsoft.com/office/drawing/2014/main" id="{DE97CE98-0583-4404-B377-DD6CED43B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02016"/>
            <a:ext cx="2647950" cy="510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This contains an image of: {{ pinTitle }}">
            <a:extLst>
              <a:ext uri="{FF2B5EF4-FFF2-40B4-BE49-F238E27FC236}">
                <a16:creationId xmlns:a16="http://schemas.microsoft.com/office/drawing/2014/main" id="{49E17CDC-C5F0-40D3-84E9-19EF26A93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578" y="602016"/>
            <a:ext cx="2647950" cy="510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313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is contains an image of: {{ pinTitle }}">
            <a:extLst>
              <a:ext uri="{FF2B5EF4-FFF2-40B4-BE49-F238E27FC236}">
                <a16:creationId xmlns:a16="http://schemas.microsoft.com/office/drawing/2014/main" id="{023389F1-689E-4D0A-99BC-8BA16BDB1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176" y="887055"/>
            <a:ext cx="3527647" cy="470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This contains an image of: {{ pinTitle }}">
            <a:extLst>
              <a:ext uri="{FF2B5EF4-FFF2-40B4-BE49-F238E27FC236}">
                <a16:creationId xmlns:a16="http://schemas.microsoft.com/office/drawing/2014/main" id="{E53B6381-5898-4D3E-97BA-4833D3897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29" y="887055"/>
            <a:ext cx="3140082" cy="470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This contains an image of: {{ pinTitle }}">
            <a:extLst>
              <a:ext uri="{FF2B5EF4-FFF2-40B4-BE49-F238E27FC236}">
                <a16:creationId xmlns:a16="http://schemas.microsoft.com/office/drawing/2014/main" id="{A74D52E5-42BD-4DAE-A567-F9E30FB6C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698" y="887055"/>
            <a:ext cx="3013873" cy="470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68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his contains an image of: {{ pinTitle }}">
            <a:extLst>
              <a:ext uri="{FF2B5EF4-FFF2-40B4-BE49-F238E27FC236}">
                <a16:creationId xmlns:a16="http://schemas.microsoft.com/office/drawing/2014/main" id="{AF56A7FD-B76D-4D12-9005-D57B4512C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734" y="629355"/>
            <a:ext cx="3544710" cy="559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This contains an image of: {{ pinTitle }}">
            <a:extLst>
              <a:ext uri="{FF2B5EF4-FFF2-40B4-BE49-F238E27FC236}">
                <a16:creationId xmlns:a16="http://schemas.microsoft.com/office/drawing/2014/main" id="{1358B9DA-A714-4C8F-92D8-2500B5553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064" y="1796962"/>
            <a:ext cx="4767236" cy="326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307474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186</Words>
  <Application>Microsoft Office PowerPoint</Application>
  <PresentationFormat>Plačiaekranė</PresentationFormat>
  <Paragraphs>21</Paragraphs>
  <Slides>25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4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„Office“ tema</vt:lpstr>
      <vt:lpstr>Interjero puošybos detalė Bauhaus stilius     Vidiškių gimnazija 2022    </vt:lpstr>
      <vt:lpstr>                      Analogai, pavyzdžiai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                  Priemonės ir medžiagos</vt:lpstr>
      <vt:lpstr>Darbo eiga</vt:lpstr>
      <vt:lpstr>„PowerPoint“ pateiktis</vt:lpstr>
      <vt:lpstr>„PowerPoint“ pateiktis</vt:lpstr>
      <vt:lpstr>Mokinių pagamintos Bauhaus stiliaus interjero puošybos detalės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Interjero puošybos detalė Bauhaus stilius     Vidiškių gimnazija 2022    </dc:title>
  <dc:creator>diana gabrilaviciene</dc:creator>
  <cp:lastModifiedBy>diana gabrilaviciene</cp:lastModifiedBy>
  <cp:revision>1</cp:revision>
  <dcterms:created xsi:type="dcterms:W3CDTF">2022-06-21T16:50:14Z</dcterms:created>
  <dcterms:modified xsi:type="dcterms:W3CDTF">2022-06-21T16:58:43Z</dcterms:modified>
</cp:coreProperties>
</file>